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9" r:id="rId4"/>
    <p:sldId id="260" r:id="rId5"/>
    <p:sldId id="258" r:id="rId6"/>
    <p:sldId id="266" r:id="rId7"/>
    <p:sldId id="267" r:id="rId8"/>
    <p:sldId id="268" r:id="rId9"/>
    <p:sldId id="257" r:id="rId10"/>
    <p:sldId id="269" r:id="rId11"/>
    <p:sldId id="262" r:id="rId12"/>
    <p:sldId id="263" r:id="rId13"/>
    <p:sldId id="265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5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8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5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98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60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50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225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98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0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6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1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0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89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5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3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1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1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475168" cy="26642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поликультурного воспитания: цели, принципы, функции</a:t>
            </a:r>
            <a:endParaRPr lang="ru-RU" sz="4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5976" y="4725144"/>
            <a:ext cx="4316016" cy="1509712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Медведева Светлана Александровна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Педагогические формы и методы поликультурного воспитания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диалог,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дискуссия,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моделирование,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ролевые игры,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рефлективные методы и пр.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Поликультурное воспитание предполагает учет возрастных особенностей и ориентировано: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в дошкольном и младшем школьном возрасте - формы и методы, направленные на чувственное познание жизни и узнавание ценностей культуры, эстетическое и нравственное сопереживание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расширение кругозора учащихся;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выработку умения видеть взаимосвязь взаимовлияние культур, определять общность и различия в историческом, научном, культурном развитии разных народов; осознание ценности самобытности этнокультур;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воспитание личности в духе мира, взаимопонимания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подростковом возрасте – это технологии формирования нравственных основ и выбор жизненных ориентиров, воспитания социальной зрелости, гражданская идентификация, включения подростков в ситуации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выбора ценностей, их осмысления, определения нравственно-мотивированного отношения к ним, помощь в оценке и самооценке своих действий, поступков, вовлечения в культурное творчество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•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умения анализировать и сопоставлять взгляды на социальные процессы и явления;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развите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навыков конструктивного общения и взаимодействия;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• формирование духовно-нравственных ценностей в структуре личности.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старшем школьном возрасте - воспитательные технологии, имеющие ценностно-ориентационный и рефлексивно-творческий характер</a:t>
            </a:r>
          </a:p>
          <a:p>
            <a:pPr>
              <a:buNone/>
            </a:pPr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/>
              <a:t> 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• формирование всесторонне и гармонически развитой личности, способной к творческому саморазвитию и осуществляющей этнокультурное и гражданское самоопределение на основе национальной традиции, ценностей российской и мировой культуры;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• формирование российской гражданской идентичности развивающейся личности в условиях социально-политического многообразия Российской Федерации, поликультурности и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полилингвальности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многонационального народа России;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• эффективная подготовка выпускников школы и вуза к жизни в условиях федеративного государства и современной цивилизации, расширение возможностей самореализации, социального роста, повышения качества жизни.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71472" y="1000108"/>
            <a:ext cx="8143932" cy="550072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Поликультурное воспитание предназначено для создания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психологически комфортного и плодотворного взаимообогащения малой и ведущей культур, в результате чего происходит самоопределение и развитие личности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Поликультурное воспитание фокусируется на нескольких педагогических принципах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воспитание человеческого достоинства и высоких нравственных качеств;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воспитание для сосуществования социальных групп различных рас, религий, этносов и пр.;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воспитание толерантности, готовности к взаимному сотрудничеству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Функции поликультурного воспитания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представлений о многообразии культур и их взаимосвязи;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осознание важности культурного многообразия для самореализации личности;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воспитание позитивного отношения к культурным различиям;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умений и навыков взаимодействия носителей разных культур на основе толерантности и взаимопонимания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571472" y="2857496"/>
            <a:ext cx="3071834" cy="141446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плюрализм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60" y="4357694"/>
            <a:ext cx="3857652" cy="17145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объединение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57818" y="2857496"/>
            <a:ext cx="3071834" cy="155734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равенство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500174"/>
            <a:ext cx="664373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 группы целей поликультурного воспитания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357290" y="3929066"/>
            <a:ext cx="6357982" cy="19288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3143248"/>
            <a:ext cx="5500726" cy="2500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               уважени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     сохранение культурного 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               многообразия</a:t>
            </a:r>
            <a:endParaRPr lang="ru-RU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60" y="1142984"/>
            <a:ext cx="3786214" cy="14144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плюрализм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000496" y="2643182"/>
            <a:ext cx="484632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00166" y="4214818"/>
            <a:ext cx="6215106" cy="16430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1285860"/>
            <a:ext cx="6429420" cy="1143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равенство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14818"/>
            <a:ext cx="6357982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поддержка равных прав на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образование и воспитание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57686" y="2500306"/>
            <a:ext cx="484632" cy="164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071942"/>
            <a:ext cx="6858048" cy="20717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духе общенациональных политических, экономических, духовных ценностей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714612" y="1142984"/>
            <a:ext cx="3857652" cy="17145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объединение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4810" y="2928934"/>
            <a:ext cx="984698" cy="11212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Задачи поликультурного воспитания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 развитие идеалов плюрализма, уважение и сохранение культурного многообразия;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 установление и соблюдение равенства, поддержка равных прав на образование и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воспитание;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3) помощь в определении путей сотрудничества и консолидации, формирование личности в духе общенациональных политических, экономических, духовных ценностей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369</TotalTime>
  <Words>341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Ион (конференц-зал)</vt:lpstr>
      <vt:lpstr>Сущность поликультурного воспитания: цели, принципы, функции</vt:lpstr>
      <vt:lpstr>Презентация PowerPoint</vt:lpstr>
      <vt:lpstr>Поликультурное воспитание фокусируется на нескольких педагогических принципах</vt:lpstr>
      <vt:lpstr>Функции поликультурного воспитания</vt:lpstr>
      <vt:lpstr>Презентация PowerPoint</vt:lpstr>
      <vt:lpstr>Презентация PowerPoint</vt:lpstr>
      <vt:lpstr>равенство</vt:lpstr>
      <vt:lpstr>Презентация PowerPoint</vt:lpstr>
      <vt:lpstr>Задачи поликультурного воспитания</vt:lpstr>
      <vt:lpstr>Педагогические формы и методы поликультурного воспитания</vt:lpstr>
      <vt:lpstr>Поликультурное воспитание предполагает учет возрастных особенностей и ориентировано: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поликультурного воспитания: цели, принципы, функции</dc:title>
  <dc:creator>Мади</dc:creator>
  <cp:lastModifiedBy>Светлана Александровна Медведева</cp:lastModifiedBy>
  <cp:revision>32</cp:revision>
  <dcterms:created xsi:type="dcterms:W3CDTF">2014-03-15T17:39:36Z</dcterms:created>
  <dcterms:modified xsi:type="dcterms:W3CDTF">2015-12-04T10:00:38Z</dcterms:modified>
</cp:coreProperties>
</file>