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36" y="260648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Ярославской области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Угличский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детский дом»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5152" y="6237311"/>
            <a:ext cx="9144000" cy="620897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год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829980"/>
              </p:ext>
            </p:extLst>
          </p:nvPr>
        </p:nvGraphicFramePr>
        <p:xfrm>
          <a:off x="6660232" y="5661248"/>
          <a:ext cx="2339752" cy="1052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9752"/>
              </a:tblGrid>
              <a:tr h="105273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Составитель: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Шурыгина Ольга Ивановна, воспитатель</a:t>
                      </a:r>
                      <a:endParaRPr lang="ru-RU" sz="16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68183" y="1816727"/>
            <a:ext cx="8352928" cy="21602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Кулинарная студия</a:t>
            </a:r>
            <a:endParaRPr lang="ru-RU" sz="5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05064"/>
            <a:ext cx="2602260" cy="260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60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8958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527113"/>
              </p:ext>
            </p:extLst>
          </p:nvPr>
        </p:nvGraphicFramePr>
        <p:xfrm>
          <a:off x="539552" y="1196752"/>
          <a:ext cx="8136904" cy="5439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/>
                <a:gridCol w="1224136"/>
                <a:gridCol w="4464496"/>
                <a:gridCol w="936104"/>
              </a:tblGrid>
              <a:tr h="489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темы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занятий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Вводное занятие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Беседа презентация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безопасности кулинарных работ. Правила санитарии и гигиены. Правила сервировки стола.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8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Бутерброды. Напитки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Инструктаж. Презентация. Практическое занятие. Дегустация.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Теория:  Правила хранения продуктов, сроки годности. Виды бутербродов, приёмы оформления бутербродов. Виды напитков.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Практика: изготовление открытых, закрытых бутербродов, канапе и горячих бутербродов. Сервировка стола к чаю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8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Блюда из овощей.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Инструктаж. Презентация. Практическое занятие. Дегустация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Теория: виды овощей. Влияние овощей на организм человека. Первичная и тепловая обработка овощей.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Практика: салаты из моркови, капусты, картофель отварной, жаренный, картофельное пюре.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8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Блюда из круп и макаронных изделий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Инструктаж. Презентация. Практическое занятие. Дегустация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Теория: виды круп, роль круп и макаронных изделий в рационе человека. Правила варки молочных блюд.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Практика: приготовление каш на молоке, гречневая каша с мясом, макароны с сыром.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9" marR="50369" marT="50369" marB="503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0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40966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Содержание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программы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09319"/>
              </p:ext>
            </p:extLst>
          </p:nvPr>
        </p:nvGraphicFramePr>
        <p:xfrm>
          <a:off x="467544" y="1412776"/>
          <a:ext cx="8352928" cy="825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656184"/>
                <a:gridCol w="4032449"/>
                <a:gridCol w="864095"/>
              </a:tblGrid>
              <a:tr h="825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Наименование темы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Форма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занятия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Содержание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Кол-во занятий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345800"/>
              </p:ext>
            </p:extLst>
          </p:nvPr>
        </p:nvGraphicFramePr>
        <p:xfrm>
          <a:off x="467544" y="2145268"/>
          <a:ext cx="8352927" cy="4646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656184"/>
                <a:gridCol w="4032448"/>
                <a:gridCol w="864095"/>
              </a:tblGrid>
              <a:tr h="1200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Супы.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Инструктаж. Презентация. Практическое занятие. Дегустация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Теория: виды супов, последовательность закладки продуктов в суп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Практика: приготовление куриного бульона, суп из кабачков, борщ, гороховый суп, зелёные щи.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Блюда из мяса.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Инструктаж. Презентация. Практическое занятие. Дегустация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Теория: виды мясных продуктов. Виды из полуфабрикатов из рубленого мяса.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Практика: изготовление котлет, запекание мяса в духовке, приготовление соусов, мясных салатов.            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Блюда из птицы, рыбы.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Инструктаж. Презентация. Практическое занятие. Дегустация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Теория: разнообразие продуктов из рыбы и птицы. Роль блюд из птицы и рыбы в полноценном питании. Сервировка стола к ужину.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Практика: приготовление курицы в духовке, рыба в томатном соусе, курица в сметане, изготовление куриных и рыбных салатов.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72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Различные мучные блюда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Инструктаж. Презентация. Практическое занятие. Дегустация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Теория: разнообразие мучных блюд. Особенности приготовления пресного, бисквитного, песочного и дрожжевого теста.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Практика: выпечка блинов, оладий, «хвороста», пиццы. Торты. Выпечка из дрожжевого теста. Украшение блюд.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62" marR="48662" marT="48662" marB="486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77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12974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Литература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283" y="1700808"/>
            <a:ext cx="8712968" cy="4525963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Ермакова В. И. Основы кулинарии: Учеб. Для 8-11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Учреждений. – 2-е изд.,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дораб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 Просвещение, 1996.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кулинарии. - М.: «Аз Буки», ТОО «Игорь»,1993.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Ф. Симоненко. Образцовая кухня. – М.: Типография И. Д. Сытина, 1992.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СD-диск «Энциклопедия кулинарии»: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СD-диск «Энциклопедия этикета»: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«Рецепты на бис».</a:t>
            </a:r>
          </a:p>
          <a:p>
            <a:endParaRPr lang="ru-RU" sz="2400" dirty="0"/>
          </a:p>
        </p:txBody>
      </p:sp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293096"/>
            <a:ext cx="2314228" cy="231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0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Актуальность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889448"/>
            <a:ext cx="4392488" cy="4968552"/>
          </a:xfrm>
        </p:spPr>
        <p:txBody>
          <a:bodyPr>
            <a:normAutofit/>
          </a:bodyPr>
          <a:lstStyle/>
          <a:p>
            <a:pPr indent="45720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Воспитанники детского дома испытывают большие трудности в начале самостоятельной жизни, не умеют решать повседневные вопросы. Ведь дети детского дома едят в столовой, вещи стирают в прачечной, живут в условиях общежития, соблюдают режим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занятия в творческой студии  по кулинарии, ее  работа, поможет подготовить детей - сирот к преодолению трудностей социализации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ориентирована на детей от 7 до 17 лет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ÐÐ°ÑÑÐ¸Ð½ÐºÐ¸ Ð¿Ð¾ Ð·Ð°Ð¿ÑÐ¾ÑÑ ÑÐµÐ¼ÑÑ Ð³Ð¾ÑÐ¾Ð²Ð¸Ñ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751" y="1916832"/>
            <a:ext cx="4710673" cy="46531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31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1"/>
            <a:ext cx="8640960" cy="2332856"/>
          </a:xfrm>
        </p:spPr>
        <p:txBody>
          <a:bodyPr/>
          <a:lstStyle/>
          <a:p>
            <a:pPr marL="0" indent="45000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 детского дома приготовлению здоровой питательной пищи из доступных продуктов.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52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480720" cy="1012974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1700808"/>
            <a:ext cx="8712968" cy="2448272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пособствовать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у детей умений и навыков по приготовлению несложных блюд из доступных продуктов;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правилами  техники безопасности при приготовлении пищи;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пособствовать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привитию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гигиенических навыков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ÐÐ°ÑÑÐ¸Ð½ÐºÐ¸ Ð¿Ð¾ Ð·Ð°Ð¿ÑÐ¾ÑÑ Ð¿Ð¾Ð²Ð°ÑÐµÐ½Ð¾Ðº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61034"/>
            <a:ext cx="28575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ÐÐ°ÑÑÐ¸Ð½ÐºÐ¸ Ð¿Ð¾ Ð·Ð°Ð¿ÑÐ¾ÑÑ Ð¿Ð¾Ð²Ð°ÑÐµÐ½Ð¾Ðº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920653"/>
            <a:ext cx="1782790" cy="282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01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prstTxWarp prst="textPlain">
              <a:avLst/>
            </a:prstTxWarp>
            <a:normAutofit fontScale="90000"/>
          </a:bodyPr>
          <a:lstStyle/>
          <a:p>
            <a:r>
              <a:rPr lang="ru-RU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реализации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3708" y="1412776"/>
            <a:ext cx="5544616" cy="7758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5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часть</a:t>
            </a:r>
            <a:endParaRPr lang="ru-RU" sz="54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568" y="4819487"/>
            <a:ext cx="1728192" cy="17281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продукта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организм человека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851920" y="4797152"/>
            <a:ext cx="1728192" cy="17281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обработки продукта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020272" y="4682559"/>
            <a:ext cx="2002047" cy="200204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культуре потребления пищи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123728" y="3091295"/>
            <a:ext cx="1728192" cy="17281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основных продуктах питания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580112" y="3091295"/>
            <a:ext cx="1728192" cy="172819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продукта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4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  <a:normAutofit fontScale="90000"/>
          </a:bodyPr>
          <a:lstStyle/>
          <a:p>
            <a:r>
              <a:rPr lang="ru-RU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реализации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147248" cy="11087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часть</a:t>
            </a:r>
            <a:endParaRPr lang="ru-RU" sz="54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2978192"/>
            <a:ext cx="1944216" cy="30963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рактикумы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подбору продуктов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48264" y="2960502"/>
            <a:ext cx="1944216" cy="30963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 умений сервировки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60464" y="2960502"/>
            <a:ext cx="2160240" cy="30963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несложных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блюд из доступных продуктов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47245" y="2958083"/>
            <a:ext cx="1944216" cy="30963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Дегустация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13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занятий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453955"/>
          </a:xfrm>
        </p:spPr>
        <p:txBody>
          <a:bodyPr/>
          <a:lstStyle/>
          <a:p>
            <a:pPr lvl="0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презентация;</a:t>
            </a:r>
          </a:p>
          <a:p>
            <a:pPr lvl="0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практикум;</a:t>
            </a:r>
          </a:p>
          <a:p>
            <a:pPr lvl="0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дегустация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программы – 1 год.</a:t>
            </a:r>
          </a:p>
          <a:p>
            <a:endParaRPr lang="ru-RU" dirty="0"/>
          </a:p>
        </p:txBody>
      </p:sp>
      <p:pic>
        <p:nvPicPr>
          <p:cNvPr id="5122" name="Picture 2" descr="ÐÐ°ÑÑÐ¸Ð½ÐºÐ¸ Ð¿Ð¾ Ð·Ð°Ð¿ÑÐ¾ÑÑ ÑÐµÐ¼ÑÑ Ð³Ð¾ÑÐ¾Ð²Ð¸Ñ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484784"/>
            <a:ext cx="4286250" cy="38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1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70992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Ожидаемые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результаты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750266"/>
              </p:ext>
            </p:extLst>
          </p:nvPr>
        </p:nvGraphicFramePr>
        <p:xfrm>
          <a:off x="683568" y="1412776"/>
          <a:ext cx="8064896" cy="5128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2837"/>
                <a:gridCol w="3922059"/>
              </a:tblGrid>
              <a:tr h="380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Знать (теория)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 (практика)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3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техники безопасности при приготовлении пищи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Соблюдать правила техники безопасности</a:t>
                      </a:r>
                      <a:endParaRPr lang="ru-RU" sz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3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гигиены и санитарии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Соблюдать правила санитарии и гигиены</a:t>
                      </a:r>
                      <a:endParaRPr lang="ru-RU" sz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3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группы продуктов питания</a:t>
                      </a:r>
                      <a:endParaRPr lang="ru-RU" sz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Выбирать продукты питания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83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Способы механической и тепловой обработки продуктов</a:t>
                      </a:r>
                      <a:endParaRPr lang="ru-RU" sz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Выполнять основные приёмы механической и тепловой обработки продуктов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3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Рецепты несложных блюд</a:t>
                      </a:r>
                      <a:endParaRPr lang="ru-RU" sz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Изготовлять блюда из различных продуктов согласно рецепту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83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правила сервировки стола</a:t>
                      </a:r>
                      <a:endParaRPr lang="ru-RU" sz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Пользоваться инструментами и приспособлениями при приготовлении пищи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3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поведения за столом</a:t>
                      </a:r>
                      <a:endParaRPr lang="ru-RU" sz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Сервировать стол при различных видах приёма  пищи.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5695" marR="75695" marT="75695" marB="756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52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12974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Тематический 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план</a:t>
            </a:r>
            <a:endParaRPr lang="ru-RU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16811"/>
              </p:ext>
            </p:extLst>
          </p:nvPr>
        </p:nvGraphicFramePr>
        <p:xfrm>
          <a:off x="467544" y="1772816"/>
          <a:ext cx="8136904" cy="4869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3920"/>
                <a:gridCol w="6504421"/>
                <a:gridCol w="1058563"/>
              </a:tblGrid>
              <a:tr h="748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занятий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Вводное занятие. Правила безопасности. Сервировка стола.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Бутерброды. Напитки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Блюда из овощей.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Блюда из круп и макаронных изделий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Супы.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Блюда из мяса.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Блюда из птицы, рыбы.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9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Различные мучные блюда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0" marR="95250" marT="95250" marB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25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555</Words>
  <Application>Microsoft Office PowerPoint</Application>
  <PresentationFormat>Экран (4:3)</PresentationFormat>
  <Paragraphs>150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Государственное учреждение Ярославской области «Угличский детский дом» </vt:lpstr>
      <vt:lpstr>Актуальность</vt:lpstr>
      <vt:lpstr>Цель программы</vt:lpstr>
      <vt:lpstr>Задачи</vt:lpstr>
      <vt:lpstr>Механизм реализации программы</vt:lpstr>
      <vt:lpstr>Механизм реализации программы</vt:lpstr>
      <vt:lpstr>Формы занятий</vt:lpstr>
      <vt:lpstr>Ожидаемые результаты</vt:lpstr>
      <vt:lpstr>Тематический план</vt:lpstr>
      <vt:lpstr>Содержание программы</vt:lpstr>
      <vt:lpstr>Содержание программы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учреждение Ярославской области «Угличский детский дом» </dc:title>
  <dc:creator>Пользователь</dc:creator>
  <cp:lastModifiedBy>Ольга Владимировна Чиркун</cp:lastModifiedBy>
  <cp:revision>8</cp:revision>
  <dcterms:created xsi:type="dcterms:W3CDTF">2018-12-08T13:50:42Z</dcterms:created>
  <dcterms:modified xsi:type="dcterms:W3CDTF">2019-05-30T06:39:48Z</dcterms:modified>
</cp:coreProperties>
</file>