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60" r:id="rId4"/>
    <p:sldId id="262" r:id="rId5"/>
    <p:sldId id="263" r:id="rId6"/>
    <p:sldId id="261" r:id="rId7"/>
    <p:sldId id="264" r:id="rId8"/>
    <p:sldId id="276" r:id="rId9"/>
    <p:sldId id="277" r:id="rId10"/>
    <p:sldId id="266" r:id="rId11"/>
    <p:sldId id="278" r:id="rId12"/>
    <p:sldId id="272" r:id="rId13"/>
    <p:sldId id="265" r:id="rId14"/>
    <p:sldId id="271" r:id="rId15"/>
    <p:sldId id="267" r:id="rId16"/>
    <p:sldId id="268" r:id="rId17"/>
    <p:sldId id="270" r:id="rId18"/>
    <p:sldId id="273" r:id="rId19"/>
    <p:sldId id="274" r:id="rId20"/>
    <p:sldId id="275" r:id="rId21"/>
    <p:sldId id="279" r:id="rId22"/>
    <p:sldId id="269" r:id="rId23"/>
    <p:sldId id="280" r:id="rId24"/>
    <p:sldId id="281" r:id="rId25"/>
    <p:sldId id="284" r:id="rId26"/>
    <p:sldId id="283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DED0A-FE72-42DE-96E7-94C494319ED4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2F66F0C7-9643-4358-B33E-C91D1B073534}">
      <dgm:prSet phldrT="[Текст]"/>
      <dgm:spPr>
        <a:xfrm rot="10800000">
          <a:off x="783771" y="914400"/>
          <a:ext cx="3918857" cy="457200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край </a:t>
          </a:r>
        </a:p>
      </dgm:t>
    </dgm:pt>
    <dgm:pt modelId="{DA57D482-61C2-4EBC-BAF8-45F5866DBF21}" type="parTrans" cxnId="{224C790C-6823-40C2-9659-3816C4BE9E31}">
      <dgm:prSet/>
      <dgm:spPr/>
      <dgm:t>
        <a:bodyPr/>
        <a:lstStyle/>
        <a:p>
          <a:endParaRPr lang="ru-RU"/>
        </a:p>
      </dgm:t>
    </dgm:pt>
    <dgm:pt modelId="{CB84698E-7694-4084-A1C5-ED1B557972AD}" type="sibTrans" cxnId="{224C790C-6823-40C2-9659-3816C4BE9E31}">
      <dgm:prSet/>
      <dgm:spPr/>
      <dgm:t>
        <a:bodyPr/>
        <a:lstStyle/>
        <a:p>
          <a:endParaRPr lang="ru-RU"/>
        </a:p>
      </dgm:t>
    </dgm:pt>
    <dgm:pt modelId="{A09C1147-EA40-437F-BAF8-CBA01F284845}">
      <dgm:prSet phldrT="[Текст]"/>
      <dgm:spPr>
        <a:xfrm rot="10800000">
          <a:off x="1959428" y="2286000"/>
          <a:ext cx="1567542" cy="457200"/>
        </a:xfr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Моя семья</a:t>
          </a:r>
        </a:p>
      </dgm:t>
    </dgm:pt>
    <dgm:pt modelId="{4DA5D182-23B2-48A3-8760-C96056C465C2}" type="parTrans" cxnId="{E17EB7A3-4129-4308-824F-2E2AA7F732C2}">
      <dgm:prSet/>
      <dgm:spPr/>
      <dgm:t>
        <a:bodyPr/>
        <a:lstStyle/>
        <a:p>
          <a:endParaRPr lang="ru-RU"/>
        </a:p>
      </dgm:t>
    </dgm:pt>
    <dgm:pt modelId="{6A28E502-7001-44C4-B460-671D5EB60DD4}" type="sibTrans" cxnId="{E17EB7A3-4129-4308-824F-2E2AA7F732C2}">
      <dgm:prSet/>
      <dgm:spPr/>
      <dgm:t>
        <a:bodyPr/>
        <a:lstStyle/>
        <a:p>
          <a:endParaRPr lang="ru-RU"/>
        </a:p>
      </dgm:t>
    </dgm:pt>
    <dgm:pt modelId="{FE36615F-568B-41E0-A247-1DC39CD18435}">
      <dgm:prSet phldrT="[Текст]"/>
      <dgm:spPr>
        <a:xfrm rot="10800000">
          <a:off x="2351314" y="2743200"/>
          <a:ext cx="783771" cy="457200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Я</a:t>
          </a:r>
        </a:p>
      </dgm:t>
    </dgm:pt>
    <dgm:pt modelId="{662ED025-1DDD-4850-B042-1EF9C166FBFC}" type="parTrans" cxnId="{A4E6F83A-8CE9-46AD-AF9A-A962B0EFAC6D}">
      <dgm:prSet/>
      <dgm:spPr/>
      <dgm:t>
        <a:bodyPr/>
        <a:lstStyle/>
        <a:p>
          <a:endParaRPr lang="ru-RU"/>
        </a:p>
      </dgm:t>
    </dgm:pt>
    <dgm:pt modelId="{15283E19-D933-42B1-8EF1-176A010FE5FA}" type="sibTrans" cxnId="{A4E6F83A-8CE9-46AD-AF9A-A962B0EFAC6D}">
      <dgm:prSet/>
      <dgm:spPr/>
      <dgm:t>
        <a:bodyPr/>
        <a:lstStyle/>
        <a:p>
          <a:endParaRPr lang="ru-RU"/>
        </a:p>
      </dgm:t>
    </dgm:pt>
    <dgm:pt modelId="{047CD4B1-51A1-4DA3-84A0-B519F3C1E13B}">
      <dgm:prSet/>
      <dgm:spPr>
        <a:xfrm rot="10800000">
          <a:off x="1567542" y="1828800"/>
          <a:ext cx="2351314" cy="457200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детский сад</a:t>
          </a:r>
        </a:p>
      </dgm:t>
    </dgm:pt>
    <dgm:pt modelId="{1AB5C20C-9890-437B-B118-CCD70B0337D8}" type="parTrans" cxnId="{D0244DF0-415F-4EE6-A60F-C2C640DE62FB}">
      <dgm:prSet/>
      <dgm:spPr/>
      <dgm:t>
        <a:bodyPr/>
        <a:lstStyle/>
        <a:p>
          <a:endParaRPr lang="ru-RU"/>
        </a:p>
      </dgm:t>
    </dgm:pt>
    <dgm:pt modelId="{74044690-488D-40C0-8456-8897CCDB054C}" type="sibTrans" cxnId="{D0244DF0-415F-4EE6-A60F-C2C640DE62FB}">
      <dgm:prSet/>
      <dgm:spPr/>
      <dgm:t>
        <a:bodyPr/>
        <a:lstStyle/>
        <a:p>
          <a:endParaRPr lang="ru-RU"/>
        </a:p>
      </dgm:t>
    </dgm:pt>
    <dgm:pt modelId="{AE329406-54B8-42BD-9770-6244A6F09F90}">
      <dgm:prSet/>
      <dgm:spPr>
        <a:xfrm rot="10800000">
          <a:off x="1175657" y="1371600"/>
          <a:ext cx="3135085" cy="457200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город </a:t>
          </a:r>
        </a:p>
      </dgm:t>
    </dgm:pt>
    <dgm:pt modelId="{A1FFD6D0-C4E8-48E4-8800-58DE73EEC274}" type="parTrans" cxnId="{2508B054-2233-498A-A277-432D64AEAA00}">
      <dgm:prSet/>
      <dgm:spPr/>
      <dgm:t>
        <a:bodyPr/>
        <a:lstStyle/>
        <a:p>
          <a:endParaRPr lang="ru-RU"/>
        </a:p>
      </dgm:t>
    </dgm:pt>
    <dgm:pt modelId="{6C57DBD8-868F-4227-881D-7E72D5A411E7}" type="sibTrans" cxnId="{2508B054-2233-498A-A277-432D64AEAA00}">
      <dgm:prSet/>
      <dgm:spPr/>
      <dgm:t>
        <a:bodyPr/>
        <a:lstStyle/>
        <a:p>
          <a:endParaRPr lang="ru-RU"/>
        </a:p>
      </dgm:t>
    </dgm:pt>
    <dgm:pt modelId="{81B9B19C-C38E-4717-AA03-F25113BE4AF7}">
      <dgm:prSet/>
      <dgm:spPr>
        <a:xfrm rot="10800000">
          <a:off x="0" y="0"/>
          <a:ext cx="5486400" cy="45720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мир</a:t>
          </a:r>
        </a:p>
      </dgm:t>
    </dgm:pt>
    <dgm:pt modelId="{02B64ADA-AD6B-4448-A898-1A5F365FEA65}" type="parTrans" cxnId="{A7125128-AA65-42F0-99E9-D9578EFD0081}">
      <dgm:prSet/>
      <dgm:spPr/>
      <dgm:t>
        <a:bodyPr/>
        <a:lstStyle/>
        <a:p>
          <a:endParaRPr lang="ru-RU"/>
        </a:p>
      </dgm:t>
    </dgm:pt>
    <dgm:pt modelId="{3E68EC29-F70E-4A3D-8692-931C27F323F6}" type="sibTrans" cxnId="{A7125128-AA65-42F0-99E9-D9578EFD0081}">
      <dgm:prSet/>
      <dgm:spPr/>
      <dgm:t>
        <a:bodyPr/>
        <a:lstStyle/>
        <a:p>
          <a:endParaRPr lang="ru-RU"/>
        </a:p>
      </dgm:t>
    </dgm:pt>
    <dgm:pt modelId="{05D145CF-7340-4549-9E71-304BDC95D1FE}">
      <dgm:prSet/>
      <dgm:spPr>
        <a:xfrm rot="10800000">
          <a:off x="391885" y="457199"/>
          <a:ext cx="4702628" cy="457200"/>
        </a:xfr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Моя страна</a:t>
          </a:r>
        </a:p>
      </dgm:t>
    </dgm:pt>
    <dgm:pt modelId="{EECF9B2B-85F9-4E43-8FD5-4C30912416AD}" type="parTrans" cxnId="{E760CF06-1632-4B2A-8945-BC9CA1CEB843}">
      <dgm:prSet/>
      <dgm:spPr/>
      <dgm:t>
        <a:bodyPr/>
        <a:lstStyle/>
        <a:p>
          <a:endParaRPr lang="ru-RU"/>
        </a:p>
      </dgm:t>
    </dgm:pt>
    <dgm:pt modelId="{8634B06C-C4E3-41A2-808C-2C31FC5F7E26}" type="sibTrans" cxnId="{E760CF06-1632-4B2A-8945-BC9CA1CEB843}">
      <dgm:prSet/>
      <dgm:spPr/>
      <dgm:t>
        <a:bodyPr/>
        <a:lstStyle/>
        <a:p>
          <a:endParaRPr lang="ru-RU"/>
        </a:p>
      </dgm:t>
    </dgm:pt>
    <dgm:pt modelId="{6E4328FC-E9C3-40B8-93D8-35A7D4458B98}" type="pres">
      <dgm:prSet presAssocID="{A02DED0A-FE72-42DE-96E7-94C494319ED4}" presName="Name0" presStyleCnt="0">
        <dgm:presLayoutVars>
          <dgm:dir/>
          <dgm:animLvl val="lvl"/>
          <dgm:resizeHandles val="exact"/>
        </dgm:presLayoutVars>
      </dgm:prSet>
      <dgm:spPr/>
    </dgm:pt>
    <dgm:pt modelId="{A092E7DF-BDF2-4253-BC74-F3093584D4C6}" type="pres">
      <dgm:prSet presAssocID="{81B9B19C-C38E-4717-AA03-F25113BE4AF7}" presName="Name8" presStyleCnt="0"/>
      <dgm:spPr/>
    </dgm:pt>
    <dgm:pt modelId="{475C2590-0EBD-4DEB-BF89-ABE2AAC217C2}" type="pres">
      <dgm:prSet presAssocID="{81B9B19C-C38E-4717-AA03-F25113BE4AF7}" presName="level" presStyleLbl="node1" presStyleIdx="0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BE2C7E47-7D30-41D6-84ED-67236CA6FF34}" type="pres">
      <dgm:prSet presAssocID="{81B9B19C-C38E-4717-AA03-F25113BE4A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B1CB3-93E5-4EAF-9180-FDCA0A0A7D33}" type="pres">
      <dgm:prSet presAssocID="{05D145CF-7340-4549-9E71-304BDC95D1FE}" presName="Name8" presStyleCnt="0"/>
      <dgm:spPr/>
    </dgm:pt>
    <dgm:pt modelId="{BC4682E1-96B9-4320-8301-F6E28B174BC0}" type="pres">
      <dgm:prSet presAssocID="{05D145CF-7340-4549-9E71-304BDC95D1FE}" presName="level" presStyleLbl="node1" presStyleIdx="1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06477A4E-3B0E-4C0A-A80F-22FDCB6261E9}" type="pres">
      <dgm:prSet presAssocID="{05D145CF-7340-4549-9E71-304BDC95D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6114-CAA4-4336-AE65-645D1336F3E5}" type="pres">
      <dgm:prSet presAssocID="{2F66F0C7-9643-4358-B33E-C91D1B073534}" presName="Name8" presStyleCnt="0"/>
      <dgm:spPr/>
    </dgm:pt>
    <dgm:pt modelId="{36302C23-CBC2-49DB-B029-D3F8F9236AF2}" type="pres">
      <dgm:prSet presAssocID="{2F66F0C7-9643-4358-B33E-C91D1B073534}" presName="level" presStyleLbl="node1" presStyleIdx="2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3EBDFFF3-4D2F-4FF6-8B5D-B1F3E78C03C1}" type="pres">
      <dgm:prSet presAssocID="{2F66F0C7-9643-4358-B33E-C91D1B0735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D8FCC-FF3D-42E7-BD76-A1A6C1835EAC}" type="pres">
      <dgm:prSet presAssocID="{AE329406-54B8-42BD-9770-6244A6F09F90}" presName="Name8" presStyleCnt="0"/>
      <dgm:spPr/>
    </dgm:pt>
    <dgm:pt modelId="{6CFD6421-8F0B-4757-93BE-FDEF04944C53}" type="pres">
      <dgm:prSet presAssocID="{AE329406-54B8-42BD-9770-6244A6F09F90}" presName="level" presStyleLbl="node1" presStyleIdx="3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076E9CA4-9325-4C9C-B0C9-3FEBC9DCB251}" type="pres">
      <dgm:prSet presAssocID="{AE329406-54B8-42BD-9770-6244A6F09F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98FDC-219C-46E6-9BEC-284F4FFE407A}" type="pres">
      <dgm:prSet presAssocID="{047CD4B1-51A1-4DA3-84A0-B519F3C1E13B}" presName="Name8" presStyleCnt="0"/>
      <dgm:spPr/>
    </dgm:pt>
    <dgm:pt modelId="{C96FF683-4371-4354-B66C-1AF480705DAA}" type="pres">
      <dgm:prSet presAssocID="{047CD4B1-51A1-4DA3-84A0-B519F3C1E13B}" presName="level" presStyleLbl="node1" presStyleIdx="4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D1FC7BDA-D8FA-4D1D-A7E9-B9DE7657561E}" type="pres">
      <dgm:prSet presAssocID="{047CD4B1-51A1-4DA3-84A0-B519F3C1E1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103-453C-4B04-A0C9-9D36B6E992F4}" type="pres">
      <dgm:prSet presAssocID="{A09C1147-EA40-437F-BAF8-CBA01F284845}" presName="Name8" presStyleCnt="0"/>
      <dgm:spPr/>
    </dgm:pt>
    <dgm:pt modelId="{CF0A23F1-1C7D-4082-A5BC-FF18A7E2486B}" type="pres">
      <dgm:prSet presAssocID="{A09C1147-EA40-437F-BAF8-CBA01F284845}" presName="level" presStyleLbl="node1" presStyleIdx="5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FE20FE83-603A-440D-9D52-2775226B63B2}" type="pres">
      <dgm:prSet presAssocID="{A09C1147-EA40-437F-BAF8-CBA01F2848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806FE-82CC-4368-9D38-3AAB756577CD}" type="pres">
      <dgm:prSet presAssocID="{FE36615F-568B-41E0-A247-1DC39CD18435}" presName="Name8" presStyleCnt="0"/>
      <dgm:spPr/>
    </dgm:pt>
    <dgm:pt modelId="{D3133A9A-9D51-4289-8326-85EF90567601}" type="pres">
      <dgm:prSet presAssocID="{FE36615F-568B-41E0-A247-1DC39CD18435}" presName="level" presStyleLbl="node1" presStyleIdx="6" presStyleCnt="7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  <dgm:t>
        <a:bodyPr/>
        <a:lstStyle/>
        <a:p>
          <a:endParaRPr lang="ru-RU"/>
        </a:p>
      </dgm:t>
    </dgm:pt>
    <dgm:pt modelId="{4BB8FF1D-234D-4BAA-9972-D93DC076F59B}" type="pres">
      <dgm:prSet presAssocID="{FE36615F-568B-41E0-A247-1DC39CD184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58691-C637-4E98-87B1-A5B2693978FD}" type="presOf" srcId="{047CD4B1-51A1-4DA3-84A0-B519F3C1E13B}" destId="{C96FF683-4371-4354-B66C-1AF480705DAA}" srcOrd="0" destOrd="0" presId="urn:microsoft.com/office/officeart/2005/8/layout/pyramid3"/>
    <dgm:cxn modelId="{57A12601-2C07-45F0-954D-4B64CD0D36EB}" type="presOf" srcId="{047CD4B1-51A1-4DA3-84A0-B519F3C1E13B}" destId="{D1FC7BDA-D8FA-4D1D-A7E9-B9DE7657561E}" srcOrd="1" destOrd="0" presId="urn:microsoft.com/office/officeart/2005/8/layout/pyramid3"/>
    <dgm:cxn modelId="{E17EB7A3-4129-4308-824F-2E2AA7F732C2}" srcId="{A02DED0A-FE72-42DE-96E7-94C494319ED4}" destId="{A09C1147-EA40-437F-BAF8-CBA01F284845}" srcOrd="5" destOrd="0" parTransId="{4DA5D182-23B2-48A3-8760-C96056C465C2}" sibTransId="{6A28E502-7001-44C4-B460-671D5EB60DD4}"/>
    <dgm:cxn modelId="{6088EC0F-53CD-49A1-94A8-741CD30B10E3}" type="presOf" srcId="{2F66F0C7-9643-4358-B33E-C91D1B073534}" destId="{3EBDFFF3-4D2F-4FF6-8B5D-B1F3E78C03C1}" srcOrd="1" destOrd="0" presId="urn:microsoft.com/office/officeart/2005/8/layout/pyramid3"/>
    <dgm:cxn modelId="{E8F1D47F-3D9B-4356-B38C-E689299CE5B0}" type="presOf" srcId="{FE36615F-568B-41E0-A247-1DC39CD18435}" destId="{4BB8FF1D-234D-4BAA-9972-D93DC076F59B}" srcOrd="1" destOrd="0" presId="urn:microsoft.com/office/officeart/2005/8/layout/pyramid3"/>
    <dgm:cxn modelId="{224C790C-6823-40C2-9659-3816C4BE9E31}" srcId="{A02DED0A-FE72-42DE-96E7-94C494319ED4}" destId="{2F66F0C7-9643-4358-B33E-C91D1B073534}" srcOrd="2" destOrd="0" parTransId="{DA57D482-61C2-4EBC-BAF8-45F5866DBF21}" sibTransId="{CB84698E-7694-4084-A1C5-ED1B557972AD}"/>
    <dgm:cxn modelId="{922C7451-0EA2-4D16-AF56-7133211E2F24}" type="presOf" srcId="{AE329406-54B8-42BD-9770-6244A6F09F90}" destId="{076E9CA4-9325-4C9C-B0C9-3FEBC9DCB251}" srcOrd="1" destOrd="0" presId="urn:microsoft.com/office/officeart/2005/8/layout/pyramid3"/>
    <dgm:cxn modelId="{E760CF06-1632-4B2A-8945-BC9CA1CEB843}" srcId="{A02DED0A-FE72-42DE-96E7-94C494319ED4}" destId="{05D145CF-7340-4549-9E71-304BDC95D1FE}" srcOrd="1" destOrd="0" parTransId="{EECF9B2B-85F9-4E43-8FD5-4C30912416AD}" sibTransId="{8634B06C-C4E3-41A2-808C-2C31FC5F7E26}"/>
    <dgm:cxn modelId="{708F0665-1789-423A-B1A2-E98DB8E70A16}" type="presOf" srcId="{81B9B19C-C38E-4717-AA03-F25113BE4AF7}" destId="{475C2590-0EBD-4DEB-BF89-ABE2AAC217C2}" srcOrd="0" destOrd="0" presId="urn:microsoft.com/office/officeart/2005/8/layout/pyramid3"/>
    <dgm:cxn modelId="{DCCCEA66-BDA3-4524-B8E4-7B1F77BD0022}" type="presOf" srcId="{FE36615F-568B-41E0-A247-1DC39CD18435}" destId="{D3133A9A-9D51-4289-8326-85EF90567601}" srcOrd="0" destOrd="0" presId="urn:microsoft.com/office/officeart/2005/8/layout/pyramid3"/>
    <dgm:cxn modelId="{2C3DE7FB-72CF-46A3-A51D-10F83C96C92A}" type="presOf" srcId="{A02DED0A-FE72-42DE-96E7-94C494319ED4}" destId="{6E4328FC-E9C3-40B8-93D8-35A7D4458B98}" srcOrd="0" destOrd="0" presId="urn:microsoft.com/office/officeart/2005/8/layout/pyramid3"/>
    <dgm:cxn modelId="{2508B054-2233-498A-A277-432D64AEAA00}" srcId="{A02DED0A-FE72-42DE-96E7-94C494319ED4}" destId="{AE329406-54B8-42BD-9770-6244A6F09F90}" srcOrd="3" destOrd="0" parTransId="{A1FFD6D0-C4E8-48E4-8800-58DE73EEC274}" sibTransId="{6C57DBD8-868F-4227-881D-7E72D5A411E7}"/>
    <dgm:cxn modelId="{7849D2A9-17F4-4EE9-8961-EC00E10798F0}" type="presOf" srcId="{81B9B19C-C38E-4717-AA03-F25113BE4AF7}" destId="{BE2C7E47-7D30-41D6-84ED-67236CA6FF34}" srcOrd="1" destOrd="0" presId="urn:microsoft.com/office/officeart/2005/8/layout/pyramid3"/>
    <dgm:cxn modelId="{38474DD8-E77F-46D6-9C52-ABA2836629D8}" type="presOf" srcId="{A09C1147-EA40-437F-BAF8-CBA01F284845}" destId="{CF0A23F1-1C7D-4082-A5BC-FF18A7E2486B}" srcOrd="0" destOrd="0" presId="urn:microsoft.com/office/officeart/2005/8/layout/pyramid3"/>
    <dgm:cxn modelId="{D0244DF0-415F-4EE6-A60F-C2C640DE62FB}" srcId="{A02DED0A-FE72-42DE-96E7-94C494319ED4}" destId="{047CD4B1-51A1-4DA3-84A0-B519F3C1E13B}" srcOrd="4" destOrd="0" parTransId="{1AB5C20C-9890-437B-B118-CCD70B0337D8}" sibTransId="{74044690-488D-40C0-8456-8897CCDB054C}"/>
    <dgm:cxn modelId="{11E85F1E-5F57-41F9-9FD8-14F8DACF253F}" type="presOf" srcId="{AE329406-54B8-42BD-9770-6244A6F09F90}" destId="{6CFD6421-8F0B-4757-93BE-FDEF04944C53}" srcOrd="0" destOrd="0" presId="urn:microsoft.com/office/officeart/2005/8/layout/pyramid3"/>
    <dgm:cxn modelId="{A4E6F83A-8CE9-46AD-AF9A-A962B0EFAC6D}" srcId="{A02DED0A-FE72-42DE-96E7-94C494319ED4}" destId="{FE36615F-568B-41E0-A247-1DC39CD18435}" srcOrd="6" destOrd="0" parTransId="{662ED025-1DDD-4850-B042-1EF9C166FBFC}" sibTransId="{15283E19-D933-42B1-8EF1-176A010FE5FA}"/>
    <dgm:cxn modelId="{A39005A7-397F-4179-99A4-C7784F7A0D9C}" type="presOf" srcId="{05D145CF-7340-4549-9E71-304BDC95D1FE}" destId="{BC4682E1-96B9-4320-8301-F6E28B174BC0}" srcOrd="0" destOrd="0" presId="urn:microsoft.com/office/officeart/2005/8/layout/pyramid3"/>
    <dgm:cxn modelId="{A7125128-AA65-42F0-99E9-D9578EFD0081}" srcId="{A02DED0A-FE72-42DE-96E7-94C494319ED4}" destId="{81B9B19C-C38E-4717-AA03-F25113BE4AF7}" srcOrd="0" destOrd="0" parTransId="{02B64ADA-AD6B-4448-A898-1A5F365FEA65}" sibTransId="{3E68EC29-F70E-4A3D-8692-931C27F323F6}"/>
    <dgm:cxn modelId="{6E3E533C-9CB5-47A4-9159-4B3FA718F47E}" type="presOf" srcId="{2F66F0C7-9643-4358-B33E-C91D1B073534}" destId="{36302C23-CBC2-49DB-B029-D3F8F9236AF2}" srcOrd="0" destOrd="0" presId="urn:microsoft.com/office/officeart/2005/8/layout/pyramid3"/>
    <dgm:cxn modelId="{54C565FD-82B6-46D3-A461-A11E8858AB7A}" type="presOf" srcId="{A09C1147-EA40-437F-BAF8-CBA01F284845}" destId="{FE20FE83-603A-440D-9D52-2775226B63B2}" srcOrd="1" destOrd="0" presId="urn:microsoft.com/office/officeart/2005/8/layout/pyramid3"/>
    <dgm:cxn modelId="{1407A3C7-A856-4F59-916A-9A1EDEAD1E34}" type="presOf" srcId="{05D145CF-7340-4549-9E71-304BDC95D1FE}" destId="{06477A4E-3B0E-4C0A-A80F-22FDCB6261E9}" srcOrd="1" destOrd="0" presId="urn:microsoft.com/office/officeart/2005/8/layout/pyramid3"/>
    <dgm:cxn modelId="{273AA310-CB9E-4E25-87E4-BA89D4646761}" type="presParOf" srcId="{6E4328FC-E9C3-40B8-93D8-35A7D4458B98}" destId="{A092E7DF-BDF2-4253-BC74-F3093584D4C6}" srcOrd="0" destOrd="0" presId="urn:microsoft.com/office/officeart/2005/8/layout/pyramid3"/>
    <dgm:cxn modelId="{21F1588B-AC3F-468E-AA76-C8FBA290E2E5}" type="presParOf" srcId="{A092E7DF-BDF2-4253-BC74-F3093584D4C6}" destId="{475C2590-0EBD-4DEB-BF89-ABE2AAC217C2}" srcOrd="0" destOrd="0" presId="urn:microsoft.com/office/officeart/2005/8/layout/pyramid3"/>
    <dgm:cxn modelId="{A8E32120-F240-4707-956B-9B05C1BA757F}" type="presParOf" srcId="{A092E7DF-BDF2-4253-BC74-F3093584D4C6}" destId="{BE2C7E47-7D30-41D6-84ED-67236CA6FF34}" srcOrd="1" destOrd="0" presId="urn:microsoft.com/office/officeart/2005/8/layout/pyramid3"/>
    <dgm:cxn modelId="{16D28B35-1F2F-47A1-8D62-E5C11DEB4CBE}" type="presParOf" srcId="{6E4328FC-E9C3-40B8-93D8-35A7D4458B98}" destId="{10BB1CB3-93E5-4EAF-9180-FDCA0A0A7D33}" srcOrd="1" destOrd="0" presId="urn:microsoft.com/office/officeart/2005/8/layout/pyramid3"/>
    <dgm:cxn modelId="{984B4278-4DB1-4F69-913A-D82832454B7A}" type="presParOf" srcId="{10BB1CB3-93E5-4EAF-9180-FDCA0A0A7D33}" destId="{BC4682E1-96B9-4320-8301-F6E28B174BC0}" srcOrd="0" destOrd="0" presId="urn:microsoft.com/office/officeart/2005/8/layout/pyramid3"/>
    <dgm:cxn modelId="{D30B4288-7426-44FF-836F-2622749F6AB5}" type="presParOf" srcId="{10BB1CB3-93E5-4EAF-9180-FDCA0A0A7D33}" destId="{06477A4E-3B0E-4C0A-A80F-22FDCB6261E9}" srcOrd="1" destOrd="0" presId="urn:microsoft.com/office/officeart/2005/8/layout/pyramid3"/>
    <dgm:cxn modelId="{CAB80327-2AF2-4712-B6FF-148FA324818E}" type="presParOf" srcId="{6E4328FC-E9C3-40B8-93D8-35A7D4458B98}" destId="{CF056114-CAA4-4336-AE65-645D1336F3E5}" srcOrd="2" destOrd="0" presId="urn:microsoft.com/office/officeart/2005/8/layout/pyramid3"/>
    <dgm:cxn modelId="{73E9102E-B8B2-4C37-B43D-7D029E59050E}" type="presParOf" srcId="{CF056114-CAA4-4336-AE65-645D1336F3E5}" destId="{36302C23-CBC2-49DB-B029-D3F8F9236AF2}" srcOrd="0" destOrd="0" presId="urn:microsoft.com/office/officeart/2005/8/layout/pyramid3"/>
    <dgm:cxn modelId="{CEB12E98-833F-487B-B9D2-02D42D5778C7}" type="presParOf" srcId="{CF056114-CAA4-4336-AE65-645D1336F3E5}" destId="{3EBDFFF3-4D2F-4FF6-8B5D-B1F3E78C03C1}" srcOrd="1" destOrd="0" presId="urn:microsoft.com/office/officeart/2005/8/layout/pyramid3"/>
    <dgm:cxn modelId="{882B3E81-A43E-49DA-A8A2-2A04D67F3624}" type="presParOf" srcId="{6E4328FC-E9C3-40B8-93D8-35A7D4458B98}" destId="{2D7D8FCC-FF3D-42E7-BD76-A1A6C1835EAC}" srcOrd="3" destOrd="0" presId="urn:microsoft.com/office/officeart/2005/8/layout/pyramid3"/>
    <dgm:cxn modelId="{5F232993-EC30-4193-B056-85DEBD8873D2}" type="presParOf" srcId="{2D7D8FCC-FF3D-42E7-BD76-A1A6C1835EAC}" destId="{6CFD6421-8F0B-4757-93BE-FDEF04944C53}" srcOrd="0" destOrd="0" presId="urn:microsoft.com/office/officeart/2005/8/layout/pyramid3"/>
    <dgm:cxn modelId="{1AA6070B-0AD3-4E85-AFA3-7EDB5CF8E7E1}" type="presParOf" srcId="{2D7D8FCC-FF3D-42E7-BD76-A1A6C1835EAC}" destId="{076E9CA4-9325-4C9C-B0C9-3FEBC9DCB251}" srcOrd="1" destOrd="0" presId="urn:microsoft.com/office/officeart/2005/8/layout/pyramid3"/>
    <dgm:cxn modelId="{97C812F0-5D00-404D-900C-CF97E51CBB62}" type="presParOf" srcId="{6E4328FC-E9C3-40B8-93D8-35A7D4458B98}" destId="{F6D98FDC-219C-46E6-9BEC-284F4FFE407A}" srcOrd="4" destOrd="0" presId="urn:microsoft.com/office/officeart/2005/8/layout/pyramid3"/>
    <dgm:cxn modelId="{12604338-2BD1-4A94-BE19-FCF495D22985}" type="presParOf" srcId="{F6D98FDC-219C-46E6-9BEC-284F4FFE407A}" destId="{C96FF683-4371-4354-B66C-1AF480705DAA}" srcOrd="0" destOrd="0" presId="urn:microsoft.com/office/officeart/2005/8/layout/pyramid3"/>
    <dgm:cxn modelId="{0AE3230B-1DAD-4691-BA4B-D55E26410FCD}" type="presParOf" srcId="{F6D98FDC-219C-46E6-9BEC-284F4FFE407A}" destId="{D1FC7BDA-D8FA-4D1D-A7E9-B9DE7657561E}" srcOrd="1" destOrd="0" presId="urn:microsoft.com/office/officeart/2005/8/layout/pyramid3"/>
    <dgm:cxn modelId="{EF6D22FD-49BB-43A7-A417-43098AF00786}" type="presParOf" srcId="{6E4328FC-E9C3-40B8-93D8-35A7D4458B98}" destId="{7EE96103-453C-4B04-A0C9-9D36B6E992F4}" srcOrd="5" destOrd="0" presId="urn:microsoft.com/office/officeart/2005/8/layout/pyramid3"/>
    <dgm:cxn modelId="{54A56515-6A04-405E-B50F-5BB8B79971AF}" type="presParOf" srcId="{7EE96103-453C-4B04-A0C9-9D36B6E992F4}" destId="{CF0A23F1-1C7D-4082-A5BC-FF18A7E2486B}" srcOrd="0" destOrd="0" presId="urn:microsoft.com/office/officeart/2005/8/layout/pyramid3"/>
    <dgm:cxn modelId="{C05044AD-5A7D-4983-B7EF-DB2EC8D18B28}" type="presParOf" srcId="{7EE96103-453C-4B04-A0C9-9D36B6E992F4}" destId="{FE20FE83-603A-440D-9D52-2775226B63B2}" srcOrd="1" destOrd="0" presId="urn:microsoft.com/office/officeart/2005/8/layout/pyramid3"/>
    <dgm:cxn modelId="{CDDCBFCC-CB31-4CC1-B992-66EE3D9A931D}" type="presParOf" srcId="{6E4328FC-E9C3-40B8-93D8-35A7D4458B98}" destId="{D6C806FE-82CC-4368-9D38-3AAB756577CD}" srcOrd="6" destOrd="0" presId="urn:microsoft.com/office/officeart/2005/8/layout/pyramid3"/>
    <dgm:cxn modelId="{3E8F45EA-03DE-4E25-BB6B-21058E98C9EC}" type="presParOf" srcId="{D6C806FE-82CC-4368-9D38-3AAB756577CD}" destId="{D3133A9A-9D51-4289-8326-85EF90567601}" srcOrd="0" destOrd="0" presId="urn:microsoft.com/office/officeart/2005/8/layout/pyramid3"/>
    <dgm:cxn modelId="{C9BD73CD-F7E7-431B-A6EE-AC8F4112F8EC}" type="presParOf" srcId="{D6C806FE-82CC-4368-9D38-3AAB756577CD}" destId="{4BB8FF1D-234D-4BAA-9972-D93DC076F59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C2590-0EBD-4DEB-BF89-ABE2AAC217C2}">
      <dsp:nvSpPr>
        <dsp:cNvPr id="0" name=""/>
        <dsp:cNvSpPr/>
      </dsp:nvSpPr>
      <dsp:spPr>
        <a:xfrm rot="10800000">
          <a:off x="0" y="0"/>
          <a:ext cx="7416824" cy="740653"/>
        </a:xfrm>
        <a:prstGeom prst="trapezoid">
          <a:avLst>
            <a:gd name="adj" fmla="val 85714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мир</a:t>
          </a:r>
        </a:p>
      </dsp:txBody>
      <dsp:txXfrm rot="-10800000">
        <a:off x="1297944" y="0"/>
        <a:ext cx="4820935" cy="740653"/>
      </dsp:txXfrm>
    </dsp:sp>
    <dsp:sp modelId="{BC4682E1-96B9-4320-8301-F6E28B174BC0}">
      <dsp:nvSpPr>
        <dsp:cNvPr id="0" name=""/>
        <dsp:cNvSpPr/>
      </dsp:nvSpPr>
      <dsp:spPr>
        <a:xfrm rot="10800000">
          <a:off x="529773" y="740653"/>
          <a:ext cx="6357277" cy="740653"/>
        </a:xfrm>
        <a:prstGeom prst="trapezoid">
          <a:avLst>
            <a:gd name="adj" fmla="val 85714"/>
          </a:avLst>
        </a:prstGeo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Моя страна</a:t>
          </a:r>
        </a:p>
      </dsp:txBody>
      <dsp:txXfrm rot="-10800000">
        <a:off x="1642296" y="740653"/>
        <a:ext cx="4132230" cy="740653"/>
      </dsp:txXfrm>
    </dsp:sp>
    <dsp:sp modelId="{36302C23-CBC2-49DB-B029-D3F8F9236AF2}">
      <dsp:nvSpPr>
        <dsp:cNvPr id="0" name=""/>
        <dsp:cNvSpPr/>
      </dsp:nvSpPr>
      <dsp:spPr>
        <a:xfrm rot="10800000">
          <a:off x="1059546" y="1481307"/>
          <a:ext cx="5297731" cy="740653"/>
        </a:xfrm>
        <a:prstGeom prst="trapezoid">
          <a:avLst>
            <a:gd name="adj" fmla="val 85714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край </a:t>
          </a:r>
        </a:p>
      </dsp:txBody>
      <dsp:txXfrm rot="-10800000">
        <a:off x="1986649" y="1481307"/>
        <a:ext cx="3443525" cy="740653"/>
      </dsp:txXfrm>
    </dsp:sp>
    <dsp:sp modelId="{6CFD6421-8F0B-4757-93BE-FDEF04944C53}">
      <dsp:nvSpPr>
        <dsp:cNvPr id="0" name=""/>
        <dsp:cNvSpPr/>
      </dsp:nvSpPr>
      <dsp:spPr>
        <a:xfrm rot="10800000">
          <a:off x="1589319" y="2221961"/>
          <a:ext cx="4238185" cy="740653"/>
        </a:xfrm>
        <a:prstGeom prst="trapezoid">
          <a:avLst>
            <a:gd name="adj" fmla="val 85714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город </a:t>
          </a:r>
        </a:p>
      </dsp:txBody>
      <dsp:txXfrm rot="-10800000">
        <a:off x="2331001" y="2221961"/>
        <a:ext cx="2754820" cy="740653"/>
      </dsp:txXfrm>
    </dsp:sp>
    <dsp:sp modelId="{C96FF683-4371-4354-B66C-1AF480705DAA}">
      <dsp:nvSpPr>
        <dsp:cNvPr id="0" name=""/>
        <dsp:cNvSpPr/>
      </dsp:nvSpPr>
      <dsp:spPr>
        <a:xfrm rot="10800000">
          <a:off x="2119092" y="2962614"/>
          <a:ext cx="3178638" cy="740653"/>
        </a:xfrm>
        <a:prstGeom prst="trapezoid">
          <a:avLst>
            <a:gd name="adj" fmla="val 85714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Мой детский сад</a:t>
          </a:r>
        </a:p>
      </dsp:txBody>
      <dsp:txXfrm rot="-10800000">
        <a:off x="2675354" y="2962614"/>
        <a:ext cx="2066115" cy="740653"/>
      </dsp:txXfrm>
    </dsp:sp>
    <dsp:sp modelId="{CF0A23F1-1C7D-4082-A5BC-FF18A7E2486B}">
      <dsp:nvSpPr>
        <dsp:cNvPr id="0" name=""/>
        <dsp:cNvSpPr/>
      </dsp:nvSpPr>
      <dsp:spPr>
        <a:xfrm rot="10800000">
          <a:off x="2648865" y="3703268"/>
          <a:ext cx="2119092" cy="740653"/>
        </a:xfrm>
        <a:prstGeom prst="trapezoid">
          <a:avLst>
            <a:gd name="adj" fmla="val 85714"/>
          </a:avLst>
        </a:prstGeo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Моя семья</a:t>
          </a:r>
        </a:p>
      </dsp:txBody>
      <dsp:txXfrm rot="-10800000">
        <a:off x="3019706" y="3703268"/>
        <a:ext cx="1377410" cy="740653"/>
      </dsp:txXfrm>
    </dsp:sp>
    <dsp:sp modelId="{D3133A9A-9D51-4289-8326-85EF90567601}">
      <dsp:nvSpPr>
        <dsp:cNvPr id="0" name=""/>
        <dsp:cNvSpPr/>
      </dsp:nvSpPr>
      <dsp:spPr>
        <a:xfrm rot="10800000">
          <a:off x="3178638" y="4443922"/>
          <a:ext cx="1059546" cy="740653"/>
        </a:xfrm>
        <a:prstGeom prst="trapezoid">
          <a:avLst>
            <a:gd name="adj" fmla="val 85714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Я</a:t>
          </a:r>
        </a:p>
      </dsp:txBody>
      <dsp:txXfrm rot="-10800000">
        <a:off x="3178638" y="4443922"/>
        <a:ext cx="1059546" cy="74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136904" cy="1539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Социальное партнерство</a:t>
            </a:r>
            <a:br>
              <a:rPr 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как эффективное условие поликультурного образования детей дошкольного возраста</a:t>
            </a:r>
            <a:endParaRPr lang="ru-RU" sz="36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4" descr="логотип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957" y="188640"/>
            <a:ext cx="2496026" cy="13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299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«Детский сад № 3 «Солнышко»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4499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Старший воспитатель </a:t>
            </a: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Кокуева Ольга Владимировна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2016-2017\Зоренька музей ямщика\DSCN4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7" y="544844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43.userapi.com/c850520/v850520753/aebc6/4XOFyX_WR0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05551" cy="55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7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\2015-2016\Комета\Музей ямщика\P1060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80937"/>
            <a:ext cx="7475076" cy="56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7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8505" y="116632"/>
            <a:ext cx="470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 smtClean="0"/>
              <a:t>Музей быта «</a:t>
            </a:r>
            <a:r>
              <a:rPr lang="ru-RU" sz="3200" dirty="0" err="1" smtClean="0"/>
              <a:t>Марьюшка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2050" name="Picture 2" descr="C:\Users\User\Desktop\ФОТО\2017-2018\Музей Марьюшка (Созвездие)\IMG_69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764705"/>
            <a:ext cx="8712967" cy="58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0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007" y="116632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</a:rPr>
              <a:t>Музей быта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Марьюшка</a:t>
            </a:r>
            <a:r>
              <a:rPr lang="ru-RU" sz="3200" dirty="0" smtClean="0">
                <a:latin typeface="Bookman Old Style" panose="02050604050505020204" pitchFamily="18" charset="0"/>
              </a:rPr>
              <a:t>»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2051" name="Picture 3" descr="C:\Users\User\Desktop\ФОТО\2017-2018\Музей Марьюшка (Созвездие)\IMG_69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444" cy="57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4.userapi.com/c604422/v604422235/32d38/MjoVrJJrnr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32" y="548680"/>
            <a:ext cx="7712282" cy="5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9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6.userapi.com/c851536/v851536221/fda5/037VsxxTF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42" y="476672"/>
            <a:ext cx="84381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5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72" y="193224"/>
            <a:ext cx="676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Гаврилов - Ямская </a:t>
            </a:r>
            <a:r>
              <a:rPr lang="ru-RU" sz="2000" dirty="0" err="1">
                <a:latin typeface="Bookman Old Style" panose="02050604050505020204" pitchFamily="18" charset="0"/>
              </a:rPr>
              <a:t>межпоселенческая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центральная </a:t>
            </a:r>
            <a:r>
              <a:rPr lang="ru-RU" sz="2000" dirty="0">
                <a:latin typeface="Bookman Old Style" panose="02050604050505020204" pitchFamily="18" charset="0"/>
              </a:rPr>
              <a:t>районная библиотека – музей</a:t>
            </a:r>
          </a:p>
        </p:txBody>
      </p:sp>
      <p:pic>
        <p:nvPicPr>
          <p:cNvPr id="4100" name="Picture 4" descr="C:\Users\User\Desktop\ФОТО\2015-2016\Комета\Музей\DSC_0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7956376" cy="53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2015-2016\Комета\Музей\DSC_0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26" y="620688"/>
            <a:ext cx="8784468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5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8529" y="116632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</a:rPr>
              <a:t>Музей </a:t>
            </a:r>
            <a:r>
              <a:rPr lang="ru-RU" sz="3200" dirty="0" err="1" smtClean="0">
                <a:latin typeface="Bookman Old Style" panose="02050604050505020204" pitchFamily="18" charset="0"/>
              </a:rPr>
              <a:t>Локалова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C:\Users\User\Desktop\ФОТО\2015-2016\Комета\Музей Локалова\DSCN7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8" y="764704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023" y="90872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ФГОС ДО:</a:t>
            </a:r>
          </a:p>
          <a:p>
            <a:endParaRPr lang="ru-RU" sz="2400" b="1" dirty="0" smtClean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…формирование первичных представлений о себе, других людях,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 многообразии стран и народов мира (п.2.6)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5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\2015-2016\Комета\Музей Локалова\DSCN7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55" y="548680"/>
            <a:ext cx="4155926" cy="56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2015-2016\Комета\Музей Локалова\DSCN7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840" y="548681"/>
            <a:ext cx="4234266" cy="56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9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44.userapi.com/c636516/v636516235/58528/P3dASWi4_u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01407"/>
            <a:ext cx="8297371" cy="55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3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7.userapi.com/c849136/v849136223/d59d9/OTnh9z9N33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895" y="788609"/>
            <a:ext cx="4284475" cy="28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un9-15.userapi.com/c855436/v855436606/d35cf/0HU_syO9G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1224" y="3901801"/>
            <a:ext cx="4284475" cy="26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un9-3.userapi.com/c855236/v855236786/447a8/ROQSeS6nYF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01" y="1147767"/>
            <a:ext cx="3528392" cy="49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6815" y="116632"/>
            <a:ext cx="6202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latin typeface="Bookman Old Style" panose="02050604050505020204" pitchFamily="18" charset="0"/>
              </a:rPr>
              <a:t>Центр народного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53233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ФОТО\2014-2015\Комета\вдохновение\P1060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10090" cy="5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6.userapi.com/c854532/v854532354/109647/6zms7fS-1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562" y="404663"/>
            <a:ext cx="4476964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9.userapi.com/c851132/v851132354/1e5c57/vkHNi_HfIk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236" y="404662"/>
            <a:ext cx="4476965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6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9.userapi.com/c851332/v851332962/1e0c5a/fJQUuA2-JQ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" y="904832"/>
            <a:ext cx="3321168" cy="46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0231" y="281383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</a:rPr>
              <a:t>Дом культуры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s://sun9-41.userapi.com/c855536/v855536179/12e60a/UINBBioPBk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30" y="2600942"/>
            <a:ext cx="5901773" cy="38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6074" y="1945999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Волонтеры культуры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908720"/>
            <a:ext cx="8136904" cy="1539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36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im0-tub-ru.yandex.net/i?id=4b1b4cda9b7522fbacc7423b779f5dad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0" y="2780928"/>
            <a:ext cx="3390025" cy="25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6555714"/>
              </p:ext>
            </p:extLst>
          </p:nvPr>
        </p:nvGraphicFramePr>
        <p:xfrm>
          <a:off x="899592" y="1196752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398365"/>
            <a:ext cx="88924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Bookman Old Style" panose="02050604050505020204" pitchFamily="18" charset="0"/>
              </a:rPr>
              <a:t>Направления освоения ребенком окружающего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23823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332656"/>
            <a:ext cx="8599512" cy="6048671"/>
            <a:chOff x="323528" y="332656"/>
            <a:chExt cx="8599512" cy="6048671"/>
          </a:xfrm>
        </p:grpSpPr>
        <p:pic>
          <p:nvPicPr>
            <p:cNvPr id="4" name="Рисунок 3" descr="C:\Users\User\Desktop\Мультикультурность\Схема.jpg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332656"/>
              <a:ext cx="8599512" cy="60486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43268" y="2564904"/>
              <a:ext cx="1755722" cy="1354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dirty="0" smtClean="0"/>
                <a:t>Направления реализации поликультурного образования </a:t>
              </a: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3" y="188640"/>
            <a:ext cx="8660836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Социальные партнеры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788" y="836712"/>
            <a:ext cx="85168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МБУ ДО «Дворец детского творчества»</a:t>
            </a:r>
          </a:p>
          <a:p>
            <a:pPr algn="just"/>
            <a:endParaRPr lang="ru-RU" sz="24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- </a:t>
            </a:r>
            <a:r>
              <a:rPr lang="ru-RU" sz="2400" dirty="0">
                <a:latin typeface="Bookman Old Style" panose="02050604050505020204" pitchFamily="18" charset="0"/>
              </a:rPr>
              <a:t>Музей Ямщика</a:t>
            </a:r>
          </a:p>
          <a:p>
            <a:pPr algn="just"/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МБУ </a:t>
            </a:r>
            <a:r>
              <a:rPr lang="ru-RU" sz="2400" dirty="0">
                <a:latin typeface="Bookman Old Style" panose="02050604050505020204" pitchFamily="18" charset="0"/>
              </a:rPr>
              <a:t>«Центр народного творчества» Гаврилов-Ямского муниципального </a:t>
            </a:r>
            <a:r>
              <a:rPr lang="ru-RU" sz="2400" dirty="0" smtClean="0">
                <a:latin typeface="Bookman Old Style" panose="02050604050505020204" pitchFamily="18" charset="0"/>
              </a:rPr>
              <a:t>района</a:t>
            </a:r>
          </a:p>
          <a:p>
            <a:pPr algn="just"/>
            <a:endParaRPr lang="ru-RU" sz="24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Музей Локалова</a:t>
            </a:r>
          </a:p>
          <a:p>
            <a:pPr algn="just"/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Музей </a:t>
            </a:r>
            <a:r>
              <a:rPr lang="ru-RU" sz="2400" dirty="0">
                <a:latin typeface="Bookman Old Style" panose="02050604050505020204" pitchFamily="18" charset="0"/>
              </a:rPr>
              <a:t>крестьянского быта «Марьюшка</a:t>
            </a:r>
            <a:r>
              <a:rPr lang="ru-RU" sz="2400" dirty="0" smtClean="0">
                <a:latin typeface="Bookman Old Style" panose="02050604050505020204" pitchFamily="18" charset="0"/>
              </a:rPr>
              <a:t>»</a:t>
            </a:r>
          </a:p>
          <a:p>
            <a:pPr algn="just"/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МБУК </a:t>
            </a:r>
            <a:r>
              <a:rPr lang="ru-RU" sz="2400" dirty="0">
                <a:latin typeface="Bookman Old Style" panose="02050604050505020204" pitchFamily="18" charset="0"/>
              </a:rPr>
              <a:t>«Гаврилов - Ямская межпоселенческая центральная районная библиотека – музей</a:t>
            </a:r>
            <a:r>
              <a:rPr lang="ru-RU" sz="2400" dirty="0" smtClean="0">
                <a:latin typeface="Bookman Old Style" panose="02050604050505020204" pitchFamily="18" charset="0"/>
              </a:rPr>
              <a:t>»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МУК «Дом культуры»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9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9045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МБУ ДО «Дворец детского творчества</a:t>
            </a:r>
            <a:r>
              <a:rPr lang="ru-RU" sz="2800" dirty="0" smtClean="0">
                <a:latin typeface="Bookman Old Style" panose="02050604050505020204" pitchFamily="18" charset="0"/>
              </a:rPr>
              <a:t>»</a:t>
            </a: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 (</a:t>
            </a:r>
            <a:r>
              <a:rPr lang="en-US" sz="2400" dirty="0" smtClean="0">
                <a:latin typeface="Bookman Old Style" panose="02050604050505020204" pitchFamily="18" charset="0"/>
              </a:rPr>
              <a:t>https://ddtgav.edu.yar.ru</a:t>
            </a:r>
            <a:r>
              <a:rPr lang="ru-RU" sz="2400" dirty="0" smtClean="0">
                <a:latin typeface="Bookman Old Style" panose="02050604050505020204" pitchFamily="18" charset="0"/>
              </a:rPr>
              <a:t>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149" y="1025564"/>
            <a:ext cx="84673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Творческое объединение </a:t>
            </a:r>
            <a:endParaRPr lang="ru-RU" sz="24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«</a:t>
            </a:r>
            <a:r>
              <a:rPr lang="ru-RU" sz="2400" b="1" dirty="0">
                <a:latin typeface="Bookman Old Style" panose="02050604050505020204" pitchFamily="18" charset="0"/>
              </a:rPr>
              <a:t>Занимательная этнография</a:t>
            </a:r>
            <a:r>
              <a:rPr lang="ru-RU" sz="2400" b="1" dirty="0" smtClean="0"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ru-RU" sz="800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Направление:</a:t>
            </a:r>
            <a:r>
              <a:rPr lang="ru-RU" dirty="0">
                <a:latin typeface="Bookman Old Style" panose="02050604050505020204" pitchFamily="18" charset="0"/>
              </a:rPr>
              <a:t> краеведческое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Возраст </a:t>
            </a:r>
            <a:r>
              <a:rPr lang="ru-RU" b="1" dirty="0">
                <a:latin typeface="Bookman Old Style" panose="02050604050505020204" pitchFamily="18" charset="0"/>
              </a:rPr>
              <a:t>детей: </a:t>
            </a:r>
            <a:r>
              <a:rPr lang="ru-RU" dirty="0">
                <a:latin typeface="Bookman Old Style" panose="02050604050505020204" pitchFamily="18" charset="0"/>
              </a:rPr>
              <a:t>5 – 7 лет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Руководитель</a:t>
            </a:r>
            <a:r>
              <a:rPr lang="ru-RU" b="1" dirty="0">
                <a:latin typeface="Bookman Old Style" panose="02050604050505020204" pitchFamily="18" charset="0"/>
              </a:rPr>
              <a:t>: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Ручканова</a:t>
            </a:r>
            <a:r>
              <a:rPr lang="ru-RU" dirty="0">
                <a:latin typeface="Bookman Old Style" panose="02050604050505020204" pitchFamily="18" charset="0"/>
              </a:rPr>
              <a:t> Светлана Викторовна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Цель программы: </a:t>
            </a:r>
            <a:r>
              <a:rPr lang="ru-RU" dirty="0">
                <a:latin typeface="Bookman Old Style" panose="02050604050505020204" pitchFamily="18" charset="0"/>
              </a:rPr>
              <a:t>способствовать удовлетворению потребности учащихся в интеллектуальном развитии через освоении ими навыков исследовательской деятельности в области фольклора и этнографии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Срок реализации: </a:t>
            </a:r>
            <a:r>
              <a:rPr lang="ru-RU" dirty="0" smtClean="0">
                <a:latin typeface="Bookman Old Style" panose="02050604050505020204" pitchFamily="18" charset="0"/>
              </a:rPr>
              <a:t>1 год.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160648"/>
            <a:ext cx="4358287" cy="24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mgprx.livejournal.net/44e9092a6646548412a4d747774178c147c21684/X_1lUJzqoldKif1SQrwzEfrJtAJzzx0T9T_a7yvl1uUwkBzYFvzK44snrwrMPAChpwnstaeXx81Ixe8skTUkpte-QXXwgdu2E1UnJhqPrMDuYBDufEyH8VIVOLdNo7SUu_iUHm8Lsq6FRDKxpZCrVt6OsXXwA0z0lui0mWGwru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149" y="4149080"/>
            <a:ext cx="3746352" cy="24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7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243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Планируемые результаты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dirty="0"/>
              <a:t>По окончанию обучения по  программе дети должны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Знать </a:t>
            </a:r>
            <a:r>
              <a:rPr lang="ru-RU" dirty="0"/>
              <a:t>достопримечательности родного края: музей, фабричный пруд, вечный огонь, парк и др</a:t>
            </a:r>
            <a:r>
              <a:rPr lang="ru-RU" dirty="0" smtClean="0"/>
              <a:t>.;</a:t>
            </a:r>
          </a:p>
          <a:p>
            <a:endParaRPr lang="ru-RU" dirty="0"/>
          </a:p>
          <a:p>
            <a:r>
              <a:rPr lang="ru-RU" dirty="0"/>
              <a:t>2. Ознакомлены с основными этнографическими и краеведческими терминами: Страна Ямщика, музей, ямская станция, </a:t>
            </a:r>
            <a:r>
              <a:rPr lang="ru-RU" dirty="0" err="1"/>
              <a:t>подызбица</a:t>
            </a:r>
            <a:r>
              <a:rPr lang="ru-RU" dirty="0"/>
              <a:t>, подорожная грамота, </a:t>
            </a:r>
            <a:r>
              <a:rPr lang="ru-RU" dirty="0" err="1"/>
              <a:t>наблюдники</a:t>
            </a:r>
            <a:r>
              <a:rPr lang="ru-RU" dirty="0"/>
              <a:t> - полки для посуды, бабий кут, красный угол, щепа, божница, конный двор, рубель, валек, подкова, телега, дровни, розвальни,  орнамент, рушник, и </a:t>
            </a:r>
            <a:r>
              <a:rPr lang="ru-RU" dirty="0" smtClean="0"/>
              <a:t>иное; </a:t>
            </a:r>
            <a:endParaRPr lang="ru-RU" dirty="0"/>
          </a:p>
          <a:p>
            <a:endParaRPr lang="ru-RU" dirty="0"/>
          </a:p>
          <a:p>
            <a:r>
              <a:rPr lang="ru-RU" dirty="0"/>
              <a:t>3. Уметь различать виды транспорта, предметов быта, особенности русской народной одежды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AutoNum type="arabicPeriod" startAt="4"/>
            </a:pPr>
            <a:r>
              <a:rPr lang="ru-RU" dirty="0" smtClean="0"/>
              <a:t>Иметь </a:t>
            </a:r>
            <a:r>
              <a:rPr lang="ru-RU" dirty="0"/>
              <a:t>представления о народных традициях и праздниках Страны </a:t>
            </a:r>
            <a:r>
              <a:rPr lang="ru-RU" dirty="0" smtClean="0"/>
              <a:t>Ямщика;</a:t>
            </a:r>
          </a:p>
          <a:p>
            <a:endParaRPr lang="ru-RU" dirty="0"/>
          </a:p>
          <a:p>
            <a:r>
              <a:rPr lang="ru-RU" dirty="0"/>
              <a:t>5. Проявлять творческую, эмоциональную отзывчивость в совместной конструктивной, изобразительной и  исследовательской деятельности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6. Проявлять  патриотические чувства, ощущают гордость за себя, свою семью, предков, родину.</a:t>
            </a:r>
          </a:p>
        </p:txBody>
      </p:sp>
    </p:spTree>
    <p:extLst>
      <p:ext uri="{BB962C8B-B14F-4D97-AF65-F5344CB8AC3E}">
        <p14:creationId xmlns:p14="http://schemas.microsoft.com/office/powerpoint/2010/main" val="192782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8.userapi.com/c846324/v846324110/1013ca/7bRTnjobki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04665"/>
            <a:ext cx="6949064" cy="59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2.userapi.com/c845520/v845520702/1158ad/iIbfmCqVM3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58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373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Социальное партнерство  как эффективное условие поликультурного образования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28</cp:revision>
  <cp:lastPrinted>2019-04-09T05:47:22Z</cp:lastPrinted>
  <dcterms:created xsi:type="dcterms:W3CDTF">2019-04-09T04:15:25Z</dcterms:created>
  <dcterms:modified xsi:type="dcterms:W3CDTF">2019-11-20T08:21:56Z</dcterms:modified>
</cp:coreProperties>
</file>