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1" r:id="rId3"/>
    <p:sldId id="264" r:id="rId4"/>
    <p:sldId id="265" r:id="rId5"/>
    <p:sldId id="262" r:id="rId6"/>
    <p:sldId id="258" r:id="rId7"/>
    <p:sldId id="269" r:id="rId8"/>
    <p:sldId id="259" r:id="rId9"/>
    <p:sldId id="260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8ADE-B196-4258-8502-5DC1DC2265B9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DDA2E-53C9-4C3F-A013-262C8C28A6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5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4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DDA2E-53C9-4C3F-A013-262C8C28A66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08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22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801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161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8541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825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732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7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52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64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4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7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2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09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56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3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08" y="5013176"/>
            <a:ext cx="9289032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8494712" cy="1584175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248472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/>
              <a:t>Региональный </a:t>
            </a:r>
            <a:r>
              <a:rPr lang="ru-RU" sz="2400" b="1" dirty="0"/>
              <a:t>инновационный проект </a:t>
            </a:r>
            <a:endParaRPr lang="ru-RU" sz="2400" dirty="0"/>
          </a:p>
          <a:p>
            <a:r>
              <a:rPr lang="ru-RU" sz="2400" b="1" dirty="0"/>
              <a:t>«Мультикультурность: компетентность современного человека» </a:t>
            </a:r>
            <a:endParaRPr lang="ru-RU" sz="2400" dirty="0"/>
          </a:p>
          <a:p>
            <a:r>
              <a:rPr lang="ru-RU" sz="2400" b="1" dirty="0"/>
              <a:t>на 2018 – 2020 гг. (Ярославская область)</a:t>
            </a:r>
            <a:endParaRPr lang="ru-RU" sz="2400" dirty="0"/>
          </a:p>
          <a:p>
            <a:r>
              <a:rPr lang="ru-RU" sz="2400" b="1" dirty="0"/>
              <a:t>по вопросам поликультурного </a:t>
            </a:r>
            <a:r>
              <a:rPr lang="ru-RU" sz="2400" b="1" dirty="0" smtClean="0"/>
              <a:t>образования</a:t>
            </a:r>
            <a:endParaRPr lang="ru-RU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Руководитель - </a:t>
            </a:r>
            <a:endParaRPr lang="ru-RU" sz="2400" b="1" dirty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Координатор Медведева С.А.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Заведующая кафедрой </a:t>
            </a:r>
            <a:r>
              <a:rPr lang="ru-RU" sz="2400" b="1" dirty="0" err="1" smtClean="0">
                <a:solidFill>
                  <a:schemeClr val="tx1"/>
                </a:solidFill>
              </a:rPr>
              <a:t>ОПиП</a:t>
            </a:r>
            <a:r>
              <a:rPr lang="ru-RU" sz="2400" b="1" dirty="0" smtClean="0">
                <a:solidFill>
                  <a:schemeClr val="tx1"/>
                </a:solidFill>
              </a:rPr>
              <a:t> Назарова И.Г., к.п.н.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32655"/>
            <a:ext cx="74888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ru-RU" sz="1400" dirty="0" smtClean="0"/>
              <a:t>ДЕПАРТАМЕНТ ОБРАЗОВАНИЯ ЯРОСЛАВСКОЙ </a:t>
            </a:r>
            <a:r>
              <a:rPr lang="ru-RU" sz="1400" dirty="0"/>
              <a:t>ОБЛАСТИ</a:t>
            </a:r>
            <a:br>
              <a:rPr lang="ru-RU" sz="1400" dirty="0"/>
            </a:br>
            <a:r>
              <a:rPr lang="ru-RU" sz="1400" dirty="0"/>
              <a:t>ГАУ ДПО ЯО «ИНСТИТУТ РАЗВИТИЯ ОБРАЗОВАНИЯ</a:t>
            </a:r>
            <a:r>
              <a:rPr lang="ru-RU" sz="1400" dirty="0" smtClean="0"/>
              <a:t>»</a:t>
            </a:r>
          </a:p>
          <a:p>
            <a:pPr algn="ctr"/>
            <a:r>
              <a:rPr lang="ru-RU" sz="1400" dirty="0" smtClean="0"/>
              <a:t>Кафедра общей педагогики и психологии</a:t>
            </a:r>
            <a:endParaRPr lang="en-US" sz="1400" dirty="0" smtClean="0"/>
          </a:p>
          <a:p>
            <a:pPr algn="ctr"/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83668" y="6093296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/>
              <a:t>26 сентября 2019 Ярославль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Консультанты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Кувшинов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 Вячеславович,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ЯО по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межнациональным вопросам 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взаимодействию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религиями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Хасиев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Абдулович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председатель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Ярославского регионального отделения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Общероссийской общественной организации «Ассамблея народов России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Титова Людмила Григорьевна,  доктор политических наук, профессор ЯГПУ им. К.Д. Ушинского</a:t>
            </a:r>
          </a:p>
        </p:txBody>
      </p:sp>
    </p:spTree>
    <p:extLst>
      <p:ext uri="{BB962C8B-B14F-4D97-AF65-F5344CB8AC3E}">
        <p14:creationId xmlns:p14="http://schemas.microsoft.com/office/powerpoint/2010/main" val="11733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1 Разработческий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2 Апробационный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3 Обобщающий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2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556792"/>
            <a:ext cx="5172971" cy="3881437"/>
          </a:xfrm>
        </p:spPr>
      </p:pic>
    </p:spTree>
    <p:extLst>
      <p:ext uri="{BB962C8B-B14F-4D97-AF65-F5344CB8AC3E}">
        <p14:creationId xmlns:p14="http://schemas.microsoft.com/office/powerpoint/2010/main" val="18241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519" y="1772816"/>
            <a:ext cx="5689773" cy="426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4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1772816"/>
            <a:ext cx="5172971" cy="3881437"/>
          </a:xfrm>
        </p:spPr>
      </p:pic>
    </p:spTree>
    <p:extLst>
      <p:ext uri="{BB962C8B-B14F-4D97-AF65-F5344CB8AC3E}">
        <p14:creationId xmlns:p14="http://schemas.microsoft.com/office/powerpoint/2010/main" val="212341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формирования профессиональных компетенций педагогических работников образовательных организаций Ярославской области в сфере поликультурного образования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3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Задачи Проекта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340768"/>
            <a:ext cx="6201737" cy="4700595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апробировать модели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и развивать механизмы социального партнёрства на межведомственном уровне;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методические материалы по организации поликультурного образования для специалистов образовательных организаций (описание образовательных интерактивных технологий с приложениями);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открытую  информационно-образовательную среду для организации социальных опросов, форумов, дискуссий, осуществления профессионально-общественной экспертизы и распространения конструктивного педагогического опыта по поликультурному образованию;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программы развития поликультурного образования  в образовательных организациях различных типов, в муниципальных и региональной системах образования.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7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484784"/>
            <a:ext cx="6201737" cy="455657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Всероссийской переписи населения 2010 года, в Ярославской области проживают представители 150 национальностей и этнических групп. При этом сохраняется абсолютное преобладание русского населения (96 процентов), которое в целом определяет этническую ситуацию. В 2010 году утвердительно на вопрос о владении русским языком ответили 96,4 процента респондентов.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информации Управления Министерства юстиции Российской Федерации по Ярославской области, в регионе действует 345 религиозных организаций, представляющих 17 конфессий.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в этнонациональной сфере региона характеризуется как устойчивая. Вместе с тем этническое разнообразие населения Ярославской области требует разработки и дальнейшей реализации мер по гармонизации межнациональных отношений на территории региона.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ростом некоренного населения в регионе обозначилась тенденция формирования компактного проживания этнических групп. Осуществляется процесс их самоорганизации, ведущий к образованию центров влияния, позиционированию части этнической элиты в качестве знаковых фигур общественно-политической жизни Ярославской области. Отмечается объединение и позиционирование молодежи и студенчества по этническому принципу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7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700" y="404664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Актуальность Проекта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5" y="1052736"/>
            <a:ext cx="6201737" cy="498862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состояние поликультурного общества на территории области характеризуется следующими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угрозообразующими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факторами и вызовами: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-обострение межэтнических противоречий на фоне сложных иммиграционных процессов;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-рост в молодежной среде националистических настроений, распространение радикальных, экстремистских идей, идей религиозного, национального или расового превосходства;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-отсутствие апробированной системы этнокультурной, социальной адаптации иммигрантов и старожильческого населения к новым этнокультурным и социальным условиям;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-форсированная политизация религиозного и этнического факторов;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-неадекватность освещения в средствах массовой информации проблем межнациональных отношений: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провокативность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информации, размещаемой авторами в информационно-телекоммуникационной сети «Интернет».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могут внести свой вклад в профилактику нарастания межэтнической напряжённости и повышение качества поликультурного образования молодёжи.</a:t>
            </a:r>
          </a:p>
        </p:txBody>
      </p:sp>
    </p:spTree>
    <p:extLst>
      <p:ext uri="{BB962C8B-B14F-4D97-AF65-F5344CB8AC3E}">
        <p14:creationId xmlns:p14="http://schemas.microsoft.com/office/powerpoint/2010/main" val="32477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1 этапа: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глоссарий по теме «Поликультурное образование»;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электронных ресурсов (сайтов, фильмов, программ, текстов и пр.) для проведения образовательных мероприятий по теме проекта.</a:t>
            </a:r>
          </a:p>
          <a:p>
            <a:pPr marL="0" indent="0">
              <a:buNone/>
            </a:pPr>
            <a:r>
              <a:rPr lang="ru-RU" sz="2200" dirty="0" smtClean="0"/>
              <a:t>     </a:t>
            </a:r>
            <a:endParaRPr lang="ru-RU" sz="2200" dirty="0"/>
          </a:p>
          <a:p>
            <a:pPr lvl="1"/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6093296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4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/>
              <a:t/>
            </a:r>
            <a:br>
              <a:rPr lang="ru-RU" sz="3200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2 этапа: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моделей систем поликультурного образования в образовательных организациях различных типов, в муниципальных и региональной системах образования;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социальных образовательных проектов на межведомственном уровне (в границах образовательной организации и муниципальной образовательной системы);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методических материалов по организации поликультурного образования для специалистов образовательных организаций (описание образовательных интерактивных технологий с приложениями).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</a:t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3 этапа: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развития поликультурного образования  в образовательных организациях различных типов, в муниципальных и региональной системах образования;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открытая  информационно-образовательная среда для организации социальных опросов, форумов, дискуссий, осуществления профессионально-общественной экспертизы и распространения конструктивного педагогического опыта по поликультурному образованию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6237312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9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8520" y="5013881"/>
            <a:ext cx="9144000" cy="18448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–Соисполнители Проекта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smtClean="0"/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8 , 13, 40, 60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СОШ № 13 (г. Ярославль) МОУ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 «Витязь» (г. Ярославль)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Песоченская СШ (Рыбинский МР)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Фоминская СШ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Емишевская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№ 3, № 4 п. Семибратово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«Солнышко» г. Гаврилов – Ям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№ 47 д. Вахрушево, МДОУ № 56 г.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Ярославль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/>
          </a:p>
          <a:p>
            <a:pPr lvl="1">
              <a:buNone/>
            </a:pPr>
            <a:endParaRPr lang="ru-RU" dirty="0"/>
          </a:p>
          <a:p>
            <a:pPr lvl="1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88106" y="6019874"/>
            <a:ext cx="61926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</TotalTime>
  <Words>738</Words>
  <Application>Microsoft Office PowerPoint</Application>
  <PresentationFormat>Экран (4:3)</PresentationFormat>
  <Paragraphs>74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Грань</vt:lpstr>
      <vt:lpstr>    </vt:lpstr>
      <vt:lpstr>Цель Проекта</vt:lpstr>
      <vt:lpstr>Задачи Проекта</vt:lpstr>
      <vt:lpstr>Актуальность Проекта</vt:lpstr>
      <vt:lpstr>Актуальность Проекта</vt:lpstr>
      <vt:lpstr> Ожидаемые результаты Проекта  </vt:lpstr>
      <vt:lpstr>Ожидаемые результаты Проекта  </vt:lpstr>
      <vt:lpstr>  Ожидаемые результаты Проекта   </vt:lpstr>
      <vt:lpstr> Организации –Соисполнители Проекта   </vt:lpstr>
      <vt:lpstr>Консультанты Проекта</vt:lpstr>
      <vt:lpstr>Механизм реализации проекта</vt:lpstr>
      <vt:lpstr>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Ольга Витальевна Пополитова</dc:creator>
  <cp:lastModifiedBy>Наталья Николаевна Новикова</cp:lastModifiedBy>
  <cp:revision>44</cp:revision>
  <dcterms:created xsi:type="dcterms:W3CDTF">2018-02-14T10:02:06Z</dcterms:created>
  <dcterms:modified xsi:type="dcterms:W3CDTF">2019-11-20T08:13:02Z</dcterms:modified>
</cp:coreProperties>
</file>