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57" r:id="rId4"/>
    <p:sldId id="258" r:id="rId5"/>
    <p:sldId id="259" r:id="rId6"/>
    <p:sldId id="281" r:id="rId7"/>
    <p:sldId id="284" r:id="rId8"/>
    <p:sldId id="274" r:id="rId9"/>
    <p:sldId id="261" r:id="rId10"/>
    <p:sldId id="262" r:id="rId11"/>
    <p:sldId id="271" r:id="rId12"/>
    <p:sldId id="266" r:id="rId13"/>
    <p:sldId id="260" r:id="rId14"/>
    <p:sldId id="277" r:id="rId15"/>
    <p:sldId id="275" r:id="rId16"/>
    <p:sldId id="264" r:id="rId17"/>
    <p:sldId id="265" r:id="rId18"/>
    <p:sldId id="269" r:id="rId19"/>
    <p:sldId id="267" r:id="rId20"/>
    <p:sldId id="272" r:id="rId21"/>
    <p:sldId id="276" r:id="rId22"/>
    <p:sldId id="273" r:id="rId23"/>
    <p:sldId id="270" r:id="rId24"/>
    <p:sldId id="278" r:id="rId25"/>
    <p:sldId id="285" r:id="rId26"/>
    <p:sldId id="268" r:id="rId27"/>
    <p:sldId id="263" r:id="rId28"/>
    <p:sldId id="283" r:id="rId29"/>
    <p:sldId id="282" r:id="rId30"/>
    <p:sldId id="279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6" d="100"/>
          <a:sy n="96" d="100"/>
        </p:scale>
        <p:origin x="-1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Муниципальное дошкольное образовательное учреждение 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«Детский сад № 47 д. Вахрушево»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22877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Поликультурное воспитание дошкольников, </a:t>
            </a:r>
            <a:r>
              <a:rPr lang="ru-RU" sz="3600" b="1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через взаимодействие </a:t>
            </a:r>
            <a:r>
              <a:rPr lang="ru-RU" sz="3600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 семьями </a:t>
            </a:r>
            <a:r>
              <a:rPr lang="ru-RU" sz="3600" b="1" dirty="0" err="1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воспитаннников</a:t>
            </a:r>
            <a:r>
              <a:rPr lang="ru-RU" b="1" dirty="0" smtClean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b="1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375" y="4028000"/>
            <a:ext cx="2465585" cy="220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День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39654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40768"/>
            <a:ext cx="4771571" cy="3563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505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Защитника Отечества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983" y="3935165"/>
            <a:ext cx="473996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77" y="1556793"/>
            <a:ext cx="3971324" cy="227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69" y="1567168"/>
            <a:ext cx="4029899" cy="226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70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360" y="332656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Мама, папа, я – спортивная семья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392488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224" y="1633558"/>
            <a:ext cx="3841272" cy="5121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55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деревни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3970784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826" y="4221088"/>
            <a:ext cx="447428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5367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Праздник урожая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7"/>
            <a:ext cx="4032448" cy="307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369" y="1340768"/>
            <a:ext cx="4106431" cy="307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40" y="4432050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1693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342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именинника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36429"/>
            <a:ext cx="280831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36429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365104"/>
            <a:ext cx="3312368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998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Зарница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7638"/>
            <a:ext cx="4070581" cy="30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17638"/>
            <a:ext cx="4484504" cy="30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77072"/>
            <a:ext cx="4032448" cy="268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8555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Зарница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19468"/>
            <a:ext cx="2876806" cy="4315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015" y="1183755"/>
            <a:ext cx="41044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016" y="4077073"/>
            <a:ext cx="410445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7593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русской березки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4415344" cy="28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933056"/>
            <a:ext cx="4518395" cy="2734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032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Масленица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68" y="1276012"/>
            <a:ext cx="3686538" cy="27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874" y="1168734"/>
            <a:ext cx="3097438" cy="306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58" y="4365104"/>
            <a:ext cx="3135854" cy="235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64" y="4128541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1747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    Особенности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        МДОУ «Детский сад № 47 д. Вахрушево»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МДОУ «Детский сад № 47 д. Вахрушево» находится в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20 км от г. Ростова Великого, вдали от основных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образовательных ресурсов.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Группы разновозрастные от 1 года до 7 лет.</a:t>
            </a:r>
          </a:p>
          <a:p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Всего 52 ребенка из них: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85 %  детей из русских семей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15 %  детей других национальностей –армяне,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грузины, узбеки, таджики, удмурты-дети из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смешанных семей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Взаимодействие с социумом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8"/>
            <a:ext cx="4166592" cy="31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1700808"/>
            <a:ext cx="3960441" cy="297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221088"/>
            <a:ext cx="3303984" cy="2477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978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4319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Книга – лучший друг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378261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43561"/>
            <a:ext cx="3878560" cy="29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43561"/>
            <a:ext cx="3895391" cy="292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715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Взаимодействие с социумом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98126"/>
            <a:ext cx="3953413" cy="2965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763" y="1513843"/>
            <a:ext cx="3897692" cy="2923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053" y="4077072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462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Хрустальный башмачок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31" y="1417638"/>
            <a:ext cx="3948516" cy="2837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7638"/>
            <a:ext cx="3672408" cy="272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08734"/>
            <a:ext cx="3708412" cy="2749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8852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Умники и умницы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09" y="3429000"/>
            <a:ext cx="4106882" cy="3080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241482" cy="318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823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037" y="0"/>
            <a:ext cx="4639925" cy="3479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2494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Международная ярмарка социально-педагогических инноваций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45332"/>
            <a:ext cx="3381840" cy="450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961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Друг другу мы нужны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98" y="1196752"/>
            <a:ext cx="3352851" cy="2514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87" y="3791291"/>
            <a:ext cx="4675131" cy="293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41" y="3871191"/>
            <a:ext cx="3908704" cy="293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09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 музей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07914"/>
            <a:ext cx="3478141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856186"/>
            <a:ext cx="3503046" cy="262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374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Проблемы профессионального развития педагогов ДОУ по вопросам поликультурного воспитания детей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Отсутствие в системе дошкольного образования целостного подхода к процессу поликультурного воспитания детей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Отсутствие рекомендаций по созданию развивающей среды в ДОУ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1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Цель: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Воспитание маленького гражданина</a:t>
            </a: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, любящего свой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народ, свою </a:t>
            </a: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родину, толерантно относящегося к культуре, традициям и обычаям других </a:t>
            </a: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народов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0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pravo/Prava-i-objazannosti-grazhdanina-Belarusi/0039-039-Spasibo-za-vnima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624736" cy="4968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5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Задачи: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приобщать детей к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культуре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нашей страны,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как непременное условие интеграции в другие культуры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воспитывать интерес, толерантность и любовь  к людям другой национальности;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учить детей понимать своих сверстников другой национальности и уважать их;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воспитывать в детях понимание, что все люди равны и должны жить в мире и согласии друг с другом;</a:t>
            </a:r>
          </a:p>
        </p:txBody>
      </p:sp>
    </p:spTree>
    <p:extLst>
      <p:ext uri="{BB962C8B-B14F-4D97-AF65-F5344CB8AC3E}">
        <p14:creationId xmlns:p14="http://schemas.microsoft.com/office/powerpoint/2010/main" val="1426735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25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воспитывать </a:t>
            </a:r>
            <a:r>
              <a:rPr lang="ru-RU" sz="2500" dirty="0">
                <a:solidFill>
                  <a:srgbClr val="0070C0"/>
                </a:solidFill>
                <a:latin typeface="Arial Black" panose="020B0A04020102020204" pitchFamily="34" charset="0"/>
              </a:rPr>
              <a:t>в детях гордость за свой народ, желание сохранить и приумножить культурное наследие своей страны</a:t>
            </a:r>
            <a:r>
              <a:rPr lang="ru-RU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повышать компетентность </a:t>
            </a:r>
            <a:r>
              <a:rPr lang="ru-RU" sz="2500" dirty="0">
                <a:solidFill>
                  <a:srgbClr val="0070C0"/>
                </a:solidFill>
                <a:latin typeface="Arial Black" panose="020B0A04020102020204" pitchFamily="34" charset="0"/>
              </a:rPr>
              <a:t>педагогов и родителей в сфере поликультурного воспитания и образования </a:t>
            </a:r>
            <a:r>
              <a:rPr lang="ru-RU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детей.</a:t>
            </a:r>
            <a:endParaRPr lang="ru-RU" sz="25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04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Формы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Проектная деятельность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Выставки совместных поделок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Семейные праздники в группах, развлечения с участием родителей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Участие родителей, детей и педагогов в конкурсах, на уровне района, оформлении нетрадиционной развивающей среды в группах, участие в общих мероприятиях детского сада.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686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dirty="0" smtClean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9600" dirty="0" smtClean="0">
                <a:solidFill>
                  <a:srgbClr val="0070C0"/>
                </a:solidFill>
              </a:rPr>
              <a:t>Информационное </a:t>
            </a:r>
            <a:r>
              <a:rPr lang="ru-RU" sz="9600" dirty="0">
                <a:solidFill>
                  <a:srgbClr val="0070C0"/>
                </a:solidFill>
              </a:rPr>
              <a:t>насыщение (сообщение детям знаний о традициях, обычаях разных народов, специфике их культуры и ценностей и т.д</a:t>
            </a:r>
            <a:r>
              <a:rPr lang="ru-RU" sz="9600" dirty="0" smtClean="0">
                <a:solidFill>
                  <a:srgbClr val="0070C0"/>
                </a:solidFill>
              </a:rPr>
              <a:t>.).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9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0070C0"/>
                </a:solidFill>
              </a:rPr>
              <a:t>Эмоциональное воздействие (в процессе реализации первого направления «информационного насыщения» важно вызвать отклик в душе ребенка, «расшевелить» его чувства</a:t>
            </a:r>
            <a:r>
              <a:rPr lang="ru-RU" sz="9600" dirty="0" smtClean="0">
                <a:solidFill>
                  <a:srgbClr val="0070C0"/>
                </a:solidFill>
              </a:rPr>
              <a:t>).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9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0070C0"/>
                </a:solidFill>
              </a:rPr>
              <a:t>Поведенческие нормы (знания, полученные ребенком о нормах взаимоотношений между народами, правилах этикета, должны быть обязательно закреплены в его собственном поведении).</a:t>
            </a:r>
          </a:p>
          <a:p>
            <a:pPr marL="0" indent="0" fontAlgn="base">
              <a:buNone/>
            </a:pPr>
            <a:r>
              <a:rPr lang="ru-RU" sz="9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4480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России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410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День Победы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3" y="3140968"/>
            <a:ext cx="4847414" cy="362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8760"/>
            <a:ext cx="4077072" cy="40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2634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419</Words>
  <Application>Microsoft Office PowerPoint</Application>
  <PresentationFormat>Экран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Поликультурное воспитание дошкольников, через взаимодействие с семьями воспитаннников.</vt:lpstr>
      <vt:lpstr>     Особенности           МДОУ «Детский сад № 47 д. Вахрушево»</vt:lpstr>
      <vt:lpstr>Цель:</vt:lpstr>
      <vt:lpstr>Задачи:</vt:lpstr>
      <vt:lpstr>Задачи:</vt:lpstr>
      <vt:lpstr>Формы работы с родителями</vt:lpstr>
      <vt:lpstr>      Направления работы</vt:lpstr>
      <vt:lpstr>День России</vt:lpstr>
      <vt:lpstr>День Победы</vt:lpstr>
      <vt:lpstr>День Победы</vt:lpstr>
      <vt:lpstr>День Защитника Отечества</vt:lpstr>
      <vt:lpstr>Мама, папа, я – спортивная семья</vt:lpstr>
      <vt:lpstr>День деревни</vt:lpstr>
      <vt:lpstr>Праздник урожая</vt:lpstr>
      <vt:lpstr>День именинника</vt:lpstr>
      <vt:lpstr>Зарница</vt:lpstr>
      <vt:lpstr>Зарница</vt:lpstr>
      <vt:lpstr>День русской березки</vt:lpstr>
      <vt:lpstr>Масленица</vt:lpstr>
      <vt:lpstr>Взаимодействие с социумом</vt:lpstr>
      <vt:lpstr>Книга – лучший друг</vt:lpstr>
      <vt:lpstr>Взаимодействие с социумом</vt:lpstr>
      <vt:lpstr>Хрустальный башмачок</vt:lpstr>
      <vt:lpstr>Умники и умницы</vt:lpstr>
      <vt:lpstr>Презентация PowerPoint</vt:lpstr>
      <vt:lpstr>Международная ярмарка социально-педагогических инноваций</vt:lpstr>
      <vt:lpstr>Друг другу мы нужны</vt:lpstr>
      <vt:lpstr>Наш музей</vt:lpstr>
      <vt:lpstr>Проблемы: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Николаевна Новикова</cp:lastModifiedBy>
  <cp:revision>147</cp:revision>
  <cp:lastPrinted>2015-09-24T08:36:08Z</cp:lastPrinted>
  <dcterms:created xsi:type="dcterms:W3CDTF">2013-01-06T18:32:13Z</dcterms:created>
  <dcterms:modified xsi:type="dcterms:W3CDTF">2019-03-29T12:38:27Z</dcterms:modified>
</cp:coreProperties>
</file>