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45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03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31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08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5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3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5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77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B9CEC-F988-49B4-9F84-13A1DE12890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5BD3A2F-EEA3-42F7-8758-473D985EB9D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38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8C2FA-360C-4C9C-94D8-998BA5AB7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585" y="1597306"/>
            <a:ext cx="8637073" cy="193389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«Обычные семьи, особые дети»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01ED7F-31C8-4BFB-98AB-1CC90CE6A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3914" y="3531204"/>
            <a:ext cx="8820938" cy="172949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/>
              <a:t>Психолого-педагогическое сопровождение </a:t>
            </a:r>
          </a:p>
          <a:p>
            <a:pPr algn="ctr"/>
            <a:r>
              <a:rPr lang="ru-RU" sz="2600" b="1" dirty="0"/>
              <a:t>родителей с особыми детьми</a:t>
            </a:r>
          </a:p>
          <a:p>
            <a:endParaRPr lang="ru-RU" dirty="0"/>
          </a:p>
        </p:txBody>
      </p:sp>
      <p:pic>
        <p:nvPicPr>
          <p:cNvPr id="1026" name="Picture 2" descr="J0241043">
            <a:extLst>
              <a:ext uri="{FF2B5EF4-FFF2-40B4-BE49-F238E27FC236}">
                <a16:creationId xmlns:a16="http://schemas.microsoft.com/office/drawing/2014/main" id="{248E789C-6C28-4849-BBE1-BCE2C058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8" y="129237"/>
            <a:ext cx="2248404" cy="134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4FABE1-A8CD-4CAA-9782-9A88F6E3C66E}"/>
              </a:ext>
            </a:extLst>
          </p:cNvPr>
          <p:cNvSpPr/>
          <p:nvPr/>
        </p:nvSpPr>
        <p:spPr>
          <a:xfrm>
            <a:off x="3733415" y="42594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kern="1400" dirty="0">
                <a:solidFill>
                  <a:srgbClr val="730000"/>
                </a:solidFill>
                <a:latin typeface="Times New Roman" panose="02020603050405020304" pitchFamily="18" charset="0"/>
              </a:rPr>
              <a:t>Центр психолого-педагогической медико-социальной помощи </a:t>
            </a:r>
            <a:r>
              <a:rPr lang="ru-RU" b="1" i="1" kern="1400" dirty="0" err="1">
                <a:solidFill>
                  <a:srgbClr val="730000"/>
                </a:solidFill>
                <a:latin typeface="Times New Roman" panose="02020603050405020304" pitchFamily="18" charset="0"/>
              </a:rPr>
              <a:t>Тутаевского</a:t>
            </a:r>
            <a:r>
              <a:rPr lang="ru-RU" b="1" i="1" kern="1400" dirty="0">
                <a:solidFill>
                  <a:srgbClr val="730000"/>
                </a:solidFill>
                <a:latin typeface="Times New Roman" panose="02020603050405020304" pitchFamily="18" charset="0"/>
              </a:rPr>
              <a:t> муниципального района</a:t>
            </a:r>
            <a:endParaRPr lang="ru-RU" sz="2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20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5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6E507-C249-4221-9E6F-8F8B01FD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Нозологии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A0F65-FB13-44FE-B4B1-0177E76E9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- нарушение интеллектуальной деятельности</a:t>
            </a:r>
          </a:p>
          <a:p>
            <a:r>
              <a:rPr lang="ru-RU" sz="3600" dirty="0"/>
              <a:t>- расстройство аутистического спектра</a:t>
            </a:r>
          </a:p>
          <a:p>
            <a:r>
              <a:rPr lang="ru-RU" sz="3600" dirty="0"/>
              <a:t>- нарушение опорно-двигательного аппарата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6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D21F4-5231-495A-AC1C-85DCCE48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373" y="729206"/>
            <a:ext cx="9850055" cy="14931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Профессиональный стандарт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b="1" dirty="0"/>
              <a:t>педагога-психолога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B0798-08DB-4F0B-8ABE-65CC82D5E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72" y="2015732"/>
            <a:ext cx="10185721" cy="41998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/>
              <a:t>Трудовые действия:</a:t>
            </a:r>
          </a:p>
          <a:p>
            <a:pPr algn="just"/>
            <a:r>
              <a:rPr lang="ru-RU" sz="3200" dirty="0"/>
              <a:t>Просветительская работа с родителями (законными представителями) лиц с ограниченными возможностями здоровья, детей и обучающихся испытывающих трудности в освоении основных общеобразовательных программ, развитии и социальной адаптации.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8058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F79E1-6FFD-4328-9A8B-EB778387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867" y="759879"/>
            <a:ext cx="10197296" cy="251170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/>
              <a:t>«Если хочешь поддерживать других, </a:t>
            </a:r>
            <a:br>
              <a:rPr lang="ru-RU" sz="4000" b="1" dirty="0"/>
            </a:br>
            <a:r>
              <a:rPr lang="ru-RU" sz="4000" b="1" dirty="0"/>
              <a:t>ты сам должен держаться прямо» </a:t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Питер </a:t>
            </a:r>
            <a:r>
              <a:rPr lang="ru-RU" sz="4000" b="1" dirty="0" err="1"/>
              <a:t>Хёг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E2F9F7-4EBF-4A2E-B076-37A8B90E4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52" y="2015732"/>
            <a:ext cx="5167997" cy="344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83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E681F-84AB-4F1F-9940-575B27E8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«Обычные семьи, особые дети»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66A4A-5142-484B-AC82-AC6C240C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Цель: развитие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психолого-педагогической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компетенции родителей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детей с ОВЗ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AB4BB2-AC85-42D9-A2FC-C658475841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6338" l="4102" r="95752">
                        <a14:foregroundMark x1="11572" y1="46777" x2="11572" y2="46777"/>
                        <a14:foregroundMark x1="10938" y1="40674" x2="10938" y2="40674"/>
                        <a14:foregroundMark x1="4248" y1="38867" x2="4248" y2="38867"/>
                        <a14:foregroundMark x1="4248" y1="35547" x2="4248" y2="35547"/>
                        <a14:foregroundMark x1="44385" y1="5420" x2="44385" y2="5420"/>
                        <a14:foregroundMark x1="66895" y1="2979" x2="66895" y2="2979"/>
                        <a14:foregroundMark x1="67188" y1="2686" x2="67188" y2="2686"/>
                        <a14:foregroundMark x1="44385" y1="1758" x2="44385" y2="1758"/>
                        <a14:foregroundMark x1="68115" y1="586" x2="68115" y2="586"/>
                        <a14:foregroundMark x1="65674" y1="1172" x2="65674" y2="1172"/>
                        <a14:foregroundMark x1="95752" y1="33984" x2="95752" y2="33984"/>
                        <a14:foregroundMark x1="90576" y1="40674" x2="90576" y2="40674"/>
                        <a14:foregroundMark x1="45020" y1="95703" x2="45020" y2="95703"/>
                        <a14:foregroundMark x1="61719" y1="96338" x2="61719" y2="96338"/>
                        <a14:foregroundMark x1="32227" y1="54688" x2="32227" y2="54688"/>
                        <a14:foregroundMark x1="37988" y1="55615" x2="37988" y2="55615"/>
                        <a14:foregroundMark x1="37402" y1="61377" x2="37402" y2="61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24" y="2015732"/>
            <a:ext cx="3807106" cy="38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8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82B12B-9CF2-43AD-9AD6-BB2579893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0" y="488267"/>
            <a:ext cx="2164897" cy="304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859E69-FA78-4D19-910A-4C386A1A81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70" y="393157"/>
            <a:ext cx="2154819" cy="323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D8F6B1-670B-4494-B05B-BFAA786FD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04" y="3128058"/>
            <a:ext cx="2316476" cy="347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8AC47F-33BC-42B4-BD1D-FAAF345EDF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44" y="123884"/>
            <a:ext cx="2839235" cy="283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240CFB-D4D0-42F2-B055-66CBE619BF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60" y="123884"/>
            <a:ext cx="2603174" cy="3099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7E65907-03F9-45BB-B3B7-14D93590612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634450"/>
            <a:ext cx="2263619" cy="304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239FDA-8D0E-4FC1-AE22-C9EDE589E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37" y="3429000"/>
            <a:ext cx="2263619" cy="340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5BE0CF-231A-43B5-B3A4-93DD49CD19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63" y="3845144"/>
            <a:ext cx="2839235" cy="283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61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24A57D-829F-419F-A181-054065A6D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r="46082"/>
          <a:stretch/>
        </p:blipFill>
        <p:spPr>
          <a:xfrm>
            <a:off x="1387928" y="512488"/>
            <a:ext cx="2152891" cy="291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681539-4A94-4AEF-B608-B7CEF550BB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26" y="134798"/>
            <a:ext cx="2005103" cy="291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F2411F-D3CC-4E65-B582-2C4A94FBB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14" y="383566"/>
            <a:ext cx="2621620" cy="291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21C31C-20B2-4D3C-91D0-4B7B05F85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64" y="3429000"/>
            <a:ext cx="1938880" cy="291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6804C3-E113-4589-A5FB-A3F0864A73A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29" y="3172757"/>
            <a:ext cx="2048012" cy="317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80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DF4676-8610-462F-8786-62187FEE8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067" y="1853754"/>
            <a:ext cx="9804788" cy="429240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Именно сегодня я включусь в жизнь, которая меня окружает.</a:t>
            </a:r>
          </a:p>
          <a:p>
            <a:r>
              <a:rPr lang="ru-RU" sz="3200" dirty="0"/>
              <a:t>Именно сегодня я позабочусь о своём здоровье.</a:t>
            </a:r>
          </a:p>
          <a:p>
            <a:r>
              <a:rPr lang="ru-RU" sz="3200" dirty="0"/>
              <a:t>Именно сегодня я буду жить здесь и сейчас.</a:t>
            </a:r>
          </a:p>
          <a:p>
            <a:r>
              <a:rPr lang="ru-RU" sz="3200" dirty="0"/>
              <a:t>Именно сегодня я намечу программу своих дел.</a:t>
            </a:r>
          </a:p>
          <a:p>
            <a:r>
              <a:rPr lang="ru-RU" sz="3200" dirty="0"/>
              <a:t>Именно сегодня я буду ценить то, что у меня есть.</a:t>
            </a:r>
          </a:p>
          <a:p>
            <a:r>
              <a:rPr lang="ru-RU" sz="3200" dirty="0"/>
              <a:t>Именно сегодня я буду замечать то, что мне нравится.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68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2190F-3C75-4C6E-BB72-1D37D07E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Путь в завтра начинается сегодня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8CD6F3-DD0E-4EDC-BCDC-5045C743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66" y="2035578"/>
            <a:ext cx="6050488" cy="401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549623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90</TotalTime>
  <Words>154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Times New Roman</vt:lpstr>
      <vt:lpstr>Галерея</vt:lpstr>
      <vt:lpstr>«Обычные семьи, особые дети»</vt:lpstr>
      <vt:lpstr>Нозологии  </vt:lpstr>
      <vt:lpstr>Профессиональный стандарт  педагога-психолога </vt:lpstr>
      <vt:lpstr>«Если хочешь поддерживать других,  ты сам должен держаться прямо»   Питер Хёг </vt:lpstr>
      <vt:lpstr>«Обычные семьи, особые дети»</vt:lpstr>
      <vt:lpstr>Презентация PowerPoint</vt:lpstr>
      <vt:lpstr>Презентация PowerPoint</vt:lpstr>
      <vt:lpstr>Презентация PowerPoint</vt:lpstr>
      <vt:lpstr>Путь в завтра начинается сегодня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«Обычные семьи – особые дети»</dc:title>
  <dc:creator>Svetlana Petrova</dc:creator>
  <cp:lastModifiedBy>Елена Станиславовна Боярова</cp:lastModifiedBy>
  <cp:revision>8</cp:revision>
  <dcterms:created xsi:type="dcterms:W3CDTF">2019-10-29T02:35:11Z</dcterms:created>
  <dcterms:modified xsi:type="dcterms:W3CDTF">2019-10-31T09:15:38Z</dcterms:modified>
</cp:coreProperties>
</file>