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46" r:id="rId2"/>
    <p:sldId id="364" r:id="rId3"/>
    <p:sldId id="359" r:id="rId4"/>
    <p:sldId id="365" r:id="rId5"/>
    <p:sldId id="357" r:id="rId6"/>
    <p:sldId id="361" r:id="rId7"/>
    <p:sldId id="3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4660"/>
  </p:normalViewPr>
  <p:slideViewPr>
    <p:cSldViewPr>
      <p:cViewPr>
        <p:scale>
          <a:sx n="66" d="100"/>
          <a:sy n="66" d="100"/>
        </p:scale>
        <p:origin x="-305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0FC14-7790-40B3-A69B-4703F1D81344}" type="doc">
      <dgm:prSet loTypeId="urn:microsoft.com/office/officeart/2005/8/layout/hierarchy2" loCatId="hierarchy" qsTypeId="urn:microsoft.com/office/officeart/2005/8/quickstyle/simple1#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675787D-6626-4A79-89D2-AE2BD4DF61C9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Форсайт – технология работы с индивидуальной и коллективной осознанностью в зоне целеполагания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89BE86E-8162-40FB-9A70-042F4A084E02}" type="parTrans" cxnId="{35CE819E-9685-4D08-9EE5-69B50AE07F03}">
      <dgm:prSet/>
      <dgm:spPr/>
      <dgm:t>
        <a:bodyPr/>
        <a:lstStyle/>
        <a:p>
          <a:endParaRPr lang="ru-RU"/>
        </a:p>
      </dgm:t>
    </dgm:pt>
    <dgm:pt modelId="{5548B61E-1B02-4D89-A4C9-EC29C4AE30AB}" type="sibTrans" cxnId="{35CE819E-9685-4D08-9EE5-69B50AE07F03}">
      <dgm:prSet/>
      <dgm:spPr/>
      <dgm:t>
        <a:bodyPr/>
        <a:lstStyle/>
        <a:p>
          <a:endParaRPr lang="ru-RU"/>
        </a:p>
      </dgm:t>
    </dgm:pt>
    <dgm:pt modelId="{87DAADDB-D907-464C-A8AF-8C37822304AB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Спорить о будущем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934710D-0D32-45DD-AF8E-3697E8AF68AD}" type="parTrans" cxnId="{636BCD8D-D1F6-46D4-8E8D-C7AD603584DA}">
      <dgm:prSet/>
      <dgm:spPr/>
      <dgm:t>
        <a:bodyPr/>
        <a:lstStyle/>
        <a:p>
          <a:endParaRPr lang="ru-RU"/>
        </a:p>
      </dgm:t>
    </dgm:pt>
    <dgm:pt modelId="{788C8B30-A4F4-413C-8DB7-7A5A5B4F34ED}" type="sibTrans" cxnId="{636BCD8D-D1F6-46D4-8E8D-C7AD603584DA}">
      <dgm:prSet/>
      <dgm:spPr/>
      <dgm:t>
        <a:bodyPr/>
        <a:lstStyle/>
        <a:p>
          <a:endParaRPr lang="ru-RU"/>
        </a:p>
      </dgm:t>
    </dgm:pt>
    <dgm:pt modelId="{BAD111AA-9B2B-4F01-826F-A46CAD711549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Очерчивать будущее:</a:t>
          </a:r>
        </a:p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- создание желаемого образа будущего</a:t>
          </a:r>
        </a:p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- Определение возможного будущего</a:t>
          </a:r>
        </a:p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- Определение стратегий его достижения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483ACAA-F728-4B47-970C-706A1992FFEC}" type="parTrans" cxnId="{99EE327B-613F-4AD2-B1E3-54139F82F530}">
      <dgm:prSet/>
      <dgm:spPr/>
      <dgm:t>
        <a:bodyPr/>
        <a:lstStyle/>
        <a:p>
          <a:endParaRPr lang="ru-RU"/>
        </a:p>
      </dgm:t>
    </dgm:pt>
    <dgm:pt modelId="{60ADEE17-0956-47BA-AB1D-90B2EBB36A64}" type="sibTrans" cxnId="{99EE327B-613F-4AD2-B1E3-54139F82F530}">
      <dgm:prSet/>
      <dgm:spPr/>
      <dgm:t>
        <a:bodyPr/>
        <a:lstStyle/>
        <a:p>
          <a:endParaRPr lang="ru-RU"/>
        </a:p>
      </dgm:t>
    </dgm:pt>
    <dgm:pt modelId="{7263FFE6-A96E-4DEC-B7B9-4793F8F62393}">
      <dgm:prSet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Обдумывать будущее:</a:t>
          </a:r>
        </a:p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- исследование</a:t>
          </a:r>
        </a:p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- прогнозирование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0DCBE31-732D-4B5E-AD6E-0E189279E309}" type="parTrans" cxnId="{54B2143E-4455-4DEF-BB7A-7DA36987B431}">
      <dgm:prSet/>
      <dgm:spPr/>
      <dgm:t>
        <a:bodyPr/>
        <a:lstStyle/>
        <a:p>
          <a:endParaRPr lang="ru-RU"/>
        </a:p>
      </dgm:t>
    </dgm:pt>
    <dgm:pt modelId="{24354C6B-D18D-45A8-8C85-025642544C7E}" type="sibTrans" cxnId="{54B2143E-4455-4DEF-BB7A-7DA36987B431}">
      <dgm:prSet/>
      <dgm:spPr/>
      <dgm:t>
        <a:bodyPr/>
        <a:lstStyle/>
        <a:p>
          <a:endParaRPr lang="ru-RU"/>
        </a:p>
      </dgm:t>
    </dgm:pt>
    <dgm:pt modelId="{9FD3CDAB-D9B1-4A84-A640-EA9D7A5DC82A}" type="pres">
      <dgm:prSet presAssocID="{34A0FC14-7790-40B3-A69B-4703F1D813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EB7ADA-F029-4F9A-BBE4-B4B2CFC38493}" type="pres">
      <dgm:prSet presAssocID="{F675787D-6626-4A79-89D2-AE2BD4DF61C9}" presName="root1" presStyleCnt="0"/>
      <dgm:spPr/>
    </dgm:pt>
    <dgm:pt modelId="{9BE773A6-B29E-45A3-9BB4-A45429CE4245}" type="pres">
      <dgm:prSet presAssocID="{F675787D-6626-4A79-89D2-AE2BD4DF61C9}" presName="LevelOneTextNode" presStyleLbl="node0" presStyleIdx="0" presStyleCnt="1" custScaleX="104100" custScaleY="225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10EA34-00B7-4550-8FC1-6CD742D969D1}" type="pres">
      <dgm:prSet presAssocID="{F675787D-6626-4A79-89D2-AE2BD4DF61C9}" presName="level2hierChild" presStyleCnt="0"/>
      <dgm:spPr/>
    </dgm:pt>
    <dgm:pt modelId="{2F7AA9B6-865A-4011-B88F-500300018B50}" type="pres">
      <dgm:prSet presAssocID="{60DCBE31-732D-4B5E-AD6E-0E189279E30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9E0982B-BD91-4FD1-A50A-143F4D3C6452}" type="pres">
      <dgm:prSet presAssocID="{60DCBE31-732D-4B5E-AD6E-0E189279E30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6C8E013-DA87-45F2-ABC2-7744030353AC}" type="pres">
      <dgm:prSet presAssocID="{7263FFE6-A96E-4DEC-B7B9-4793F8F62393}" presName="root2" presStyleCnt="0"/>
      <dgm:spPr/>
    </dgm:pt>
    <dgm:pt modelId="{B06DC701-7C47-48E3-86E3-E2F1ADF0CA03}" type="pres">
      <dgm:prSet presAssocID="{7263FFE6-A96E-4DEC-B7B9-4793F8F6239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607EF3-D620-4257-B352-E9B090565484}" type="pres">
      <dgm:prSet presAssocID="{7263FFE6-A96E-4DEC-B7B9-4793F8F62393}" presName="level3hierChild" presStyleCnt="0"/>
      <dgm:spPr/>
    </dgm:pt>
    <dgm:pt modelId="{0E5C0F63-B5DF-4E86-A3D1-9ABE00D3DC5A}" type="pres">
      <dgm:prSet presAssocID="{7934710D-0D32-45DD-AF8E-3697E8AF68A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1F74C48-3C48-4574-B1FF-CDB785FAC218}" type="pres">
      <dgm:prSet presAssocID="{7934710D-0D32-45DD-AF8E-3697E8AF68A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4C6BD12-9C17-4E54-A1E5-91801B86A36E}" type="pres">
      <dgm:prSet presAssocID="{87DAADDB-D907-464C-A8AF-8C37822304AB}" presName="root2" presStyleCnt="0"/>
      <dgm:spPr/>
    </dgm:pt>
    <dgm:pt modelId="{48F81ECF-1A99-43BC-B5AA-DF9A336A7CD1}" type="pres">
      <dgm:prSet presAssocID="{87DAADDB-D907-464C-A8AF-8C37822304A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63C26C-DA8C-4815-8121-AF26CBD16458}" type="pres">
      <dgm:prSet presAssocID="{87DAADDB-D907-464C-A8AF-8C37822304AB}" presName="level3hierChild" presStyleCnt="0"/>
      <dgm:spPr/>
    </dgm:pt>
    <dgm:pt modelId="{3E53425E-FCC9-4EDA-BB17-2474F3AA486A}" type="pres">
      <dgm:prSet presAssocID="{4483ACAA-F728-4B47-970C-706A1992FFE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89E62F1-E406-48D4-9A4D-B8D3E57E8BA8}" type="pres">
      <dgm:prSet presAssocID="{4483ACAA-F728-4B47-970C-706A1992FFE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9E7F4E6-65FE-4146-B6FF-83ED1EDBDB8E}" type="pres">
      <dgm:prSet presAssocID="{BAD111AA-9B2B-4F01-826F-A46CAD711549}" presName="root2" presStyleCnt="0"/>
      <dgm:spPr/>
    </dgm:pt>
    <dgm:pt modelId="{B98A770B-FD67-4C85-82F7-CDD2DF7A643D}" type="pres">
      <dgm:prSet presAssocID="{BAD111AA-9B2B-4F01-826F-A46CAD711549}" presName="LevelTwoTextNode" presStyleLbl="node2" presStyleIdx="2" presStyleCnt="3" custScaleY="1492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CF01D2-BB56-458C-9BB3-FB950C6DB877}" type="pres">
      <dgm:prSet presAssocID="{BAD111AA-9B2B-4F01-826F-A46CAD711549}" presName="level3hierChild" presStyleCnt="0"/>
      <dgm:spPr/>
    </dgm:pt>
  </dgm:ptLst>
  <dgm:cxnLst>
    <dgm:cxn modelId="{9ED643F9-EF93-4413-9FB6-310A49AC9ECD}" type="presOf" srcId="{4483ACAA-F728-4B47-970C-706A1992FFEC}" destId="{3E53425E-FCC9-4EDA-BB17-2474F3AA486A}" srcOrd="0" destOrd="0" presId="urn:microsoft.com/office/officeart/2005/8/layout/hierarchy2"/>
    <dgm:cxn modelId="{636BCD8D-D1F6-46D4-8E8D-C7AD603584DA}" srcId="{F675787D-6626-4A79-89D2-AE2BD4DF61C9}" destId="{87DAADDB-D907-464C-A8AF-8C37822304AB}" srcOrd="1" destOrd="0" parTransId="{7934710D-0D32-45DD-AF8E-3697E8AF68AD}" sibTransId="{788C8B30-A4F4-413C-8DB7-7A5A5B4F34ED}"/>
    <dgm:cxn modelId="{2C52ED5B-67E1-49E7-93B7-89C3F7261B2D}" type="presOf" srcId="{34A0FC14-7790-40B3-A69B-4703F1D81344}" destId="{9FD3CDAB-D9B1-4A84-A640-EA9D7A5DC82A}" srcOrd="0" destOrd="0" presId="urn:microsoft.com/office/officeart/2005/8/layout/hierarchy2"/>
    <dgm:cxn modelId="{8E15D4F5-8556-4742-B5FD-E561A509697C}" type="presOf" srcId="{7934710D-0D32-45DD-AF8E-3697E8AF68AD}" destId="{C1F74C48-3C48-4574-B1FF-CDB785FAC218}" srcOrd="1" destOrd="0" presId="urn:microsoft.com/office/officeart/2005/8/layout/hierarchy2"/>
    <dgm:cxn modelId="{9332DF94-9204-4B73-A09E-0A9E5050917A}" type="presOf" srcId="{7934710D-0D32-45DD-AF8E-3697E8AF68AD}" destId="{0E5C0F63-B5DF-4E86-A3D1-9ABE00D3DC5A}" srcOrd="0" destOrd="0" presId="urn:microsoft.com/office/officeart/2005/8/layout/hierarchy2"/>
    <dgm:cxn modelId="{54B2143E-4455-4DEF-BB7A-7DA36987B431}" srcId="{F675787D-6626-4A79-89D2-AE2BD4DF61C9}" destId="{7263FFE6-A96E-4DEC-B7B9-4793F8F62393}" srcOrd="0" destOrd="0" parTransId="{60DCBE31-732D-4B5E-AD6E-0E189279E309}" sibTransId="{24354C6B-D18D-45A8-8C85-025642544C7E}"/>
    <dgm:cxn modelId="{437B2E00-7453-4FDF-9F6A-E00A62AD471A}" type="presOf" srcId="{60DCBE31-732D-4B5E-AD6E-0E189279E309}" destId="{99E0982B-BD91-4FD1-A50A-143F4D3C6452}" srcOrd="1" destOrd="0" presId="urn:microsoft.com/office/officeart/2005/8/layout/hierarchy2"/>
    <dgm:cxn modelId="{99EE327B-613F-4AD2-B1E3-54139F82F530}" srcId="{F675787D-6626-4A79-89D2-AE2BD4DF61C9}" destId="{BAD111AA-9B2B-4F01-826F-A46CAD711549}" srcOrd="2" destOrd="0" parTransId="{4483ACAA-F728-4B47-970C-706A1992FFEC}" sibTransId="{60ADEE17-0956-47BA-AB1D-90B2EBB36A64}"/>
    <dgm:cxn modelId="{35CE819E-9685-4D08-9EE5-69B50AE07F03}" srcId="{34A0FC14-7790-40B3-A69B-4703F1D81344}" destId="{F675787D-6626-4A79-89D2-AE2BD4DF61C9}" srcOrd="0" destOrd="0" parTransId="{989BE86E-8162-40FB-9A70-042F4A084E02}" sibTransId="{5548B61E-1B02-4D89-A4C9-EC29C4AE30AB}"/>
    <dgm:cxn modelId="{3E334E23-4907-4EA0-9AE1-C8514997BB0D}" type="presOf" srcId="{4483ACAA-F728-4B47-970C-706A1992FFEC}" destId="{589E62F1-E406-48D4-9A4D-B8D3E57E8BA8}" srcOrd="1" destOrd="0" presId="urn:microsoft.com/office/officeart/2005/8/layout/hierarchy2"/>
    <dgm:cxn modelId="{79B4826B-7CC0-4805-873A-561693136E85}" type="presOf" srcId="{BAD111AA-9B2B-4F01-826F-A46CAD711549}" destId="{B98A770B-FD67-4C85-82F7-CDD2DF7A643D}" srcOrd="0" destOrd="0" presId="urn:microsoft.com/office/officeart/2005/8/layout/hierarchy2"/>
    <dgm:cxn modelId="{90D398C3-DE3C-4C91-B80F-AB2C27FDB710}" type="presOf" srcId="{7263FFE6-A96E-4DEC-B7B9-4793F8F62393}" destId="{B06DC701-7C47-48E3-86E3-E2F1ADF0CA03}" srcOrd="0" destOrd="0" presId="urn:microsoft.com/office/officeart/2005/8/layout/hierarchy2"/>
    <dgm:cxn modelId="{7E584EF0-6B65-4293-836A-8B5350743ED7}" type="presOf" srcId="{F675787D-6626-4A79-89D2-AE2BD4DF61C9}" destId="{9BE773A6-B29E-45A3-9BB4-A45429CE4245}" srcOrd="0" destOrd="0" presId="urn:microsoft.com/office/officeart/2005/8/layout/hierarchy2"/>
    <dgm:cxn modelId="{6EF72B26-1AE3-42AF-A1FB-2A0DAF16B61A}" type="presOf" srcId="{60DCBE31-732D-4B5E-AD6E-0E189279E309}" destId="{2F7AA9B6-865A-4011-B88F-500300018B50}" srcOrd="0" destOrd="0" presId="urn:microsoft.com/office/officeart/2005/8/layout/hierarchy2"/>
    <dgm:cxn modelId="{A57A7019-94DC-48D7-B6CE-CB512FC190DF}" type="presOf" srcId="{87DAADDB-D907-464C-A8AF-8C37822304AB}" destId="{48F81ECF-1A99-43BC-B5AA-DF9A336A7CD1}" srcOrd="0" destOrd="0" presId="urn:microsoft.com/office/officeart/2005/8/layout/hierarchy2"/>
    <dgm:cxn modelId="{7C098801-84C3-4090-966F-8D5D474BF3FC}" type="presParOf" srcId="{9FD3CDAB-D9B1-4A84-A640-EA9D7A5DC82A}" destId="{E4EB7ADA-F029-4F9A-BBE4-B4B2CFC38493}" srcOrd="0" destOrd="0" presId="urn:microsoft.com/office/officeart/2005/8/layout/hierarchy2"/>
    <dgm:cxn modelId="{E2DED3DA-F302-488A-A4C6-4B504710B271}" type="presParOf" srcId="{E4EB7ADA-F029-4F9A-BBE4-B4B2CFC38493}" destId="{9BE773A6-B29E-45A3-9BB4-A45429CE4245}" srcOrd="0" destOrd="0" presId="urn:microsoft.com/office/officeart/2005/8/layout/hierarchy2"/>
    <dgm:cxn modelId="{04BE2E5C-5FC7-4145-8873-9DB5B6BC45B4}" type="presParOf" srcId="{E4EB7ADA-F029-4F9A-BBE4-B4B2CFC38493}" destId="{C110EA34-00B7-4550-8FC1-6CD742D969D1}" srcOrd="1" destOrd="0" presId="urn:microsoft.com/office/officeart/2005/8/layout/hierarchy2"/>
    <dgm:cxn modelId="{073B6DD2-79BE-4E05-A7FC-5AC6AB0C6205}" type="presParOf" srcId="{C110EA34-00B7-4550-8FC1-6CD742D969D1}" destId="{2F7AA9B6-865A-4011-B88F-500300018B50}" srcOrd="0" destOrd="0" presId="urn:microsoft.com/office/officeart/2005/8/layout/hierarchy2"/>
    <dgm:cxn modelId="{FF60F0B3-780A-4E5E-B4C1-9A64C8033CDB}" type="presParOf" srcId="{2F7AA9B6-865A-4011-B88F-500300018B50}" destId="{99E0982B-BD91-4FD1-A50A-143F4D3C6452}" srcOrd="0" destOrd="0" presId="urn:microsoft.com/office/officeart/2005/8/layout/hierarchy2"/>
    <dgm:cxn modelId="{6619BD82-71BA-43AA-A431-C0A349146C0A}" type="presParOf" srcId="{C110EA34-00B7-4550-8FC1-6CD742D969D1}" destId="{86C8E013-DA87-45F2-ABC2-7744030353AC}" srcOrd="1" destOrd="0" presId="urn:microsoft.com/office/officeart/2005/8/layout/hierarchy2"/>
    <dgm:cxn modelId="{59F0F0CB-C1D6-4971-AC1F-8428E4EC94D3}" type="presParOf" srcId="{86C8E013-DA87-45F2-ABC2-7744030353AC}" destId="{B06DC701-7C47-48E3-86E3-E2F1ADF0CA03}" srcOrd="0" destOrd="0" presId="urn:microsoft.com/office/officeart/2005/8/layout/hierarchy2"/>
    <dgm:cxn modelId="{1DBE81C5-C754-4C2A-ADDA-D560E2A41245}" type="presParOf" srcId="{86C8E013-DA87-45F2-ABC2-7744030353AC}" destId="{23607EF3-D620-4257-B352-E9B090565484}" srcOrd="1" destOrd="0" presId="urn:microsoft.com/office/officeart/2005/8/layout/hierarchy2"/>
    <dgm:cxn modelId="{AAA6E6C8-1573-40D1-934B-0719863334C0}" type="presParOf" srcId="{C110EA34-00B7-4550-8FC1-6CD742D969D1}" destId="{0E5C0F63-B5DF-4E86-A3D1-9ABE00D3DC5A}" srcOrd="2" destOrd="0" presId="urn:microsoft.com/office/officeart/2005/8/layout/hierarchy2"/>
    <dgm:cxn modelId="{5F91D5E2-0FB9-4603-AE55-EDE78C660E69}" type="presParOf" srcId="{0E5C0F63-B5DF-4E86-A3D1-9ABE00D3DC5A}" destId="{C1F74C48-3C48-4574-B1FF-CDB785FAC218}" srcOrd="0" destOrd="0" presId="urn:microsoft.com/office/officeart/2005/8/layout/hierarchy2"/>
    <dgm:cxn modelId="{9B79140F-A00D-4312-8302-A968873B03CF}" type="presParOf" srcId="{C110EA34-00B7-4550-8FC1-6CD742D969D1}" destId="{34C6BD12-9C17-4E54-A1E5-91801B86A36E}" srcOrd="3" destOrd="0" presId="urn:microsoft.com/office/officeart/2005/8/layout/hierarchy2"/>
    <dgm:cxn modelId="{2DE570B9-2FF3-499E-A698-136A8C12FCB9}" type="presParOf" srcId="{34C6BD12-9C17-4E54-A1E5-91801B86A36E}" destId="{48F81ECF-1A99-43BC-B5AA-DF9A336A7CD1}" srcOrd="0" destOrd="0" presId="urn:microsoft.com/office/officeart/2005/8/layout/hierarchy2"/>
    <dgm:cxn modelId="{4AFC0027-9AB0-44FA-AEE2-2E9FB0ED4D6D}" type="presParOf" srcId="{34C6BD12-9C17-4E54-A1E5-91801B86A36E}" destId="{8163C26C-DA8C-4815-8121-AF26CBD16458}" srcOrd="1" destOrd="0" presId="urn:microsoft.com/office/officeart/2005/8/layout/hierarchy2"/>
    <dgm:cxn modelId="{E58279D9-DBA0-4CA3-B4EB-5F845B3311ED}" type="presParOf" srcId="{C110EA34-00B7-4550-8FC1-6CD742D969D1}" destId="{3E53425E-FCC9-4EDA-BB17-2474F3AA486A}" srcOrd="4" destOrd="0" presId="urn:microsoft.com/office/officeart/2005/8/layout/hierarchy2"/>
    <dgm:cxn modelId="{127F164E-4C65-40A8-93E9-91F77D17873B}" type="presParOf" srcId="{3E53425E-FCC9-4EDA-BB17-2474F3AA486A}" destId="{589E62F1-E406-48D4-9A4D-B8D3E57E8BA8}" srcOrd="0" destOrd="0" presId="urn:microsoft.com/office/officeart/2005/8/layout/hierarchy2"/>
    <dgm:cxn modelId="{4BC5ECF5-121B-453E-B952-A8C1CFCB3BEF}" type="presParOf" srcId="{C110EA34-00B7-4550-8FC1-6CD742D969D1}" destId="{29E7F4E6-65FE-4146-B6FF-83ED1EDBDB8E}" srcOrd="5" destOrd="0" presId="urn:microsoft.com/office/officeart/2005/8/layout/hierarchy2"/>
    <dgm:cxn modelId="{54159FA8-801A-4929-8D48-E2A0C7790C87}" type="presParOf" srcId="{29E7F4E6-65FE-4146-B6FF-83ED1EDBDB8E}" destId="{B98A770B-FD67-4C85-82F7-CDD2DF7A643D}" srcOrd="0" destOrd="0" presId="urn:microsoft.com/office/officeart/2005/8/layout/hierarchy2"/>
    <dgm:cxn modelId="{4CC59CD8-501A-42CE-B4DC-B10A6E3E4ECC}" type="presParOf" srcId="{29E7F4E6-65FE-4146-B6FF-83ED1EDBDB8E}" destId="{98CF01D2-BB56-458C-9BB3-FB950C6DB87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60F5CA-0206-4F46-95ED-099B4788D6A8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AE7DC4-F3FE-40E4-B8EC-12F01F0C7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07DC7D-7BC6-4A3F-907F-D26F620F7EB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F5B6A-BC6C-49DB-A003-CABC91D2DD70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4AEA-33DC-46F4-8DD1-03B84B2DB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92BA-CD7E-44CF-8805-ED233FFB4D53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64F3-A597-4A27-A7DE-D06EFF9D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911B-B5ED-481F-A8EA-710D59FBF36A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1E66-1702-4352-8F0C-682AE26FF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1AB8-E0E9-4FEE-8467-59BAD62734EB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0150F-671A-4DEF-8F32-53D1CC96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8BD3C-B5DD-4D55-9384-8CB1DC798240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0D12-5285-4E33-B086-129A241E4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8C506-2B3A-4A2F-9EFE-E4264391A2B4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D69C-9368-49F9-9FA7-32136F491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AAD9-D4D3-4C7E-8BD0-465F1C8D6540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8D84-51C3-4E49-802B-BF22CF35D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396F-770F-4F06-A819-ECBFCF44DBA5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68394-6F4F-4844-BBCF-3656B12AA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90B7-ECFF-45DD-97A9-12CCE404522A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EAF8-11FD-4C70-8F0B-0ADC228F5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D75E9-5582-4DD3-A1F8-C305A10EC71A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A163-AE3A-46B0-8BE8-6E0FBF33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7B70-BF71-4312-8B27-0E2BCF9CEAF2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9E044-BED9-48D1-B69A-7C276FCED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3F968-1407-495C-884B-3290EA735FCE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388827-2C13-4BBF-B0C0-A4FAF73FD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5750" y="571500"/>
            <a:ext cx="6324600" cy="7048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Семья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XXI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века:</a:t>
            </a:r>
            <a:b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взгляд в будущее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000628" y="6273225"/>
            <a:ext cx="18573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mbria" pitchFamily="18" charset="0"/>
              </a:rPr>
              <a:t>г</a:t>
            </a:r>
            <a:r>
              <a:rPr lang="ru-RU" sz="1600" dirty="0">
                <a:latin typeface="Cambria" pitchFamily="18" charset="0"/>
              </a:rPr>
              <a:t>. </a:t>
            </a:r>
            <a:r>
              <a:rPr lang="ru-RU" sz="1600" dirty="0" smtClean="0">
                <a:latin typeface="Cambria" pitchFamily="18" charset="0"/>
              </a:rPr>
              <a:t>Углич</a:t>
            </a:r>
          </a:p>
          <a:p>
            <a:pPr algn="ctr"/>
            <a:r>
              <a:rPr lang="ru-RU" sz="1600" dirty="0" smtClean="0">
                <a:latin typeface="Cambria" pitchFamily="18" charset="0"/>
              </a:rPr>
              <a:t>21.05.2019г</a:t>
            </a:r>
            <a:r>
              <a:rPr lang="ru-RU" sz="1600" dirty="0">
                <a:latin typeface="Cambria" pitchFamily="18" charset="0"/>
              </a:rPr>
              <a:t>.</a:t>
            </a:r>
          </a:p>
        </p:txBody>
      </p:sp>
      <p:pic>
        <p:nvPicPr>
          <p:cNvPr id="1026" name="Picture 2" descr="C:\Users\коллеги вам сюда\Desktop\Логотип\Новый 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867" y="4643446"/>
            <a:ext cx="3132687" cy="1044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 txBox="1">
            <a:spLocks noChangeArrowheads="1"/>
          </p:cNvSpPr>
          <p:nvPr/>
        </p:nvSpPr>
        <p:spPr bwMode="auto">
          <a:xfrm>
            <a:off x="571500" y="1447800"/>
            <a:ext cx="75723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2400">
              <a:latin typeface="Cambria" pitchFamily="18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Cambria" pitchFamily="18" charset="0"/>
                <a:ea typeface="굴림" pitchFamily="34" charset="-127"/>
              </a:rPr>
              <a:t> Современная семья – это союз, основанный на любви </a:t>
            </a:r>
            <a:r>
              <a:rPr lang="ru-RU" sz="2400"/>
              <a:t>;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Cambria" pitchFamily="18" charset="0"/>
                <a:ea typeface="굴림" pitchFamily="34" charset="-127"/>
              </a:rPr>
              <a:t>Изменение числа членов семьи;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Cambria" pitchFamily="18" charset="0"/>
                <a:ea typeface="굴림" pitchFamily="34" charset="-127"/>
              </a:rPr>
              <a:t> Разводы и повторные браки; 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Cambria" pitchFamily="18" charset="0"/>
                <a:ea typeface="굴림" pitchFamily="34" charset="-127"/>
              </a:rPr>
              <a:t> Особая роль родительства</a:t>
            </a:r>
          </a:p>
        </p:txBody>
      </p:sp>
      <p:sp>
        <p:nvSpPr>
          <p:cNvPr id="16386" name="AutoShape 68"/>
          <p:cNvSpPr>
            <a:spLocks noChangeArrowheads="1"/>
          </p:cNvSpPr>
          <p:nvPr/>
        </p:nvSpPr>
        <p:spPr bwMode="gray">
          <a:xfrm>
            <a:off x="428625" y="357188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1"/>
            <a:r>
              <a:rPr kumimoji="1" lang="ru-RU" altLang="ko-KR" sz="3500">
                <a:solidFill>
                  <a:schemeClr val="bg1"/>
                </a:solidFill>
                <a:latin typeface="Cambria" pitchFamily="18" charset="0"/>
                <a:ea typeface="굴림" pitchFamily="34" charset="-127"/>
              </a:rPr>
              <a:t>Современная семья: </a:t>
            </a:r>
          </a:p>
          <a:p>
            <a:pPr algn="ctr" latinLnBrk="1"/>
            <a:r>
              <a:rPr kumimoji="1" lang="ru-RU" altLang="ko-KR" sz="3500">
                <a:solidFill>
                  <a:schemeClr val="bg1"/>
                </a:solidFill>
                <a:latin typeface="Cambria" pitchFamily="18" charset="0"/>
                <a:ea typeface="굴림" pitchFamily="34" charset="-127"/>
              </a:rPr>
              <a:t>особенности и тенденции развития</a:t>
            </a:r>
            <a:endParaRPr kumimoji="1" lang="en-US" altLang="ko-KR" sz="3500">
              <a:solidFill>
                <a:schemeClr val="bg1"/>
              </a:solidFill>
              <a:latin typeface="Cambria" pitchFamily="18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 txBox="1">
            <a:spLocks noChangeArrowheads="1"/>
          </p:cNvSpPr>
          <p:nvPr/>
        </p:nvSpPr>
        <p:spPr bwMode="auto">
          <a:xfrm>
            <a:off x="500034" y="1643050"/>
            <a:ext cx="75723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latin typeface="Cambria" pitchFamily="18" charset="0"/>
                <a:ea typeface="굴림" pitchFamily="34" charset="-127"/>
              </a:rPr>
              <a:t> </a:t>
            </a:r>
            <a:r>
              <a:rPr lang="ru-RU" sz="2400" dirty="0" smtClean="0">
                <a:latin typeface="Cambria" pitchFamily="18" charset="0"/>
                <a:ea typeface="굴림" pitchFamily="34" charset="-127"/>
              </a:rPr>
              <a:t>Падение рождаемости, уменьшение числа детей в семье.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 smtClean="0">
                <a:latin typeface="Cambria" pitchFamily="18" charset="0"/>
                <a:ea typeface="굴림" pitchFamily="34" charset="-127"/>
              </a:rPr>
              <a:t> Поляризация возраста вступления в брак;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 smtClean="0">
                <a:latin typeface="Cambria" pitchFamily="18" charset="0"/>
                <a:ea typeface="굴림" pitchFamily="34" charset="-127"/>
              </a:rPr>
              <a:t> Большое количество разводов;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 smtClean="0">
                <a:latin typeface="Cambria" pitchFamily="18" charset="0"/>
                <a:ea typeface="굴림" pitchFamily="34" charset="-127"/>
              </a:rPr>
              <a:t>Возрастание количества повторных браков;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 smtClean="0">
                <a:latin typeface="Cambria" pitchFamily="18" charset="0"/>
                <a:ea typeface="굴림" pitchFamily="34" charset="-127"/>
              </a:rPr>
              <a:t> Альтернативные формы брака;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 smtClean="0">
                <a:latin typeface="Cambria" pitchFamily="18" charset="0"/>
                <a:ea typeface="굴림" pitchFamily="34" charset="-127"/>
              </a:rPr>
              <a:t> Новые модели семей.</a:t>
            </a:r>
            <a:endParaRPr lang="ru-RU" sz="2400" dirty="0">
              <a:latin typeface="Cambria" pitchFamily="18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latin typeface="Cambria" pitchFamily="18" charset="0"/>
              <a:ea typeface="굴림" pitchFamily="34" charset="-127"/>
            </a:endParaRPr>
          </a:p>
        </p:txBody>
      </p:sp>
      <p:sp>
        <p:nvSpPr>
          <p:cNvPr id="17410" name="AutoShape 68"/>
          <p:cNvSpPr>
            <a:spLocks noChangeArrowheads="1"/>
          </p:cNvSpPr>
          <p:nvPr/>
        </p:nvSpPr>
        <p:spPr bwMode="gray">
          <a:xfrm>
            <a:off x="428625" y="357188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1"/>
            <a:r>
              <a:rPr kumimoji="1" lang="ru-RU" altLang="ko-KR" sz="3500" dirty="0">
                <a:solidFill>
                  <a:schemeClr val="bg1"/>
                </a:solidFill>
                <a:latin typeface="Cambria" pitchFamily="18" charset="0"/>
                <a:ea typeface="굴림" pitchFamily="34" charset="-127"/>
              </a:rPr>
              <a:t>Современная семья: </a:t>
            </a:r>
          </a:p>
          <a:p>
            <a:pPr algn="ctr" latinLnBrk="1"/>
            <a:r>
              <a:rPr kumimoji="1" lang="ru-RU" altLang="ko-KR" sz="3500" dirty="0">
                <a:solidFill>
                  <a:schemeClr val="bg1"/>
                </a:solidFill>
                <a:latin typeface="Cambria" pitchFamily="18" charset="0"/>
                <a:ea typeface="굴림" pitchFamily="34" charset="-127"/>
              </a:rPr>
              <a:t>особенности и тенденции развития</a:t>
            </a:r>
            <a:endParaRPr kumimoji="1" lang="en-US" altLang="ko-KR" sz="3500" dirty="0">
              <a:solidFill>
                <a:schemeClr val="bg1"/>
              </a:solidFill>
              <a:latin typeface="Cambria" pitchFamily="18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428625" y="357188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1"/>
            <a:r>
              <a:rPr kumimoji="1" lang="ru-RU" altLang="ko-KR" sz="3500" dirty="0" smtClean="0">
                <a:solidFill>
                  <a:schemeClr val="bg1"/>
                </a:solidFill>
                <a:latin typeface="Cambria" pitchFamily="18" charset="0"/>
                <a:ea typeface="굴림" pitchFamily="34" charset="-127"/>
              </a:rPr>
              <a:t>Семья глазами психолога</a:t>
            </a:r>
            <a:endParaRPr kumimoji="1" lang="ru-RU" altLang="ko-KR" sz="3500" dirty="0">
              <a:solidFill>
                <a:schemeClr val="bg1"/>
              </a:solidFill>
              <a:latin typeface="Cambria" pitchFamily="18" charset="0"/>
              <a:ea typeface="굴림" pitchFamily="34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7158" y="1428736"/>
            <a:ext cx="75723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Cambria" pitchFamily="18" charset="0"/>
                <a:ea typeface="굴림" pitchFamily="34" charset="-127"/>
              </a:rPr>
              <a:t> Проблемы в воспитании детей;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dirty="0" smtClean="0">
                <a:latin typeface="Cambria" pitchFamily="18" charset="0"/>
                <a:ea typeface="굴림" pitchFamily="34" charset="-127"/>
              </a:rPr>
              <a:t> Нарушения детско-родительских отношений;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dirty="0" smtClean="0">
                <a:latin typeface="Cambria" pitchFamily="18" charset="0"/>
                <a:ea typeface="굴림" pitchFamily="34" charset="-127"/>
              </a:rPr>
              <a:t> Психологический микроклимат семьи;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dirty="0" smtClean="0">
                <a:latin typeface="Cambria" pitchFamily="18" charset="0"/>
                <a:ea typeface="굴림" pitchFamily="34" charset="-127"/>
              </a:rPr>
              <a:t> Ситуация развода, появление отчима</a:t>
            </a:r>
            <a:r>
              <a:rPr lang="en-US" sz="2000" dirty="0" smtClean="0">
                <a:latin typeface="Cambria" pitchFamily="18" charset="0"/>
                <a:ea typeface="굴림" pitchFamily="34" charset="-127"/>
              </a:rPr>
              <a:t>/</a:t>
            </a:r>
            <a:r>
              <a:rPr lang="ru-RU" sz="2000" dirty="0" smtClean="0">
                <a:latin typeface="Cambria" pitchFamily="18" charset="0"/>
                <a:ea typeface="굴림" pitchFamily="34" charset="-127"/>
              </a:rPr>
              <a:t>матери;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dirty="0" smtClean="0">
                <a:latin typeface="Cambria" pitchFamily="18" charset="0"/>
                <a:ea typeface="굴림" pitchFamily="34" charset="-127"/>
              </a:rPr>
              <a:t> Появление ребенка</a:t>
            </a:r>
            <a:r>
              <a:rPr lang="en-US" sz="2000" dirty="0" smtClean="0">
                <a:latin typeface="Cambria" pitchFamily="18" charset="0"/>
                <a:ea typeface="굴림" pitchFamily="34" charset="-127"/>
              </a:rPr>
              <a:t>/</a:t>
            </a:r>
            <a:r>
              <a:rPr lang="ru-RU" sz="2000" dirty="0" err="1" smtClean="0">
                <a:latin typeface="Cambria" pitchFamily="18" charset="0"/>
                <a:ea typeface="굴림" pitchFamily="34" charset="-127"/>
              </a:rPr>
              <a:t>сиблинга</a:t>
            </a:r>
            <a:r>
              <a:rPr lang="ru-RU" sz="2000" dirty="0" smtClean="0">
                <a:latin typeface="Cambria" pitchFamily="18" charset="0"/>
                <a:ea typeface="굴림" pitchFamily="34" charset="-127"/>
              </a:rPr>
              <a:t> детей;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dirty="0" smtClean="0">
                <a:latin typeface="Cambria" pitchFamily="18" charset="0"/>
                <a:ea typeface="굴림" pitchFamily="34" charset="-127"/>
              </a:rPr>
              <a:t> Сепарация (самостоятельная жизнь) детей;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dirty="0" smtClean="0">
                <a:latin typeface="Cambria" pitchFamily="18" charset="0"/>
                <a:ea typeface="굴림" pitchFamily="34" charset="-127"/>
              </a:rPr>
              <a:t> Кризисы семейной жизни на разных этапах;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dirty="0" smtClean="0">
                <a:latin typeface="Cambria" pitchFamily="18" charset="0"/>
                <a:ea typeface="굴림" pitchFamily="34" charset="-127"/>
              </a:rPr>
              <a:t> Работа с последствиями домашнего или сексуального насилия.</a:t>
            </a:r>
            <a:endParaRPr lang="en-US" sz="2000" dirty="0">
              <a:latin typeface="Cambria" pitchFamily="18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0"/>
            <a:ext cx="7358062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Форсайт</a:t>
            </a:r>
            <a:endParaRPr lang="en-US" sz="36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85938" y="500063"/>
            <a:ext cx="7358062" cy="71596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(от англ. </a:t>
            </a:r>
            <a:r>
              <a:rPr lang="en-US" sz="24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Foresight – </a:t>
            </a:r>
            <a:r>
              <a:rPr lang="ru-RU" sz="24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взгляд в будущее, предвидение)</a:t>
            </a:r>
            <a:endParaRPr lang="en-US" sz="20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857356" y="1214422"/>
          <a:ext cx="7286644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68"/>
          <p:cNvSpPr>
            <a:spLocks noChangeArrowheads="1"/>
          </p:cNvSpPr>
          <p:nvPr/>
        </p:nvSpPr>
        <p:spPr bwMode="gray">
          <a:xfrm>
            <a:off x="571500" y="357188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1"/>
            <a:r>
              <a:rPr kumimoji="1" lang="ru-RU" altLang="ko-KR" sz="3200">
                <a:solidFill>
                  <a:schemeClr val="bg1"/>
                </a:solidFill>
                <a:latin typeface="Cambria" pitchFamily="18" charset="0"/>
                <a:ea typeface="굴림" pitchFamily="34" charset="-127"/>
              </a:rPr>
              <a:t>Образ семьи в будущем</a:t>
            </a:r>
          </a:p>
        </p:txBody>
      </p:sp>
      <p:pic>
        <p:nvPicPr>
          <p:cNvPr id="2053" name="Picture 5" descr="C:\Users\Admin\Desktop\Для презентации\семья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979" y="3214686"/>
            <a:ext cx="5287638" cy="3438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Admin\Desktop\Для презентации\семья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468500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71500" y="428625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굴림" pitchFamily="34" charset="-127"/>
                <a:cs typeface="+mn-cs"/>
              </a:rPr>
              <a:t>«У семейного очага»</a:t>
            </a:r>
          </a:p>
        </p:txBody>
      </p:sp>
      <p:pic>
        <p:nvPicPr>
          <p:cNvPr id="3074" name="Picture 2" descr="ÐÐ°ÑÑÐ¸Ð½ÐºÐ¸ Ð¿Ð¾ Ð·Ð°Ð¿ÑÐ¾ÑÑ ÑÐµÐ¼ÑÑ Ñ Ð¾ÑÐ°Ð³Ð°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714348" y="2000240"/>
            <a:ext cx="6596644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1">
      <a:dk1>
        <a:srgbClr val="262626"/>
      </a:dk1>
      <a:lt1>
        <a:srgbClr val="FFFFFF"/>
      </a:lt1>
      <a:dk2>
        <a:srgbClr val="494429"/>
      </a:dk2>
      <a:lt2>
        <a:srgbClr val="EEECE1"/>
      </a:lt2>
      <a:accent1>
        <a:srgbClr val="BA9964"/>
      </a:accent1>
      <a:accent2>
        <a:srgbClr val="4B2115"/>
      </a:accent2>
      <a:accent3>
        <a:srgbClr val="9E4F31"/>
      </a:accent3>
      <a:accent4>
        <a:srgbClr val="ED9354"/>
      </a:accent4>
      <a:accent5>
        <a:srgbClr val="BA9964"/>
      </a:accent5>
      <a:accent6>
        <a:srgbClr val="ED935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208</Words>
  <Application>Microsoft Office PowerPoint</Application>
  <PresentationFormat>Экран (4:3)</PresentationFormat>
  <Paragraphs>41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1_Office Theme</vt:lpstr>
      <vt:lpstr>Семья XXI века: взгляд в будущее</vt:lpstr>
      <vt:lpstr>Слайд 2</vt:lpstr>
      <vt:lpstr>Слайд 3</vt:lpstr>
      <vt:lpstr>Слайд 4</vt:lpstr>
      <vt:lpstr>Форсайт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коллеги вам сюда</cp:lastModifiedBy>
  <cp:revision>276</cp:revision>
  <dcterms:created xsi:type="dcterms:W3CDTF">2012-04-26T17:06:14Z</dcterms:created>
  <dcterms:modified xsi:type="dcterms:W3CDTF">2019-05-22T08:55:20Z</dcterms:modified>
</cp:coreProperties>
</file>