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C864EC-1EA2-4E20-80DB-B126C3C17BD5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34E03E-EB59-47A1-82CE-616D6669A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text=%D1%83%D1%81%D0%BF%D0%B5%D1%88%D0%BD%D0%B0%D1%8F%20%D0%BB%D0%B8%D1%87%D0%BD%D0%BE%D1%81%D1%82%D1%8C&amp;img_url=mediasubs.ru/group/uploads/ya/yagyalife-uspeh-schaste-voploschenie-tselej-razvitie-osoznaniya-ritualyi-yagiya/image2/TQ0MC00OT.jpg&amp;pos=15&amp;rpt=simag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6-tub-ru.yandex.net/i?id=173568889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907704" cy="218439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17315" y="2204864"/>
            <a:ext cx="73448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Формирование навыков социального поведения  обучающихся в курсе «Самосовершенствование личности» Г.К.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Селевко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43651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Заместитель директора по ВР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Стежинская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И.А.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281261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Октябрьская средняя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общеобразовательная школа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28361"/>
            <a:ext cx="7198568" cy="1152127"/>
          </a:xfrm>
        </p:spPr>
        <p:txBody>
          <a:bodyPr>
            <a:normAutofit/>
          </a:bodyPr>
          <a:lstStyle/>
          <a:p>
            <a:pPr algn="ctr"/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Формула успеха</a:t>
            </a:r>
            <a:endParaRPr lang="ru-RU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0276" y="2115089"/>
            <a:ext cx="8892480" cy="1368152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Успех = вера в себя + действия + цель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16632"/>
            <a:ext cx="2263527" cy="1975587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965"/>
          <a:stretch/>
        </p:blipFill>
        <p:spPr bwMode="auto">
          <a:xfrm>
            <a:off x="2540571" y="3410694"/>
            <a:ext cx="4492608" cy="313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1988840"/>
            <a:ext cx="7355160" cy="4227909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самоутверждение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(самовоспитание, самообразование, самоопределение, свобода выбора);</a:t>
            </a: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самовыражение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(общение, творчество и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самотворчество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, поиск, выявление своих способностей и сил);</a:t>
            </a: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защищенность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(самоопределение, профориентация, </a:t>
            </a:r>
            <a:r>
              <a:rPr lang="ru-RU" i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саморегуляция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, коллективная деятельность);</a:t>
            </a:r>
          </a:p>
          <a:p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самоактуализация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(достижение личных и социальных целей, подготовка себя к адаптации в социуме, социальные пробы).</a:t>
            </a:r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203622"/>
            <a:ext cx="5842992" cy="156919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Формирование социальных навыков обучающихся в курсе «Самосовершенствование личности»</a:t>
            </a:r>
            <a:br>
              <a:rPr lang="ru-RU" sz="2000" dirty="0" smtClean="0"/>
            </a:br>
            <a:r>
              <a:rPr lang="ru-RU" sz="2000" dirty="0" smtClean="0"/>
              <a:t>Г.К. </a:t>
            </a:r>
            <a:r>
              <a:rPr lang="ru-RU" sz="2000" dirty="0" err="1" smtClean="0"/>
              <a:t>Селевко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03622"/>
            <a:ext cx="1908497" cy="1661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378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908175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915816" y="404665"/>
            <a:ext cx="56262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Формирование навыков социального поведения  обучающихся в курсе «Самосовершенствование личности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Г.К.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Селевко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2045891"/>
            <a:ext cx="2499828" cy="39497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7628" y="2068364"/>
            <a:ext cx="1561964" cy="199931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4500" y="2068364"/>
            <a:ext cx="3331713" cy="437444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530" y="4260522"/>
            <a:ext cx="1440160" cy="1855749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378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437112"/>
            <a:ext cx="3970784" cy="360040"/>
          </a:xfrm>
        </p:spPr>
        <p:txBody>
          <a:bodyPr>
            <a:noAutofit/>
          </a:bodyPr>
          <a:lstStyle/>
          <a:p>
            <a:r>
              <a:rPr lang="ru-RU" sz="1400" dirty="0" smtClean="0"/>
              <a:t>Школьный спортивный клуб «Юниор»</a:t>
            </a:r>
            <a:endParaRPr lang="ru-RU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908175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018457"/>
            <a:ext cx="3128863" cy="2346647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995936" y="332656"/>
            <a:ext cx="3840163" cy="2880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3995936" y="3356992"/>
            <a:ext cx="3970784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400" dirty="0" smtClean="0"/>
              <a:t>Муниципальный проект «Мы- </a:t>
            </a:r>
            <a:r>
              <a:rPr lang="ru-RU" sz="1400" dirty="0" err="1" smtClean="0"/>
              <a:t>Ушаковцы</a:t>
            </a:r>
            <a:r>
              <a:rPr lang="ru-RU" sz="1400" dirty="0" smtClean="0"/>
              <a:t>» </a:t>
            </a:r>
            <a:endParaRPr lang="ru-RU" sz="1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585" y="4154379"/>
            <a:ext cx="3128863" cy="1759985"/>
          </a:xfrm>
          <a:prstGeom prst="rect">
            <a:avLst/>
          </a:prstGeom>
        </p:spPr>
      </p:pic>
      <p:sp>
        <p:nvSpPr>
          <p:cNvPr id="11" name="Заголовок 2"/>
          <p:cNvSpPr txBox="1">
            <a:spLocks/>
          </p:cNvSpPr>
          <p:nvPr/>
        </p:nvSpPr>
        <p:spPr>
          <a:xfrm>
            <a:off x="5004048" y="6109642"/>
            <a:ext cx="2232249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400" dirty="0" smtClean="0"/>
              <a:t>Осенний </a:t>
            </a:r>
            <a:r>
              <a:rPr lang="ru-RU" sz="1400" dirty="0" err="1" smtClean="0"/>
              <a:t>квест</a:t>
            </a:r>
            <a:endParaRPr lang="ru-RU" sz="1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378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293096"/>
            <a:ext cx="3816424" cy="360040"/>
          </a:xfrm>
        </p:spPr>
        <p:txBody>
          <a:bodyPr>
            <a:noAutofit/>
          </a:bodyPr>
          <a:lstStyle/>
          <a:p>
            <a:r>
              <a:rPr lang="ru-RU" sz="1400" dirty="0" smtClean="0"/>
              <a:t>Акция «Марафон добрых дел»</a:t>
            </a:r>
            <a:endParaRPr lang="ru-RU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908175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311667"/>
            <a:ext cx="3128863" cy="1760227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995936" y="692671"/>
            <a:ext cx="3840163" cy="216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3995936" y="3181164"/>
            <a:ext cx="3970784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400" dirty="0" smtClean="0"/>
              <a:t>Отряд медиаторов</a:t>
            </a:r>
            <a:endParaRPr lang="ru-RU" sz="1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1385" y="3858961"/>
            <a:ext cx="3389261" cy="2250681"/>
          </a:xfrm>
          <a:prstGeom prst="rect">
            <a:avLst/>
          </a:prstGeom>
        </p:spPr>
      </p:pic>
      <p:sp>
        <p:nvSpPr>
          <p:cNvPr id="11" name="Заголовок 2"/>
          <p:cNvSpPr txBox="1">
            <a:spLocks/>
          </p:cNvSpPr>
          <p:nvPr/>
        </p:nvSpPr>
        <p:spPr>
          <a:xfrm>
            <a:off x="5004048" y="6109642"/>
            <a:ext cx="2232249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400" dirty="0" smtClean="0"/>
              <a:t>Поход в с. Красное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78090576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378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85293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908175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471402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595</TotalTime>
  <Words>154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Презентация PowerPoint</vt:lpstr>
      <vt:lpstr>Формула успеха</vt:lpstr>
      <vt:lpstr>Формирование социальных навыков обучающихся в курсе «Самосовершенствование личности» Г.К. Селевко </vt:lpstr>
      <vt:lpstr>Презентация PowerPoint</vt:lpstr>
      <vt:lpstr>Школьный спортивный клуб «Юниор»</vt:lpstr>
      <vt:lpstr>Акция «Марафон добрых дел»</vt:lpstr>
      <vt:lpstr>Спасибо за внимание!</vt:lpstr>
    </vt:vector>
  </TitlesOfParts>
  <Company>OEM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 УСПЕШНОЙ ЛИЧНОСТИ</dc:title>
  <dc:creator>Элина</dc:creator>
  <cp:lastModifiedBy>Ирина Димитриевна Стоянова</cp:lastModifiedBy>
  <cp:revision>16</cp:revision>
  <dcterms:created xsi:type="dcterms:W3CDTF">2012-11-04T17:08:37Z</dcterms:created>
  <dcterms:modified xsi:type="dcterms:W3CDTF">2019-01-31T12:17:39Z</dcterms:modified>
</cp:coreProperties>
</file>