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66" r:id="rId2"/>
    <p:sldId id="273" r:id="rId3"/>
    <p:sldId id="268" r:id="rId4"/>
    <p:sldId id="274" r:id="rId5"/>
    <p:sldId id="275" r:id="rId6"/>
    <p:sldId id="288" r:id="rId7"/>
    <p:sldId id="257" r:id="rId8"/>
    <p:sldId id="259" r:id="rId9"/>
    <p:sldId id="287" r:id="rId10"/>
    <p:sldId id="277" r:id="rId11"/>
    <p:sldId id="264" r:id="rId12"/>
    <p:sldId id="289" r:id="rId13"/>
    <p:sldId id="262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95B77-C249-4260-BA27-460FED3358D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8A2E7-5DC9-4201-9157-4285BE128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9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8A2E7-5DC9-4201-9157-4285BE128D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7;&#1076;&#1076;\zvuk_-_ulicy_(xMusic.me).mp3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7;&#1076;&#1076;\Dorozhnyj_znak_-_(xMusic.me)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92;&#1080;&#1079;&#1082;&#1091;&#1083;&#1100;&#1090;&#1084;&#1080;&#1085;&#1091;&#1090;&#1082;&#1072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508518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Чемина</a:t>
            </a:r>
            <a:r>
              <a:rPr lang="ru-RU" b="1" dirty="0" smtClean="0"/>
              <a:t> Людмила Владимировна</a:t>
            </a:r>
          </a:p>
          <a:p>
            <a:pPr algn="ctr"/>
            <a:r>
              <a:rPr lang="ru-RU" b="1" dirty="0"/>
              <a:t>у</a:t>
            </a:r>
            <a:r>
              <a:rPr lang="ru-RU" b="1" dirty="0" smtClean="0"/>
              <a:t>читель начальных классов</a:t>
            </a:r>
          </a:p>
          <a:p>
            <a:pPr algn="ctr"/>
            <a:r>
              <a:rPr lang="ru-RU" b="1" dirty="0" smtClean="0"/>
              <a:t>МОУ Арефинская СОШ</a:t>
            </a:r>
          </a:p>
          <a:p>
            <a:pPr algn="ctr"/>
            <a:r>
              <a:rPr lang="ru-RU" b="1" smtClean="0"/>
              <a:t>2018 </a:t>
            </a:r>
            <a:r>
              <a:rPr lang="ru-RU" b="1" dirty="0" smtClean="0"/>
              <a:t>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8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429683" cy="554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56"/>
            <a:ext cx="8609600" cy="5715039"/>
          </a:xfrm>
          <a:prstGeom prst="rect">
            <a:avLst/>
          </a:prstGeom>
          <a:noFill/>
        </p:spPr>
      </p:pic>
      <p:pic>
        <p:nvPicPr>
          <p:cNvPr id="4" name="zvuk_-_ulicy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8609600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714356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east Impacted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east Impacted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east Impacted"/>
              </a:rPr>
              <a:t>это  все мои друзья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928670"/>
            <a:ext cx="5072098" cy="918418"/>
          </a:xfrm>
        </p:spPr>
        <p:txBody>
          <a:bodyPr/>
          <a:lstStyle/>
          <a:p>
            <a:r>
              <a:rPr lang="ru-RU" b="1" dirty="0" smtClean="0">
                <a:latin typeface="Tahoma" pitchFamily="34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east Impacted"/>
              </a:rPr>
              <a:t>ЮНЫЙ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east Impacted"/>
              </a:rPr>
              <a:t>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2143116"/>
            <a:ext cx="6643734" cy="2078047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1628302" cy="13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571876"/>
            <a:ext cx="16033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357166"/>
            <a:ext cx="13684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186766" cy="1785950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>      </a:t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/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>      </a:t>
            </a:r>
            <a:br>
              <a:rPr lang="ru-RU" altLang="ru-RU" sz="2700" b="1" dirty="0" smtClean="0">
                <a:latin typeface="Bookman Old Style" pitchFamily="18" charset="0"/>
              </a:rPr>
            </a:br>
            <a:r>
              <a:rPr lang="ru-RU" altLang="ru-RU" sz="2700" b="1" dirty="0" smtClean="0">
                <a:latin typeface="Bookman Old Style" pitchFamily="18" charset="0"/>
              </a:rPr>
              <a:t>    </a:t>
            </a:r>
            <a:r>
              <a:rPr lang="ru-RU" altLang="ru-RU" sz="3600" b="1" dirty="0" smtClean="0">
                <a:solidFill>
                  <a:schemeClr val="accent4">
                    <a:lumMod val="75000"/>
                  </a:schemeClr>
                </a:solidFill>
                <a:latin typeface="Beast Impacted"/>
              </a:rPr>
              <a:t>Тротуар</a:t>
            </a:r>
            <a:r>
              <a:rPr lang="ru-RU" altLang="ru-RU" sz="3600" dirty="0" smtClean="0">
                <a:solidFill>
                  <a:schemeClr val="accent4">
                    <a:lumMod val="75000"/>
                  </a:schemeClr>
                </a:solidFill>
                <a:latin typeface="Beast Impacted"/>
              </a:rPr>
              <a:t> – в переводе с французского обозначает «дорога для пешеходов». </a:t>
            </a:r>
            <a:r>
              <a:rPr lang="ru-RU" altLang="ru-RU" sz="6700" dirty="0" smtClean="0">
                <a:latin typeface="Bookman Old Style" pitchFamily="18" charset="0"/>
              </a:rPr>
              <a:t/>
            </a:r>
            <a:br>
              <a:rPr lang="ru-RU" altLang="ru-RU" sz="6700" dirty="0" smtClean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1714487"/>
            <a:ext cx="7810659" cy="4786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" r="3553"/>
          <a:stretch>
            <a:fillRect/>
          </a:stretch>
        </p:blipFill>
        <p:spPr bwMode="auto">
          <a:xfrm>
            <a:off x="357159" y="928670"/>
            <a:ext cx="83582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4149725"/>
            <a:ext cx="72072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4343400"/>
            <a:ext cx="2376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 rot="3551449">
            <a:off x="519906" y="2737645"/>
            <a:ext cx="923925" cy="159861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ignaldv.ru/components/com_jshopping/files/img_products/full_hello_html_m2d737ae7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185738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4" name="Рисунок 3" descr="_1_~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1214422"/>
            <a:ext cx="1643074" cy="1752600"/>
          </a:xfrm>
          <a:prstGeom prst="rect">
            <a:avLst/>
          </a:prstGeom>
        </p:spPr>
      </p:pic>
      <p:pic>
        <p:nvPicPr>
          <p:cNvPr id="5" name="Рисунок 4" descr="http://prorab.az/uploads/products/thumb/62506680414214069297d0159a76fc80d5996f4bb5ef237afd8f1768cc4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14422"/>
            <a:ext cx="1928826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cb4159d-57f7-425b-aa8c-cf41988f6c0a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58016" y="1357298"/>
            <a:ext cx="1981200" cy="1600200"/>
          </a:xfrm>
          <a:prstGeom prst="rect">
            <a:avLst/>
          </a:prstGeom>
        </p:spPr>
      </p:pic>
      <p:pic>
        <p:nvPicPr>
          <p:cNvPr id="8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4071942"/>
            <a:ext cx="1981200" cy="1905000"/>
          </a:xfrm>
          <a:prstGeom prst="rect">
            <a:avLst/>
          </a:prstGeom>
          <a:noFill/>
        </p:spPr>
      </p:pic>
      <p:pic>
        <p:nvPicPr>
          <p:cNvPr id="9" name="Рисунок 8" descr="http://900igr.net/datai/okruzhajuschij-mir/Znaki/0014-018-Podzemnyj-i-nadzemnyj-peshekhodnyj-perekhody.gif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857628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281339422_112964748_1-----1281339422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786578" y="3929066"/>
            <a:ext cx="1676400" cy="1676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3108" y="35716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Beast Impacted"/>
              </a:rPr>
              <a:t>Дорожные знаки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Beast Impact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929322" y="1714488"/>
            <a:ext cx="2928966" cy="27146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Предписываю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щие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–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круге голубого цвета!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357422" y="428604"/>
            <a:ext cx="4214826" cy="3286129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Предупреждающие знаки – треугольники с красным окаймлением!</a:t>
            </a:r>
          </a:p>
        </p:txBody>
      </p:sp>
      <p:sp>
        <p:nvSpPr>
          <p:cNvPr id="4" name="Овал 3"/>
          <p:cNvSpPr/>
          <p:nvPr/>
        </p:nvSpPr>
        <p:spPr>
          <a:xfrm>
            <a:off x="285720" y="1785926"/>
            <a:ext cx="2786063" cy="27860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щие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–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круги с красным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окаймлени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357694"/>
            <a:ext cx="4214812" cy="20716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Указательные  знаки – голубые прямоугольники с рисунками!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Dorozhnyj_znak_-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20" y="1785926"/>
            <a:ext cx="2786063" cy="27860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щие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–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круги с красным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окаймлени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357422" y="428604"/>
            <a:ext cx="4214826" cy="3286129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Предупреждающие знаки – треугольники с красным окаймлением!</a:t>
            </a:r>
          </a:p>
        </p:txBody>
      </p:sp>
      <p:sp>
        <p:nvSpPr>
          <p:cNvPr id="6" name="Овал 5"/>
          <p:cNvSpPr/>
          <p:nvPr/>
        </p:nvSpPr>
        <p:spPr>
          <a:xfrm>
            <a:off x="5929322" y="1714488"/>
            <a:ext cx="2928966" cy="27146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Предписываю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щие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–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круге голубого цвета!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4357694"/>
            <a:ext cx="4214812" cy="20716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Указательные  знаки – голубые прямоугольники с рисунками!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east Impacted"/>
              </a:rPr>
              <a:t>Светофор – надежный наш помощник</a:t>
            </a:r>
            <a:endParaRPr lang="ru-RU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east Impacted"/>
            </a:endParaRP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Adventure"/>
                <a:cs typeface="Andalus" pitchFamily="18" charset="-78"/>
              </a:rPr>
              <a:t>      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Beast Impacted"/>
                <a:cs typeface="Andalus" pitchFamily="18" charset="-78"/>
                <a:hlinkClick r:id="rId2" action="ppaction://hlinkfile"/>
              </a:rPr>
              <a:t>физкультминутка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Beast Impacted"/>
              <a:cs typeface="Andalus" pitchFamily="18" charset="-78"/>
            </a:endParaRPr>
          </a:p>
        </p:txBody>
      </p:sp>
      <p:pic>
        <p:nvPicPr>
          <p:cNvPr id="5122" name="Picture 2" descr="http://easyengl.ucoz.ru/_ld/152/s95207725.jpg"/>
          <p:cNvPicPr>
            <a:picLocks noChangeAspect="1" noChangeArrowheads="1"/>
          </p:cNvPicPr>
          <p:nvPr/>
        </p:nvPicPr>
        <p:blipFill>
          <a:blip r:embed="rId3"/>
          <a:srcRect b="52000"/>
          <a:stretch>
            <a:fillRect/>
          </a:stretch>
        </p:blipFill>
        <p:spPr bwMode="auto">
          <a:xfrm>
            <a:off x="1214414" y="1785926"/>
            <a:ext cx="707236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147</Words>
  <Application>Microsoft Office PowerPoint</Application>
  <PresentationFormat>Экран (4:3)</PresentationFormat>
  <Paragraphs>43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                                              Тротуар – в переводе с французского обозначает «дорога для пешеходов».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  ЮНЫЙ ДРУГ!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 Димитриевна Стоянова</cp:lastModifiedBy>
  <cp:revision>41</cp:revision>
  <dcterms:created xsi:type="dcterms:W3CDTF">2018-03-26T16:42:59Z</dcterms:created>
  <dcterms:modified xsi:type="dcterms:W3CDTF">2019-01-31T12:16:01Z</dcterms:modified>
</cp:coreProperties>
</file>