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8"/>
  </p:notesMasterIdLst>
  <p:handoutMasterIdLst>
    <p:handoutMasterId r:id="rId9"/>
  </p:handoutMasterIdLst>
  <p:sldIdLst>
    <p:sldId id="256" r:id="rId2"/>
    <p:sldId id="264" r:id="rId3"/>
    <p:sldId id="257" r:id="rId4"/>
    <p:sldId id="273" r:id="rId5"/>
    <p:sldId id="274" r:id="rId6"/>
    <p:sldId id="276" r:id="rId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24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DC043-C414-4E03-ADC8-A698E574394A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F051B-AAA9-4144-9503-A6BC816485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095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932F4-61B9-4C40-8CA6-050A3606A55C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E203B-2A2D-4D1C-B210-3E8796FAF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260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yaroslavka_znak_005110_w320_h2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331" y="325464"/>
            <a:ext cx="1534554" cy="151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Логотип благотворительного фонда Вклад в будущее"/>
          <p:cNvSpPr>
            <a:spLocks noChangeAspect="1" noChangeArrowheads="1"/>
          </p:cNvSpPr>
          <p:nvPr/>
        </p:nvSpPr>
        <p:spPr bwMode="auto">
          <a:xfrm>
            <a:off x="2411760" y="2780928"/>
            <a:ext cx="15811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36292" y="1363213"/>
            <a:ext cx="5760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E:\ФОТКИ для МАРИНЭ\лето 2018\DSC082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7294198" cy="409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23728" y="439883"/>
            <a:ext cx="6815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М</a:t>
            </a:r>
            <a:r>
              <a:rPr lang="ru-RU" b="1" dirty="0" smtClean="0">
                <a:solidFill>
                  <a:srgbClr val="0070C0"/>
                </a:solidFill>
              </a:rPr>
              <a:t>униципальное </a:t>
            </a:r>
            <a:r>
              <a:rPr lang="ru-RU" b="1" dirty="0">
                <a:solidFill>
                  <a:srgbClr val="0070C0"/>
                </a:solidFill>
              </a:rPr>
              <a:t>общеобразовательное учреждение 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"</a:t>
            </a:r>
            <a:r>
              <a:rPr lang="ru-RU" b="1" dirty="0">
                <a:solidFill>
                  <a:srgbClr val="0070C0"/>
                </a:solidFill>
              </a:rPr>
              <a:t>Средняя школа поселка  Ярославка" 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Ярославского </a:t>
            </a:r>
            <a:r>
              <a:rPr lang="ru-RU" b="1" dirty="0">
                <a:solidFill>
                  <a:srgbClr val="0070C0"/>
                </a:solidFill>
              </a:rPr>
              <a:t>муниципального района </a:t>
            </a:r>
          </a:p>
        </p:txBody>
      </p:sp>
    </p:spTree>
    <p:extLst>
      <p:ext uri="{BB962C8B-B14F-4D97-AF65-F5344CB8AC3E}">
        <p14:creationId xmlns:p14="http://schemas.microsoft.com/office/powerpoint/2010/main" val="125074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yaroslavka_znak_005110_w320_h2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0" y="0"/>
            <a:ext cx="1534554" cy="151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Логотип благотворительного фонда Вклад в будущее"/>
          <p:cNvSpPr>
            <a:spLocks noChangeAspect="1" noChangeArrowheads="1"/>
          </p:cNvSpPr>
          <p:nvPr/>
        </p:nvSpPr>
        <p:spPr bwMode="auto">
          <a:xfrm>
            <a:off x="2411760" y="2780928"/>
            <a:ext cx="15811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36292" y="1363213"/>
            <a:ext cx="5760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11303" y="675002"/>
            <a:ext cx="5762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Военно-патриотический клуб «Патриот»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0" y="4005064"/>
            <a:ext cx="4661888" cy="26186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1197" y="3978575"/>
            <a:ext cx="3828210" cy="2629720"/>
          </a:xfrm>
          <a:prstGeom prst="rect">
            <a:avLst/>
          </a:prstGeom>
        </p:spPr>
      </p:pic>
      <p:sp>
        <p:nvSpPr>
          <p:cNvPr id="7" name="AutoShape 2" descr="https://mail.yandex.ru/message_part/%D1%8E%D0%BD%D0%B0%D1%80%D0%BC%D0%B8%D1%8F.jpg?_uid=33691195&amp;name=%D1%8E%D0%BD%D0%B0%D1%80%D0%BC%D0%B8%D1%8F.jpg&amp;hid=1.2&amp;ids=169166461003186767&amp;no_disposition=y&amp;exif_rotate=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864" y="1750504"/>
            <a:ext cx="2533426" cy="20608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3186" y="1484783"/>
            <a:ext cx="2533426" cy="24404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8508" y="1552296"/>
            <a:ext cx="2533426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8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yaroslavka_znak_005110_w320_h2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0" y="0"/>
            <a:ext cx="1534554" cy="151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Логотип благотворительного фонда Вклад в будущее"/>
          <p:cNvSpPr>
            <a:spLocks noChangeAspect="1" noChangeArrowheads="1"/>
          </p:cNvSpPr>
          <p:nvPr/>
        </p:nvSpPr>
        <p:spPr bwMode="auto">
          <a:xfrm>
            <a:off x="2411760" y="2780928"/>
            <a:ext cx="15811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36292" y="1363213"/>
            <a:ext cx="5760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02335" y="675002"/>
            <a:ext cx="5474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Военно-патриотический клуб «Патриот»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14" name="Picture 2" descr="C:\Users\1\Desktop\фото для Н.А\DSC0513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26202" y="3171454"/>
            <a:ext cx="5767754" cy="3510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1\Desktop\фото для Н.А\DSC0519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508207"/>
            <a:ext cx="4930329" cy="2768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7999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yaroslavka_znak_005110_w320_h2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0" y="0"/>
            <a:ext cx="1534554" cy="151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Логотип благотворительного фонда Вклад в будущее"/>
          <p:cNvSpPr>
            <a:spLocks noChangeAspect="1" noChangeArrowheads="1"/>
          </p:cNvSpPr>
          <p:nvPr/>
        </p:nvSpPr>
        <p:spPr bwMode="auto">
          <a:xfrm>
            <a:off x="2411760" y="2780928"/>
            <a:ext cx="15811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36292" y="1363213"/>
            <a:ext cx="5760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02335" y="675002"/>
            <a:ext cx="5474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Военно-патриотический клуб «Патриот»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1\Desktop\фото для Н.А\QV5jPVXR57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84489"/>
            <a:ext cx="4162519" cy="2773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C:\Users\1\Desktop\фото для Н.А\9V1gzcFFRVk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1918" y="1743674"/>
            <a:ext cx="4285014" cy="2855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C:\Users\1\Desktop\фото для Н.А\DSC0493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718272"/>
            <a:ext cx="5118030" cy="2873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9234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yaroslavka_znak_005110_w320_h2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0" y="0"/>
            <a:ext cx="1534554" cy="151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Логотип благотворительного фонда Вклад в будущее"/>
          <p:cNvSpPr>
            <a:spLocks noChangeAspect="1" noChangeArrowheads="1"/>
          </p:cNvSpPr>
          <p:nvPr/>
        </p:nvSpPr>
        <p:spPr bwMode="auto">
          <a:xfrm>
            <a:off x="2411760" y="2780928"/>
            <a:ext cx="15811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36292" y="1363213"/>
            <a:ext cx="5760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56271" y="745365"/>
            <a:ext cx="6120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Военно-туристические сборы «Герой России»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4099" name="Picture 3" descr="C:\Users\1\Desktop\Новая папка122\SAM_39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2167701" cy="1625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C:\Users\1\Desktop\Новая папка122\SAM_398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5605" y="4869160"/>
            <a:ext cx="2201993" cy="1651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1" name="Picture 5" descr="C:\Users\1\Desktop\Новая папка122\SAM_383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847" y="3309345"/>
            <a:ext cx="2167701" cy="1625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2" descr="C:\Users\1\Desktop\Новая папка122\SAM_376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4391" y="1844824"/>
            <a:ext cx="2234237" cy="1675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3" descr="C:\Users\1\Desktop\Новая папка122\SAM_380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6381" y="4930916"/>
            <a:ext cx="2350571" cy="1762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4" descr="C:\Users\1\Desktop\Новая папка122\SAM_381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656242"/>
            <a:ext cx="2496277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2" descr="C:\Users\1\Desktop\Новая папка122\SAM_4139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7427" y="1761113"/>
            <a:ext cx="2719505" cy="2039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761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yaroslavka_znak_005110_w320_h2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0" y="0"/>
            <a:ext cx="1534554" cy="151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Логотип благотворительного фонда Вклад в будущее"/>
          <p:cNvSpPr>
            <a:spLocks noChangeAspect="1" noChangeArrowheads="1"/>
          </p:cNvSpPr>
          <p:nvPr/>
        </p:nvSpPr>
        <p:spPr bwMode="auto">
          <a:xfrm>
            <a:off x="2411760" y="2780928"/>
            <a:ext cx="15811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36292" y="1363213"/>
            <a:ext cx="5760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92910" y="745365"/>
            <a:ext cx="498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Литературные дни в школе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6" name="Picture 2" descr="C:\Users\1\Desktop\НА СЕМИНАР! фото\DSCN58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77984"/>
            <a:ext cx="1997609" cy="1498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E:\для совещания директоров\DSC0503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59820" y="2238549"/>
            <a:ext cx="2987824" cy="155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C:\Users\1\Desktop\Филиппова Е.А. УГ 2019\109NIKON\DSCN704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19" y="3573016"/>
            <a:ext cx="308984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E:\календарь итог\июль август февраль\февраль\DSCN620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1486" y="2238549"/>
            <a:ext cx="2375797" cy="2421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Users\1\Desktop\НА СЕМИНАР! фото\DSCN618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3560" y="1426415"/>
            <a:ext cx="1682252" cy="1887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Users\1\Desktop\Рабочий стол\МО   2019-2020 уч г  феа(обн 29.10.2019)\для Дарины\14 февр 2018 и 8 марта\DSCN439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7380" y="4869160"/>
            <a:ext cx="2172704" cy="1522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3" descr="C:\Users\1\Desktop\НА СЕМИНАР! фото\DSCN480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0742" y="3577248"/>
            <a:ext cx="2290744" cy="19008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2" descr="C:\Users\1\Desktop\Филиппова Е.А. УГ 2019\109NIKON\DSCN7016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9002" y="4576305"/>
            <a:ext cx="2811147" cy="2108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387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280</TotalTime>
  <Words>32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Ясность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Наталья Николаевна Новикова</cp:lastModifiedBy>
  <cp:revision>40</cp:revision>
  <dcterms:created xsi:type="dcterms:W3CDTF">2019-10-16T09:56:02Z</dcterms:created>
  <dcterms:modified xsi:type="dcterms:W3CDTF">2020-02-21T08:54:15Z</dcterms:modified>
</cp:coreProperties>
</file>