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08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6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8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62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17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06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87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6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5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09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67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1BA00-CB70-44F4-88D3-5C3CBBD8B50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44BC-79DD-4C27-9938-EA53F141F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0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50843"/>
            <a:ext cx="9144000" cy="233557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Психологические условия,</a:t>
            </a:r>
            <a:b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необходимые для организации</a:t>
            </a:r>
            <a:b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индивидуальных и групповых занятия </a:t>
            </a:r>
            <a:b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детьми раннего возраста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5639" y="4450814"/>
            <a:ext cx="9144000" cy="1762699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Татьяна Борисовна Иванова,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педагог-психолог МДОУ д/с №114</a:t>
            </a:r>
          </a:p>
          <a:p>
            <a:pPr algn="r"/>
            <a:endParaRPr 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октября 2020г.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5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40674"/>
            <a:ext cx="10515600" cy="147626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ИННОВАЦИОННАЯ ПЛОЩАДКА</a:t>
            </a:r>
            <a:br>
              <a:rPr lang="ru-RU" sz="3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«Создание Центра психолого-педагогической помощи семьям, имеющим детей от 0 до 3-х лет на базе </a:t>
            </a:r>
            <a:br>
              <a:rPr lang="ru-RU" sz="2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дошкольной образовательной организа</a:t>
            </a:r>
            <a:r>
              <a:rPr lang="ru-RU" sz="3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ции».</a:t>
            </a:r>
            <a:br>
              <a:rPr lang="ru-RU" sz="3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4223"/>
            <a:ext cx="10515600" cy="44508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проекта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содержания и технологий 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педагогического сопровождения семей, имеющих детей от 0 до 3 лет базе дошкольной образовательной организации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Разработать управленческий механизм функционирования Центра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педагогической помощи семьям, имеющим детей от 0 до 3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Разработать и реализовать комплект  образовательных программ  различной направленности для детей  0 до 3 лет и их семей (просветительские, развивающие, профилактические, коррекционные в психологическом, педагогическом, социальном, правовом направлениях):</a:t>
            </a:r>
          </a:p>
          <a:p>
            <a:pPr lvl="0"/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Разработать и реализовать цикл обучающих семинаров для педагогов, реализующих дополнительные образовательные программы Центра.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6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56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МАМА – гарант безопасности, комфорта и радости</a:t>
            </a:r>
            <a:endParaRPr 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s://avatars.mds.yandex.net/get-zen_doc/1923220/pub_5d70ab67e3062c00ada5d207_5d70ad7fbd639600ad2cec2b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65" y="1631230"/>
            <a:ext cx="3910988" cy="468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ДОВЕРИТЕЛЬНЫЕ ОТНОШЕНИЯ</a:t>
            </a:r>
            <a:endParaRPr 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i008.radikal.ru/1101/21/e77902111c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118" y="2557463"/>
            <a:ext cx="3810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Встреча с мамами детей от 1 до 2-х лет в рамках реализации программы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«Поцелуй в ладошке»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sun9-19.userapi.com/impg/jamkhmNMgWduYwyHoxuZydUeGDHzoI9E9nFE-g/ySoV30Yka_o.jpg?size=810x1080&amp;quality=90&amp;proxy=1&amp;sign=3317b903da9db1d6e874b91776067a2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171" y="1926215"/>
            <a:ext cx="2643413" cy="35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un9-46.userapi.com/impg/jMUYy5l9vSdit0F6UyF2NldF0LdFFUsHNS7Mkg/1LL39HNwnY8.jpg?size=810x1080&amp;quality=90&amp;proxy=1&amp;sign=fb036a5269bf23fe41bb5d9e870e6c2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522" y="2001658"/>
            <a:ext cx="2603165" cy="347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2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Психологический вектор развития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 на формирование: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любви к себе через любовь матери. </a:t>
            </a:r>
            <a:endParaRPr 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базового доверия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миру </a:t>
            </a:r>
            <a:endParaRPr 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половой идентичности.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avatars.mds.yandex.net/get-zen_doc/164147/pub_5ca27ab77545af00b3617858_5ca2eb90ec888400b2bcf105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934" y="2208156"/>
            <a:ext cx="2547820" cy="37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3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ОТЗЕРКАЛИВАНИЕ</a:t>
            </a:r>
            <a:endParaRPr 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тебя вижу</a:t>
            </a:r>
          </a:p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тебя слышу</a:t>
            </a:r>
          </a:p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тебя чувствую</a:t>
            </a:r>
          </a:p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Мне важно, что ты делаешь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https://avatars.mds.yandex.net/get-zen_doc/164147/pub_5ca27ab77545af00b3617858_5ca2eb90ec888400b2bcf105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158" y="2208156"/>
            <a:ext cx="2547820" cy="37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9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88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Психологические условия,  необходимые для организации  индивидуальных и групповых занятия  с детьми раннего возраста</vt:lpstr>
      <vt:lpstr> РЕГИОНАЛЬНАЯ ИННОВАЦИОННАЯ ПЛОЩАДКА «Создание Центра психолого-педагогической помощи семьям, имеющим детей от 0 до 3-х лет на базе  дошкольной образовательной организации». </vt:lpstr>
      <vt:lpstr>МАМА – гарант безопасности, комфорта и радости</vt:lpstr>
      <vt:lpstr>ДОВЕРИТЕЛЬНЫЕ ОТНОШЕНИЯ</vt:lpstr>
      <vt:lpstr>Встреча с мамами детей от 1 до 2-х лет в рамках реализации программы «Поцелуй в ладошке»</vt:lpstr>
      <vt:lpstr>Психологический вектор развития</vt:lpstr>
      <vt:lpstr>ОТЗЕРКАЛИВАНИЕ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условия, необходимые для организации индивидуальных и групповых занятия с детьми раннего возраста</dc:title>
  <dc:creator>Пользователь Windows</dc:creator>
  <cp:lastModifiedBy>Наталья Николаевна Новикова</cp:lastModifiedBy>
  <cp:revision>7</cp:revision>
  <dcterms:created xsi:type="dcterms:W3CDTF">2020-10-22T08:32:38Z</dcterms:created>
  <dcterms:modified xsi:type="dcterms:W3CDTF">2020-11-06T10:24:07Z</dcterms:modified>
</cp:coreProperties>
</file>