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3" r:id="rId7"/>
    <p:sldId id="261" r:id="rId8"/>
    <p:sldId id="262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4" autoAdjust="0"/>
  </p:normalViewPr>
  <p:slideViewPr>
    <p:cSldViewPr>
      <p:cViewPr varScale="1">
        <p:scale>
          <a:sx n="79" d="100"/>
          <a:sy n="79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wall-178397117_58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8584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20072" y="980728"/>
            <a:ext cx="36724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общеобразовательное учреждение</a:t>
            </a:r>
          </a:p>
          <a:p>
            <a:pPr algn="ctr"/>
            <a:r>
              <a:rPr lang="ru-RU" b="1" dirty="0" smtClean="0"/>
              <a:t>«Средняя школа № 13»</a:t>
            </a:r>
          </a:p>
          <a:p>
            <a:pPr algn="ctr"/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60642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Программа воспитания в образовательной организации.</a:t>
            </a:r>
          </a:p>
          <a:p>
            <a:pPr algn="ctr"/>
            <a:r>
              <a:rPr lang="ru-RU" sz="4000" dirty="0" smtClean="0"/>
              <a:t>Вариативный модуль </a:t>
            </a:r>
          </a:p>
          <a:p>
            <a:pPr algn="ctr"/>
            <a:r>
              <a:rPr lang="ru-RU" sz="4000" dirty="0" smtClean="0"/>
              <a:t>«</a:t>
            </a:r>
            <a:r>
              <a:rPr lang="ru-RU" sz="4000" dirty="0" smtClean="0"/>
              <a:t>Школьные медиа»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4000" dirty="0" smtClean="0"/>
              <a:t>                          </a:t>
            </a:r>
          </a:p>
          <a:p>
            <a:pPr algn="ctr"/>
            <a:r>
              <a:rPr lang="ru-RU" sz="4000" dirty="0" smtClean="0"/>
              <a:t>                            </a:t>
            </a:r>
            <a:endParaRPr lang="ru-RU" sz="1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988840"/>
            <a:ext cx="69127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err="1" smtClean="0"/>
              <a:t>Вебинар</a:t>
            </a:r>
            <a:r>
              <a:rPr lang="ru-RU" sz="2800" b="1" dirty="0" smtClean="0"/>
              <a:t> «Презентация лучших программ воспитания ОО»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6381328"/>
            <a:ext cx="30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Ярославль, 30.09.2020 г. </a:t>
            </a:r>
            <a:endParaRPr lang="ru-RU" dirty="0"/>
          </a:p>
        </p:txBody>
      </p:sp>
      <p:pic>
        <p:nvPicPr>
          <p:cNvPr id="8" name="Рисунок 7" descr="iro_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104762" cy="10081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3648" y="40466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ГАУ ДПО ЯО</a:t>
            </a:r>
          </a:p>
          <a:p>
            <a:r>
              <a:rPr lang="ru-RU" b="1" dirty="0" smtClean="0"/>
              <a:t>Институт развития образования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Публичная страница в социальной сети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3" name="Рисунок 2" descr="вк-икон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48680"/>
            <a:ext cx="747452" cy="576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443840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Разновозрастное сообщество школьников и педагогов.</a:t>
            </a:r>
          </a:p>
          <a:p>
            <a:r>
              <a:rPr lang="ru-RU" sz="2800" dirty="0" smtClean="0"/>
              <a:t>Цель: освещение деятельности школы  в информационном пространстве, поддержание положительного  имиджа школы , информационное продвижение ценностей школы и организация виртуальной диалоговой площадки</a:t>
            </a:r>
            <a:endParaRPr lang="ru-RU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48680"/>
            <a:ext cx="2007478" cy="330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84209"/>
            <a:ext cx="2088232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Личностные качества, развивающиеся посредством </a:t>
            </a:r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самореализации </a:t>
            </a:r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школьных медиа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97839"/>
            <a:ext cx="71287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коммуникабельность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общая эрудиция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/>
              <a:t>уровень </a:t>
            </a:r>
            <a:r>
              <a:rPr lang="ru-RU" sz="3200" dirty="0" smtClean="0"/>
              <a:t>культуры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выразительность речи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дисциплина </a:t>
            </a:r>
            <a:r>
              <a:rPr lang="ru-RU" sz="3200" dirty="0"/>
              <a:t>и ответственность за порученное </a:t>
            </a:r>
            <a:r>
              <a:rPr lang="ru-RU" sz="3200" dirty="0" smtClean="0"/>
              <a:t>дело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проявление  своих возможностей </a:t>
            </a:r>
            <a:r>
              <a:rPr lang="ru-RU" sz="3200" dirty="0"/>
              <a:t>в избранной области </a:t>
            </a:r>
            <a:r>
              <a:rPr lang="ru-RU" sz="3200" dirty="0" smtClean="0"/>
              <a:t>деятельности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7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932040" y="1628801"/>
            <a:ext cx="3456384" cy="9361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628800"/>
            <a:ext cx="403244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Ключевые дела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5013176"/>
            <a:ext cx="367240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Детские общественные объединения и детско-взрослые сообщества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013176"/>
            <a:ext cx="3960440" cy="1130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Школьные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3212976"/>
            <a:ext cx="381642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Предметно-эстетическая среда</a:t>
            </a:r>
            <a:endParaRPr lang="ru-RU" sz="2400" b="1" dirty="0"/>
          </a:p>
        </p:txBody>
      </p:sp>
      <p:sp>
        <p:nvSpPr>
          <p:cNvPr id="13" name="Двойная стрелка вверх/вниз 12"/>
          <p:cNvSpPr/>
          <p:nvPr/>
        </p:nvSpPr>
        <p:spPr>
          <a:xfrm rot="21150849">
            <a:off x="1554377" y="2505675"/>
            <a:ext cx="484632" cy="2512296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 rot="360217">
            <a:off x="6738954" y="2505675"/>
            <a:ext cx="484632" cy="2512296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верх/вниз 14"/>
          <p:cNvSpPr/>
          <p:nvPr/>
        </p:nvSpPr>
        <p:spPr>
          <a:xfrm rot="16200000">
            <a:off x="4453874" y="5030968"/>
            <a:ext cx="406649" cy="1010652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16200000">
            <a:off x="4441954" y="1614830"/>
            <a:ext cx="406649" cy="1010652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 rot="20813771">
            <a:off x="5365863" y="4103540"/>
            <a:ext cx="406649" cy="952007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 rot="890412">
            <a:off x="3210330" y="4103161"/>
            <a:ext cx="406649" cy="1010652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 rot="1731046">
            <a:off x="5601034" y="2471146"/>
            <a:ext cx="406649" cy="771066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 rot="20813771">
            <a:off x="3088279" y="2482280"/>
            <a:ext cx="406649" cy="733981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35696" y="692696"/>
            <a:ext cx="48245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Инвариантные модули программы воспитания</a:t>
            </a:r>
            <a:endParaRPr lang="ru-RU" b="1" dirty="0"/>
          </a:p>
        </p:txBody>
      </p:sp>
      <p:sp>
        <p:nvSpPr>
          <p:cNvPr id="25" name="Выгнутая вверх стрелка 24"/>
          <p:cNvSpPr/>
          <p:nvPr/>
        </p:nvSpPr>
        <p:spPr>
          <a:xfrm rot="16200000">
            <a:off x="-2358516" y="3267236"/>
            <a:ext cx="5688632" cy="971600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8244408" y="908720"/>
            <a:ext cx="899592" cy="5688632"/>
          </a:xfrm>
          <a:prstGeom prst="curvedLef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3016"/>
            <a:ext cx="8229600" cy="244827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ВОСПИТАНИЕ+ Авторские программы школ России (избранные модули)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Сборник /Составители Н. Л. Селиванова, П. В. Степанов, В. В. Круглов, И. С. Парфенова, И. В. Степанова, Е. О. Черкашин, И. Ю. Шустова. –  М.: ФГБНУ «Институт стратегии развития образования Российской академии образования», 2020.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059832" y="260648"/>
            <a:ext cx="338437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Школьные 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Совместно создаваемые </a:t>
            </a:r>
            <a:r>
              <a:rPr lang="ru-RU" dirty="0"/>
              <a:t>школьниками и педагогами </a:t>
            </a:r>
            <a:r>
              <a:rPr lang="ru-RU" dirty="0" smtClean="0"/>
              <a:t>средства </a:t>
            </a:r>
            <a:r>
              <a:rPr lang="ru-RU" dirty="0"/>
              <a:t>распространения текстовой, аудио и видео </a:t>
            </a:r>
            <a:r>
              <a:rPr lang="ru-RU" dirty="0" smtClean="0"/>
              <a:t>информации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Цель: развитие </a:t>
            </a:r>
            <a:r>
              <a:rPr lang="ru-RU" dirty="0"/>
              <a:t>коммуникативной культуры школьников, формирование навыков общения и сотрудничества, поддержка творческой самореализации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385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19872" y="2780928"/>
            <a:ext cx="2304256" cy="1274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Школьные </a:t>
            </a:r>
            <a:r>
              <a:rPr lang="ru-RU" sz="2400" dirty="0" err="1" smtClean="0">
                <a:solidFill>
                  <a:schemeClr val="tx1"/>
                </a:solidFill>
              </a:rPr>
              <a:t>медиа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04664"/>
            <a:ext cx="2880320" cy="1130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Школьная радиостанция  «Волна -13»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404664"/>
            <a:ext cx="3024336" cy="1130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Школьная газета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«13-я параллель»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96952"/>
            <a:ext cx="2880320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юного журналиста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2996952"/>
            <a:ext cx="288032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Школьная киностудия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4869160"/>
            <a:ext cx="4032448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Публичная страница  в социальной сети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Рисунок 16" descr="вк-икон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301208"/>
            <a:ext cx="747452" cy="576064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2" idx="6"/>
            <a:endCxn id="13" idx="1"/>
          </p:cNvCxnSpPr>
          <p:nvPr/>
        </p:nvCxnSpPr>
        <p:spPr>
          <a:xfrm>
            <a:off x="5724128" y="3418148"/>
            <a:ext cx="288032" cy="8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  <a:endCxn id="10" idx="3"/>
          </p:cNvCxnSpPr>
          <p:nvPr/>
        </p:nvCxnSpPr>
        <p:spPr>
          <a:xfrm flipH="1">
            <a:off x="3203848" y="3418148"/>
            <a:ext cx="216024" cy="118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4"/>
            <a:endCxn id="16" idx="0"/>
          </p:cNvCxnSpPr>
          <p:nvPr/>
        </p:nvCxnSpPr>
        <p:spPr>
          <a:xfrm>
            <a:off x="4572000" y="4055368"/>
            <a:ext cx="0" cy="813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1"/>
            <a:endCxn id="8" idx="2"/>
          </p:cNvCxnSpPr>
          <p:nvPr/>
        </p:nvCxnSpPr>
        <p:spPr>
          <a:xfrm flipH="1" flipV="1">
            <a:off x="2699792" y="1535088"/>
            <a:ext cx="1057531" cy="1432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508104" y="1484785"/>
            <a:ext cx="1201547" cy="1440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юного журналиста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6760" y="1268760"/>
            <a:ext cx="81834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r>
              <a:rPr lang="ru-RU" sz="3200" dirty="0" err="1" smtClean="0"/>
              <a:t>Взаимообучающее</a:t>
            </a:r>
            <a:r>
              <a:rPr lang="ru-RU" sz="3200" dirty="0" smtClean="0"/>
              <a:t> разновозрастное сообщество. </a:t>
            </a:r>
          </a:p>
          <a:p>
            <a:pPr algn="just"/>
            <a:r>
              <a:rPr lang="ru-RU" sz="3200" dirty="0" smtClean="0"/>
              <a:t>Деятельность осуществляется через курс внеурочной деятельности и систему дополнительного образования. </a:t>
            </a:r>
          </a:p>
          <a:p>
            <a:pPr algn="just"/>
            <a:r>
              <a:rPr lang="ru-RU" sz="3200" dirty="0" smtClean="0"/>
              <a:t>Результаты деятельности представляются в новостной ленте сайта, на публичной странице в социальной сети, в газете </a:t>
            </a:r>
            <a:r>
              <a:rPr lang="ru-RU" sz="3200" smtClean="0"/>
              <a:t>и радио эфирах.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Школьная радиостанция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«Волна -13»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Разновозрастный редакционный совет подростков, старшеклассников и консультирующих их взрослых. </a:t>
            </a:r>
          </a:p>
          <a:p>
            <a:pPr algn="just"/>
            <a:r>
              <a:rPr lang="ru-RU" sz="2800" dirty="0" smtClean="0"/>
              <a:t>   Цель:  освещение наиболее интересных моментов жизни школы, популяризация общешкольных ключевых дел, кружков, секций, деятельности органов ученического самоуправления; создание циклов радиопередач различной тематики.</a:t>
            </a:r>
          </a:p>
          <a:p>
            <a:pPr algn="ctr"/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013176"/>
            <a:ext cx="84249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Медиа-проект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«История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Красноперекопского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в истории моей страны»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3007" t="44519" r="22394" b="40926"/>
          <a:stretch>
            <a:fillRect/>
          </a:stretch>
        </p:blipFill>
        <p:spPr bwMode="auto">
          <a:xfrm>
            <a:off x="5619750" y="476672"/>
            <a:ext cx="35242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Школьная газета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«13-я параллель»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Школьная газета для старшеклассников, на страницах которой ими размещаются материалы о вузах, колледжах и востребованных рабочих вакансиях; организуются конкурсы рассказов, поэтических произведений, сказок, репортажей и научно-популярных статей; проводятся круглые столы с обсуждением значимых учебных, социальных, нравственных проблем</a:t>
            </a:r>
          </a:p>
          <a:p>
            <a:pPr algn="ctr"/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208" y="5805264"/>
            <a:ext cx="6270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«Персональная выставка»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Школьная киностудия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86916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7066" y="1375449"/>
            <a:ext cx="807738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Создание роликов, клипов,  монтаж познавательных, документальных, анимационных фильмов  с акцентом на этическое, эстетическое, патриотическое просвещение </a:t>
            </a:r>
          </a:p>
          <a:p>
            <a:pPr lvl="0"/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Медиа-проект «История </a:t>
            </a:r>
            <a:r>
              <a:rPr lang="ru-RU" sz="2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Красноперекопского</a:t>
            </a:r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в истории моей страны</a:t>
            </a:r>
            <a:r>
              <a:rPr lang="ru-RU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(фильм о выпускнике школы Евгении Роллере  «Женька», фильм «История школы глазами очевидцев»» к предстоящему юбилею школы», видеорепортажи с мероприятий)</a:t>
            </a:r>
          </a:p>
          <a:p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2999" y="4365104"/>
            <a:ext cx="2592288" cy="224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4380" y="4187753"/>
            <a:ext cx="5410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0000"/>
                </a:solidFill>
                <a:latin typeface="+mj-lt"/>
                <a:hlinkClick r:id="rId3"/>
              </a:rPr>
              <a:t>       </a:t>
            </a:r>
            <a:endParaRPr lang="ru-RU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18857"/>
            <a:ext cx="2460759" cy="2492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56" y="4365103"/>
            <a:ext cx="2384334" cy="2492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402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 </vt:lpstr>
      <vt:lpstr>ВОСПИТАНИЕ+ Авторские программы школ России (избранные модули): Сборник /Составители Н. Л. Селиванова, П. В. Степанов, В. В. Круглов, И. С. Парфенова, И. В. Степанова, Е. О. Черкашин, И. Ю. Шустова. –  М.: ФГБНУ «Институт стратегии развития образования Российской академии образования», 2020. </vt:lpstr>
      <vt:lpstr>Школьные медиа</vt:lpstr>
      <vt:lpstr>Презентация PowerPoint</vt:lpstr>
      <vt:lpstr>Школа юного журналиста </vt:lpstr>
      <vt:lpstr>Школьная радиостанция   «Волна -13» </vt:lpstr>
      <vt:lpstr>Школьная газета  «13-я параллель» </vt:lpstr>
      <vt:lpstr>Школьная киностудия</vt:lpstr>
      <vt:lpstr>Публичная страница в социальной сети  </vt:lpstr>
      <vt:lpstr>Личностные качества, развивающиеся посредством самореализации в школьных медиа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2PK</dc:creator>
  <cp:lastModifiedBy>Ольга Владимировна Чиркун</cp:lastModifiedBy>
  <cp:revision>15</cp:revision>
  <dcterms:created xsi:type="dcterms:W3CDTF">2020-09-28T12:17:10Z</dcterms:created>
  <dcterms:modified xsi:type="dcterms:W3CDTF">2020-10-02T07:36:22Z</dcterms:modified>
</cp:coreProperties>
</file>