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0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3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9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8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0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7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2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4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2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5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3A7D-51D0-477E-BD74-D1692D30BF1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949-0FAF-4C81-BC23-F54E9BF8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gen\Desktop\новый проект\Защита пр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5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vgen\Desktop\новый проект\Защита пр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" y="4827"/>
            <a:ext cx="9131851" cy="68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vgen\Desktop\новый проект\Защита пр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" y="0"/>
            <a:ext cx="9125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vgen\Desktop\новый проект\Защита пр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vgen\Desktop\новый проект\Защита пр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" y="0"/>
            <a:ext cx="9232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vgen\Desktop\новый проект\Защита пр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vgen\Desktop\новый проект\Защита пр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vgen\Desktop\новый проект\Защита пр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" y="0"/>
            <a:ext cx="9109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vgen\Desktop\новый проект\Защита пр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vgen\Desktop\новый проект\Защита пр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" y="25086"/>
            <a:ext cx="9120653" cy="68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vgen\Desktop\новый проект\Защита пр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vgen\Desktop\новый проект\Защита пр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vgen\Desktop\новый проект\Защита пр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89" y="0"/>
            <a:ext cx="9288310" cy="68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vgen\Desktop\новый проект\Защита пр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 Privezen</dc:creator>
  <cp:lastModifiedBy>Evgen Privezen</cp:lastModifiedBy>
  <cp:revision>1</cp:revision>
  <dcterms:created xsi:type="dcterms:W3CDTF">2020-09-29T19:16:53Z</dcterms:created>
  <dcterms:modified xsi:type="dcterms:W3CDTF">2020-09-29T19:26:20Z</dcterms:modified>
</cp:coreProperties>
</file>