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2" r:id="rId4"/>
    <p:sldId id="257" r:id="rId5"/>
    <p:sldId id="259" r:id="rId6"/>
    <p:sldId id="260" r:id="rId7"/>
    <p:sldId id="261" r:id="rId8"/>
    <p:sldId id="267" r:id="rId9"/>
    <p:sldId id="263" r:id="rId10"/>
    <p:sldId id="264" r:id="rId11"/>
    <p:sldId id="265" r:id="rId12"/>
    <p:sldId id="269" r:id="rId13"/>
    <p:sldId id="271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E1E3CA-29CA-4DB0-9DD7-6D03BE704DE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840F52-D15B-4A5F-860B-F37C6CF0DF21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Когнитивный компонент</a:t>
          </a:r>
          <a:endParaRPr lang="ru-RU" dirty="0"/>
        </a:p>
      </dgm:t>
    </dgm:pt>
    <dgm:pt modelId="{7B8A5FF0-A775-4227-990E-2E68C699FE78}" type="parTrans" cxnId="{90400923-0D3F-43BB-8E25-EB794EE804BB}">
      <dgm:prSet/>
      <dgm:spPr/>
      <dgm:t>
        <a:bodyPr/>
        <a:lstStyle/>
        <a:p>
          <a:endParaRPr lang="ru-RU"/>
        </a:p>
      </dgm:t>
    </dgm:pt>
    <dgm:pt modelId="{D8B6AB42-B9D1-4C46-82E6-0D53348A46FD}" type="sibTrans" cxnId="{90400923-0D3F-43BB-8E25-EB794EE804BB}">
      <dgm:prSet/>
      <dgm:spPr/>
      <dgm:t>
        <a:bodyPr/>
        <a:lstStyle/>
        <a:p>
          <a:endParaRPr lang="ru-RU"/>
        </a:p>
      </dgm:t>
    </dgm:pt>
    <dgm:pt modelId="{E25155CD-BEE9-4418-8C00-0A0D8109944B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Совокупность представлений и убеждений личности относительно норм права, соответствующих представлениям справедливости и морали, принятым в обществе</a:t>
          </a:r>
          <a:endParaRPr lang="ru-RU" dirty="0"/>
        </a:p>
      </dgm:t>
    </dgm:pt>
    <dgm:pt modelId="{6EF54083-FC9E-4E0E-BB66-DD18D91F973D}" type="parTrans" cxnId="{CC3042C1-AD5A-4745-A95E-7A58C38CB345}">
      <dgm:prSet/>
      <dgm:spPr/>
      <dgm:t>
        <a:bodyPr/>
        <a:lstStyle/>
        <a:p>
          <a:endParaRPr lang="ru-RU"/>
        </a:p>
      </dgm:t>
    </dgm:pt>
    <dgm:pt modelId="{F457E704-D9DD-4C8E-A10D-C56906BF8513}" type="sibTrans" cxnId="{CC3042C1-AD5A-4745-A95E-7A58C38CB345}">
      <dgm:prSet/>
      <dgm:spPr/>
      <dgm:t>
        <a:bodyPr/>
        <a:lstStyle/>
        <a:p>
          <a:endParaRPr lang="ru-RU"/>
        </a:p>
      </dgm:t>
    </dgm:pt>
    <dgm:pt modelId="{AD66377A-C237-43E3-86C2-A7AE0CC310C8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Аффективный компонент</a:t>
          </a:r>
          <a:endParaRPr lang="ru-RU" dirty="0"/>
        </a:p>
      </dgm:t>
    </dgm:pt>
    <dgm:pt modelId="{BD2D8C19-6F8E-4222-8CB9-A7FAE1BB3CB9}" type="parTrans" cxnId="{6339D987-3799-46D4-9934-36E19E5B2CE5}">
      <dgm:prSet/>
      <dgm:spPr/>
      <dgm:t>
        <a:bodyPr/>
        <a:lstStyle/>
        <a:p>
          <a:endParaRPr lang="ru-RU"/>
        </a:p>
      </dgm:t>
    </dgm:pt>
    <dgm:pt modelId="{A7696F04-00D3-46F8-B00C-8E418A221CEE}" type="sibTrans" cxnId="{6339D987-3799-46D4-9934-36E19E5B2CE5}">
      <dgm:prSet/>
      <dgm:spPr/>
      <dgm:t>
        <a:bodyPr/>
        <a:lstStyle/>
        <a:p>
          <a:endParaRPr lang="ru-RU"/>
        </a:p>
      </dgm:t>
    </dgm:pt>
    <dgm:pt modelId="{E8B8304B-676A-493F-931F-B61751689D18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Устойчивая неприязненная позиция относительно действий экстремистской направленности, твердость по отношению к нормам морали (на психоэмоциональном уровне)</a:t>
          </a:r>
          <a:endParaRPr lang="ru-RU" dirty="0"/>
        </a:p>
      </dgm:t>
    </dgm:pt>
    <dgm:pt modelId="{ECB47EA0-8CAD-409A-A09C-6579ADFF3BF0}" type="parTrans" cxnId="{372BD633-9DEE-4DBB-81CE-000854F466AA}">
      <dgm:prSet/>
      <dgm:spPr/>
      <dgm:t>
        <a:bodyPr/>
        <a:lstStyle/>
        <a:p>
          <a:endParaRPr lang="ru-RU"/>
        </a:p>
      </dgm:t>
    </dgm:pt>
    <dgm:pt modelId="{BA5E59AA-A21A-446A-B677-6851C0360825}" type="sibTrans" cxnId="{372BD633-9DEE-4DBB-81CE-000854F466AA}">
      <dgm:prSet/>
      <dgm:spPr/>
      <dgm:t>
        <a:bodyPr/>
        <a:lstStyle/>
        <a:p>
          <a:endParaRPr lang="ru-RU"/>
        </a:p>
      </dgm:t>
    </dgm:pt>
    <dgm:pt modelId="{28488B90-CDB5-4D25-94B9-73B9E95D51AE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Поведенческий компонент</a:t>
          </a:r>
          <a:endParaRPr lang="ru-RU" dirty="0"/>
        </a:p>
      </dgm:t>
    </dgm:pt>
    <dgm:pt modelId="{64FF95CC-6CBB-43D7-8A63-90B54E54EA86}" type="parTrans" cxnId="{061D66DF-AB5D-49D6-B1B2-293E1828E8D7}">
      <dgm:prSet/>
      <dgm:spPr/>
      <dgm:t>
        <a:bodyPr/>
        <a:lstStyle/>
        <a:p>
          <a:endParaRPr lang="ru-RU"/>
        </a:p>
      </dgm:t>
    </dgm:pt>
    <dgm:pt modelId="{6CE41BFD-54FD-4787-91D1-5D7A85702D5E}" type="sibTrans" cxnId="{061D66DF-AB5D-49D6-B1B2-293E1828E8D7}">
      <dgm:prSet/>
      <dgm:spPr/>
      <dgm:t>
        <a:bodyPr/>
        <a:lstStyle/>
        <a:p>
          <a:endParaRPr lang="ru-RU"/>
        </a:p>
      </dgm:t>
    </dgm:pt>
    <dgm:pt modelId="{49C064AE-3C50-4634-8BD6-FD4950DDE9B1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Осознанная регуляция психической деятельности и активности человека с учетом усвоенных им правовых и нравственных норм, недопустимость вовлечения в действия экстремистской направленности, противостояние и противодействие информационным, психологическим, технологическим влияниям</a:t>
          </a:r>
          <a:endParaRPr lang="ru-RU" dirty="0"/>
        </a:p>
      </dgm:t>
    </dgm:pt>
    <dgm:pt modelId="{3DD9C8C7-6D4B-43EC-97EE-ED3C5AC09F31}" type="parTrans" cxnId="{7F36E955-7CE1-4DCA-9FFE-4AEC08673819}">
      <dgm:prSet/>
      <dgm:spPr/>
      <dgm:t>
        <a:bodyPr/>
        <a:lstStyle/>
        <a:p>
          <a:endParaRPr lang="ru-RU"/>
        </a:p>
      </dgm:t>
    </dgm:pt>
    <dgm:pt modelId="{146A6014-14C3-469A-9C43-29AAE0FE0A1B}" type="sibTrans" cxnId="{7F36E955-7CE1-4DCA-9FFE-4AEC08673819}">
      <dgm:prSet/>
      <dgm:spPr/>
      <dgm:t>
        <a:bodyPr/>
        <a:lstStyle/>
        <a:p>
          <a:endParaRPr lang="ru-RU"/>
        </a:p>
      </dgm:t>
    </dgm:pt>
    <dgm:pt modelId="{FDAAF70E-991D-41F6-8C86-F152E567F364}" type="pres">
      <dgm:prSet presAssocID="{F2E1E3CA-29CA-4DB0-9DD7-6D03BE704DE4}" presName="Name0" presStyleCnt="0">
        <dgm:presLayoutVars>
          <dgm:dir/>
          <dgm:animLvl val="lvl"/>
          <dgm:resizeHandles val="exact"/>
        </dgm:presLayoutVars>
      </dgm:prSet>
      <dgm:spPr/>
    </dgm:pt>
    <dgm:pt modelId="{308B228E-4259-439F-ADD0-1A7CACC2C1C7}" type="pres">
      <dgm:prSet presAssocID="{47840F52-D15B-4A5F-860B-F37C6CF0DF21}" presName="composite" presStyleCnt="0"/>
      <dgm:spPr/>
    </dgm:pt>
    <dgm:pt modelId="{05F5DC0C-ABC5-41F8-A315-CBAC5F77902E}" type="pres">
      <dgm:prSet presAssocID="{47840F52-D15B-4A5F-860B-F37C6CF0DF2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E79A97B-C948-4F4E-A0CC-5E2571240B29}" type="pres">
      <dgm:prSet presAssocID="{47840F52-D15B-4A5F-860B-F37C6CF0DF21}" presName="desTx" presStyleLbl="alignAccFollowNode1" presStyleIdx="0" presStyleCnt="3" custLinFactNeighborX="-103" custLinFactNeighborY="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32B66-CA8C-4BAE-8323-603332600EA5}" type="pres">
      <dgm:prSet presAssocID="{D8B6AB42-B9D1-4C46-82E6-0D53348A46FD}" presName="space" presStyleCnt="0"/>
      <dgm:spPr/>
    </dgm:pt>
    <dgm:pt modelId="{0701C3DC-559B-4068-9C76-017224B80FBB}" type="pres">
      <dgm:prSet presAssocID="{AD66377A-C237-43E3-86C2-A7AE0CC310C8}" presName="composite" presStyleCnt="0"/>
      <dgm:spPr/>
    </dgm:pt>
    <dgm:pt modelId="{F0F4ED1D-C22B-468B-A2DD-AA7820E3286F}" type="pres">
      <dgm:prSet presAssocID="{AD66377A-C237-43E3-86C2-A7AE0CC310C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06D891A-6ACB-48E2-989A-47E95E93A064}" type="pres">
      <dgm:prSet presAssocID="{AD66377A-C237-43E3-86C2-A7AE0CC310C8}" presName="desTx" presStyleLbl="alignAccFollowNode1" presStyleIdx="1" presStyleCnt="3" custLinFactNeighborY="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E18B7-2B6D-44E7-BA7B-15422299788E}" type="pres">
      <dgm:prSet presAssocID="{A7696F04-00D3-46F8-B00C-8E418A221CEE}" presName="space" presStyleCnt="0"/>
      <dgm:spPr/>
    </dgm:pt>
    <dgm:pt modelId="{4AAA6B50-873C-4CEF-9D5C-10E710F107B1}" type="pres">
      <dgm:prSet presAssocID="{28488B90-CDB5-4D25-94B9-73B9E95D51AE}" presName="composite" presStyleCnt="0"/>
      <dgm:spPr/>
    </dgm:pt>
    <dgm:pt modelId="{C4E50070-EC35-481A-977C-4413E516F175}" type="pres">
      <dgm:prSet presAssocID="{28488B90-CDB5-4D25-94B9-73B9E95D51A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F579AF8-2C50-4B14-9A43-68375AF31ABA}" type="pres">
      <dgm:prSet presAssocID="{28488B90-CDB5-4D25-94B9-73B9E95D51AE}" presName="desTx" presStyleLbl="alignAccFollowNode1" presStyleIdx="2" presStyleCnt="3" custLinFactNeighborY="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BD633-9DEE-4DBB-81CE-000854F466AA}" srcId="{AD66377A-C237-43E3-86C2-A7AE0CC310C8}" destId="{E8B8304B-676A-493F-931F-B61751689D18}" srcOrd="0" destOrd="0" parTransId="{ECB47EA0-8CAD-409A-A09C-6579ADFF3BF0}" sibTransId="{BA5E59AA-A21A-446A-B677-6851C0360825}"/>
    <dgm:cxn modelId="{061D66DF-AB5D-49D6-B1B2-293E1828E8D7}" srcId="{F2E1E3CA-29CA-4DB0-9DD7-6D03BE704DE4}" destId="{28488B90-CDB5-4D25-94B9-73B9E95D51AE}" srcOrd="2" destOrd="0" parTransId="{64FF95CC-6CBB-43D7-8A63-90B54E54EA86}" sibTransId="{6CE41BFD-54FD-4787-91D1-5D7A85702D5E}"/>
    <dgm:cxn modelId="{0CD30A13-D684-47A7-9695-303D096E5A03}" type="presOf" srcId="{F2E1E3CA-29CA-4DB0-9DD7-6D03BE704DE4}" destId="{FDAAF70E-991D-41F6-8C86-F152E567F364}" srcOrd="0" destOrd="0" presId="urn:microsoft.com/office/officeart/2005/8/layout/hList1"/>
    <dgm:cxn modelId="{C544D445-4337-4B2D-A5D2-9CB6F44D6F9E}" type="presOf" srcId="{49C064AE-3C50-4634-8BD6-FD4950DDE9B1}" destId="{3F579AF8-2C50-4B14-9A43-68375AF31ABA}" srcOrd="0" destOrd="0" presId="urn:microsoft.com/office/officeart/2005/8/layout/hList1"/>
    <dgm:cxn modelId="{D681C971-FBF8-4745-B16B-DDC5AD6DD167}" type="presOf" srcId="{AD66377A-C237-43E3-86C2-A7AE0CC310C8}" destId="{F0F4ED1D-C22B-468B-A2DD-AA7820E3286F}" srcOrd="0" destOrd="0" presId="urn:microsoft.com/office/officeart/2005/8/layout/hList1"/>
    <dgm:cxn modelId="{9731B20C-713E-467F-B2D2-622416B7FB5A}" type="presOf" srcId="{28488B90-CDB5-4D25-94B9-73B9E95D51AE}" destId="{C4E50070-EC35-481A-977C-4413E516F175}" srcOrd="0" destOrd="0" presId="urn:microsoft.com/office/officeart/2005/8/layout/hList1"/>
    <dgm:cxn modelId="{7F36E955-7CE1-4DCA-9FFE-4AEC08673819}" srcId="{28488B90-CDB5-4D25-94B9-73B9E95D51AE}" destId="{49C064AE-3C50-4634-8BD6-FD4950DDE9B1}" srcOrd="0" destOrd="0" parTransId="{3DD9C8C7-6D4B-43EC-97EE-ED3C5AC09F31}" sibTransId="{146A6014-14C3-469A-9C43-29AAE0FE0A1B}"/>
    <dgm:cxn modelId="{90400923-0D3F-43BB-8E25-EB794EE804BB}" srcId="{F2E1E3CA-29CA-4DB0-9DD7-6D03BE704DE4}" destId="{47840F52-D15B-4A5F-860B-F37C6CF0DF21}" srcOrd="0" destOrd="0" parTransId="{7B8A5FF0-A775-4227-990E-2E68C699FE78}" sibTransId="{D8B6AB42-B9D1-4C46-82E6-0D53348A46FD}"/>
    <dgm:cxn modelId="{1E991D0D-C26B-41B0-9EF0-FF39B792CD78}" type="presOf" srcId="{E8B8304B-676A-493F-931F-B61751689D18}" destId="{806D891A-6ACB-48E2-989A-47E95E93A064}" srcOrd="0" destOrd="0" presId="urn:microsoft.com/office/officeart/2005/8/layout/hList1"/>
    <dgm:cxn modelId="{76A2E12B-A36D-4FDE-BF2A-9D524F98D313}" type="presOf" srcId="{E25155CD-BEE9-4418-8C00-0A0D8109944B}" destId="{9E79A97B-C948-4F4E-A0CC-5E2571240B29}" srcOrd="0" destOrd="0" presId="urn:microsoft.com/office/officeart/2005/8/layout/hList1"/>
    <dgm:cxn modelId="{5E585503-7588-487B-903D-00EEA6850110}" type="presOf" srcId="{47840F52-D15B-4A5F-860B-F37C6CF0DF21}" destId="{05F5DC0C-ABC5-41F8-A315-CBAC5F77902E}" srcOrd="0" destOrd="0" presId="urn:microsoft.com/office/officeart/2005/8/layout/hList1"/>
    <dgm:cxn modelId="{CC3042C1-AD5A-4745-A95E-7A58C38CB345}" srcId="{47840F52-D15B-4A5F-860B-F37C6CF0DF21}" destId="{E25155CD-BEE9-4418-8C00-0A0D8109944B}" srcOrd="0" destOrd="0" parTransId="{6EF54083-FC9E-4E0E-BB66-DD18D91F973D}" sibTransId="{F457E704-D9DD-4C8E-A10D-C56906BF8513}"/>
    <dgm:cxn modelId="{6339D987-3799-46D4-9934-36E19E5B2CE5}" srcId="{F2E1E3CA-29CA-4DB0-9DD7-6D03BE704DE4}" destId="{AD66377A-C237-43E3-86C2-A7AE0CC310C8}" srcOrd="1" destOrd="0" parTransId="{BD2D8C19-6F8E-4222-8CB9-A7FAE1BB3CB9}" sibTransId="{A7696F04-00D3-46F8-B00C-8E418A221CEE}"/>
    <dgm:cxn modelId="{5F795975-8FA3-4E47-97B0-0F2FD24A6CDD}" type="presParOf" srcId="{FDAAF70E-991D-41F6-8C86-F152E567F364}" destId="{308B228E-4259-439F-ADD0-1A7CACC2C1C7}" srcOrd="0" destOrd="0" presId="urn:microsoft.com/office/officeart/2005/8/layout/hList1"/>
    <dgm:cxn modelId="{F0D318D3-6BBE-464D-9323-60D9CBABFF50}" type="presParOf" srcId="{308B228E-4259-439F-ADD0-1A7CACC2C1C7}" destId="{05F5DC0C-ABC5-41F8-A315-CBAC5F77902E}" srcOrd="0" destOrd="0" presId="urn:microsoft.com/office/officeart/2005/8/layout/hList1"/>
    <dgm:cxn modelId="{927DF9D6-E378-4F2C-B132-C583B823126A}" type="presParOf" srcId="{308B228E-4259-439F-ADD0-1A7CACC2C1C7}" destId="{9E79A97B-C948-4F4E-A0CC-5E2571240B29}" srcOrd="1" destOrd="0" presId="urn:microsoft.com/office/officeart/2005/8/layout/hList1"/>
    <dgm:cxn modelId="{5D4CD5E1-FE7E-4E84-BA58-635768F6FD28}" type="presParOf" srcId="{FDAAF70E-991D-41F6-8C86-F152E567F364}" destId="{2C932B66-CA8C-4BAE-8323-603332600EA5}" srcOrd="1" destOrd="0" presId="urn:microsoft.com/office/officeart/2005/8/layout/hList1"/>
    <dgm:cxn modelId="{BB690286-B9E7-4682-97DD-324A4089A350}" type="presParOf" srcId="{FDAAF70E-991D-41F6-8C86-F152E567F364}" destId="{0701C3DC-559B-4068-9C76-017224B80FBB}" srcOrd="2" destOrd="0" presId="urn:microsoft.com/office/officeart/2005/8/layout/hList1"/>
    <dgm:cxn modelId="{991F9428-E34F-43E1-85DC-F58634027DD0}" type="presParOf" srcId="{0701C3DC-559B-4068-9C76-017224B80FBB}" destId="{F0F4ED1D-C22B-468B-A2DD-AA7820E3286F}" srcOrd="0" destOrd="0" presId="urn:microsoft.com/office/officeart/2005/8/layout/hList1"/>
    <dgm:cxn modelId="{090E1431-4D62-48A6-82D5-9142C86A8597}" type="presParOf" srcId="{0701C3DC-559B-4068-9C76-017224B80FBB}" destId="{806D891A-6ACB-48E2-989A-47E95E93A064}" srcOrd="1" destOrd="0" presId="urn:microsoft.com/office/officeart/2005/8/layout/hList1"/>
    <dgm:cxn modelId="{61C4FA37-8412-4F5D-AC2F-4CC151C77D39}" type="presParOf" srcId="{FDAAF70E-991D-41F6-8C86-F152E567F364}" destId="{4E2E18B7-2B6D-44E7-BA7B-15422299788E}" srcOrd="3" destOrd="0" presId="urn:microsoft.com/office/officeart/2005/8/layout/hList1"/>
    <dgm:cxn modelId="{C9DCC796-E0C6-4753-A3F4-276897D7BF15}" type="presParOf" srcId="{FDAAF70E-991D-41F6-8C86-F152E567F364}" destId="{4AAA6B50-873C-4CEF-9D5C-10E710F107B1}" srcOrd="4" destOrd="0" presId="urn:microsoft.com/office/officeart/2005/8/layout/hList1"/>
    <dgm:cxn modelId="{3F25E884-AF2A-4639-A228-4E360174213A}" type="presParOf" srcId="{4AAA6B50-873C-4CEF-9D5C-10E710F107B1}" destId="{C4E50070-EC35-481A-977C-4413E516F175}" srcOrd="0" destOrd="0" presId="urn:microsoft.com/office/officeart/2005/8/layout/hList1"/>
    <dgm:cxn modelId="{986842A3-A44E-4208-9D90-3DA747CD6C88}" type="presParOf" srcId="{4AAA6B50-873C-4CEF-9D5C-10E710F107B1}" destId="{3F579AF8-2C50-4B14-9A43-68375AF31A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F5123A-27E2-4557-92C2-A1CA785C70F9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3BBD48-DAE8-4C78-860F-CCC408FEBB86}">
      <dgm:prSet phldrT="[Текст]"/>
      <dgm:spPr/>
      <dgm:t>
        <a:bodyPr/>
        <a:lstStyle/>
        <a:p>
          <a:r>
            <a:rPr lang="ru-RU" dirty="0" smtClean="0"/>
            <a:t>Познавательная</a:t>
          </a:r>
          <a:endParaRPr lang="ru-RU" dirty="0"/>
        </a:p>
      </dgm:t>
    </dgm:pt>
    <dgm:pt modelId="{AE7F13B5-9239-4070-A7DC-DD9E04D24A94}" type="parTrans" cxnId="{51681F37-FFC0-41EA-8091-75F5D11A31F8}">
      <dgm:prSet/>
      <dgm:spPr/>
      <dgm:t>
        <a:bodyPr/>
        <a:lstStyle/>
        <a:p>
          <a:endParaRPr lang="ru-RU"/>
        </a:p>
      </dgm:t>
    </dgm:pt>
    <dgm:pt modelId="{CE7C810B-8E5F-407C-905B-A5716EBA3EC8}" type="sibTrans" cxnId="{51681F37-FFC0-41EA-8091-75F5D11A31F8}">
      <dgm:prSet/>
      <dgm:spPr/>
      <dgm:t>
        <a:bodyPr/>
        <a:lstStyle/>
        <a:p>
          <a:endParaRPr lang="ru-RU"/>
        </a:p>
      </dgm:t>
    </dgm:pt>
    <dgm:pt modelId="{592633D1-72F8-404B-A550-E56518DC87ED}">
      <dgm:prSet phldrT="[Текст]"/>
      <dgm:spPr/>
      <dgm:t>
        <a:bodyPr/>
        <a:lstStyle/>
        <a:p>
          <a:r>
            <a:rPr lang="ru-RU" dirty="0" smtClean="0"/>
            <a:t>знание правовых норм</a:t>
          </a:r>
          <a:endParaRPr lang="ru-RU" dirty="0"/>
        </a:p>
      </dgm:t>
    </dgm:pt>
    <dgm:pt modelId="{04DFFC18-E3D7-4FB6-BB9F-EF6DC8B810DA}" type="parTrans" cxnId="{BB7FAA8E-BA3E-40EB-8332-55A9328061B4}">
      <dgm:prSet/>
      <dgm:spPr/>
      <dgm:t>
        <a:bodyPr/>
        <a:lstStyle/>
        <a:p>
          <a:endParaRPr lang="ru-RU"/>
        </a:p>
      </dgm:t>
    </dgm:pt>
    <dgm:pt modelId="{10856549-34F8-4C11-AA9B-4AD0E71D298A}" type="sibTrans" cxnId="{BB7FAA8E-BA3E-40EB-8332-55A9328061B4}">
      <dgm:prSet/>
      <dgm:spPr/>
      <dgm:t>
        <a:bodyPr/>
        <a:lstStyle/>
        <a:p>
          <a:endParaRPr lang="ru-RU"/>
        </a:p>
      </dgm:t>
    </dgm:pt>
    <dgm:pt modelId="{50CC3CF3-1103-44F2-A832-8BA19B9CDACB}">
      <dgm:prSet phldrT="[Текст]"/>
      <dgm:spPr/>
      <dgm:t>
        <a:bodyPr/>
        <a:lstStyle/>
        <a:p>
          <a:r>
            <a:rPr lang="ru-RU" dirty="0" smtClean="0"/>
            <a:t>Прогностическая</a:t>
          </a:r>
          <a:endParaRPr lang="ru-RU" dirty="0"/>
        </a:p>
      </dgm:t>
    </dgm:pt>
    <dgm:pt modelId="{95595E89-3B3B-4335-A468-73F6C55C42CF}" type="parTrans" cxnId="{630F55B5-28BE-4EB3-B5FE-F24EDB02D71A}">
      <dgm:prSet/>
      <dgm:spPr/>
      <dgm:t>
        <a:bodyPr/>
        <a:lstStyle/>
        <a:p>
          <a:endParaRPr lang="ru-RU"/>
        </a:p>
      </dgm:t>
    </dgm:pt>
    <dgm:pt modelId="{C4695853-86B7-4DCD-B1DD-538CD9F20247}" type="sibTrans" cxnId="{630F55B5-28BE-4EB3-B5FE-F24EDB02D71A}">
      <dgm:prSet/>
      <dgm:spPr/>
      <dgm:t>
        <a:bodyPr/>
        <a:lstStyle/>
        <a:p>
          <a:endParaRPr lang="ru-RU"/>
        </a:p>
      </dgm:t>
    </dgm:pt>
    <dgm:pt modelId="{99F5579E-816D-47BA-9558-C74DE558D11C}">
      <dgm:prSet phldrT="[Текст]"/>
      <dgm:spPr/>
      <dgm:t>
        <a:bodyPr/>
        <a:lstStyle/>
        <a:p>
          <a:r>
            <a:rPr lang="ru-RU" dirty="0" smtClean="0"/>
            <a:t>моделирование результатов правоприменительной и познавательной деятельности для эффективного регулирования собственной активности и отношений с другими людьми с позиции следования требованиям российского антиэкстремистского законодательства</a:t>
          </a:r>
          <a:endParaRPr lang="ru-RU" dirty="0"/>
        </a:p>
      </dgm:t>
    </dgm:pt>
    <dgm:pt modelId="{9A475F92-1F9C-413A-B1AE-1B4C72326CB3}" type="parTrans" cxnId="{6B931E0B-692D-4B7B-9953-E87EF700AE2C}">
      <dgm:prSet/>
      <dgm:spPr/>
      <dgm:t>
        <a:bodyPr/>
        <a:lstStyle/>
        <a:p>
          <a:endParaRPr lang="ru-RU"/>
        </a:p>
      </dgm:t>
    </dgm:pt>
    <dgm:pt modelId="{6FB5CABD-C60E-4DEA-84FA-70A829198A3D}" type="sibTrans" cxnId="{6B931E0B-692D-4B7B-9953-E87EF700AE2C}">
      <dgm:prSet/>
      <dgm:spPr/>
      <dgm:t>
        <a:bodyPr/>
        <a:lstStyle/>
        <a:p>
          <a:endParaRPr lang="ru-RU"/>
        </a:p>
      </dgm:t>
    </dgm:pt>
    <dgm:pt modelId="{98ED598A-07FB-45A6-A819-96A6CAD44F53}">
      <dgm:prSet phldrT="[Текст]"/>
      <dgm:spPr/>
      <dgm:t>
        <a:bodyPr/>
        <a:lstStyle/>
        <a:p>
          <a:r>
            <a:rPr lang="ru-RU" dirty="0" smtClean="0"/>
            <a:t>Оценочная</a:t>
          </a:r>
          <a:endParaRPr lang="ru-RU" dirty="0"/>
        </a:p>
      </dgm:t>
    </dgm:pt>
    <dgm:pt modelId="{794E18B9-E846-4944-9596-07C8575F2112}" type="parTrans" cxnId="{8E9C3A68-EE2E-4E6C-889C-5EC718D628DA}">
      <dgm:prSet/>
      <dgm:spPr/>
      <dgm:t>
        <a:bodyPr/>
        <a:lstStyle/>
        <a:p>
          <a:endParaRPr lang="ru-RU"/>
        </a:p>
      </dgm:t>
    </dgm:pt>
    <dgm:pt modelId="{0ACE0ED1-88DD-4CCF-9E89-9E1A20C2447B}" type="sibTrans" cxnId="{8E9C3A68-EE2E-4E6C-889C-5EC718D628DA}">
      <dgm:prSet/>
      <dgm:spPr/>
      <dgm:t>
        <a:bodyPr/>
        <a:lstStyle/>
        <a:p>
          <a:endParaRPr lang="ru-RU"/>
        </a:p>
      </dgm:t>
    </dgm:pt>
    <dgm:pt modelId="{33BCDC9F-7A3E-43C1-8B71-9A6A8F486246}">
      <dgm:prSet phldrT="[Текст]"/>
      <dgm:spPr/>
      <dgm:t>
        <a:bodyPr/>
        <a:lstStyle/>
        <a:p>
          <a:r>
            <a:rPr lang="ru-RU" dirty="0" smtClean="0"/>
            <a:t>Регулятивная</a:t>
          </a:r>
          <a:endParaRPr lang="ru-RU" dirty="0"/>
        </a:p>
      </dgm:t>
    </dgm:pt>
    <dgm:pt modelId="{81B71682-0243-46C1-9490-3D26AA499AAA}" type="parTrans" cxnId="{DE0DB978-7ED0-43CA-9C4F-2AC779856563}">
      <dgm:prSet/>
      <dgm:spPr/>
      <dgm:t>
        <a:bodyPr/>
        <a:lstStyle/>
        <a:p>
          <a:endParaRPr lang="ru-RU"/>
        </a:p>
      </dgm:t>
    </dgm:pt>
    <dgm:pt modelId="{98D4D170-B2F4-475D-824E-8D7C5CB5C125}" type="sibTrans" cxnId="{DE0DB978-7ED0-43CA-9C4F-2AC779856563}">
      <dgm:prSet/>
      <dgm:spPr/>
      <dgm:t>
        <a:bodyPr/>
        <a:lstStyle/>
        <a:p>
          <a:endParaRPr lang="ru-RU"/>
        </a:p>
      </dgm:t>
    </dgm:pt>
    <dgm:pt modelId="{A67331C7-E435-4C1C-8579-DB71640F8B57}">
      <dgm:prSet/>
      <dgm:spPr/>
      <dgm:t>
        <a:bodyPr/>
        <a:lstStyle/>
        <a:p>
          <a:r>
            <a:rPr lang="ru-RU" dirty="0" smtClean="0"/>
            <a:t>способность осмысливать в конкретном ситуационном контексте антиэкстремистское законодательство</a:t>
          </a:r>
          <a:endParaRPr lang="ru-RU" dirty="0"/>
        </a:p>
      </dgm:t>
    </dgm:pt>
    <dgm:pt modelId="{23A86DD6-B176-44FD-AE81-1DC261C261CF}" type="parTrans" cxnId="{BDAE7E43-5A8C-4175-B241-07B3B97A25DB}">
      <dgm:prSet/>
      <dgm:spPr/>
      <dgm:t>
        <a:bodyPr/>
        <a:lstStyle/>
        <a:p>
          <a:endParaRPr lang="ru-RU"/>
        </a:p>
      </dgm:t>
    </dgm:pt>
    <dgm:pt modelId="{DBBB1991-E8A3-4B92-A327-5FBB6AF4AE5D}" type="sibTrans" cxnId="{BDAE7E43-5A8C-4175-B241-07B3B97A25DB}">
      <dgm:prSet/>
      <dgm:spPr/>
      <dgm:t>
        <a:bodyPr/>
        <a:lstStyle/>
        <a:p>
          <a:endParaRPr lang="ru-RU"/>
        </a:p>
      </dgm:t>
    </dgm:pt>
    <dgm:pt modelId="{B77BE976-EE86-46A8-9E22-A5E78DC5A1D1}">
      <dgm:prSet/>
      <dgm:spPr/>
      <dgm:t>
        <a:bodyPr/>
        <a:lstStyle/>
        <a:p>
          <a:r>
            <a:rPr lang="ru-RU" smtClean="0"/>
            <a:t>осознание норм права и морали</a:t>
          </a:r>
          <a:endParaRPr lang="ru-RU" dirty="0"/>
        </a:p>
      </dgm:t>
    </dgm:pt>
    <dgm:pt modelId="{4A10FEB0-8B5A-4B79-AEA7-D7FB30E98832}" type="parTrans" cxnId="{542DAB2A-7AAE-46F6-A44E-AB6DEF252200}">
      <dgm:prSet/>
      <dgm:spPr/>
      <dgm:t>
        <a:bodyPr/>
        <a:lstStyle/>
        <a:p>
          <a:endParaRPr lang="ru-RU"/>
        </a:p>
      </dgm:t>
    </dgm:pt>
    <dgm:pt modelId="{81BD3012-0C86-472E-BB0A-0D1F369DAC93}" type="sibTrans" cxnId="{542DAB2A-7AAE-46F6-A44E-AB6DEF252200}">
      <dgm:prSet/>
      <dgm:spPr/>
      <dgm:t>
        <a:bodyPr/>
        <a:lstStyle/>
        <a:p>
          <a:endParaRPr lang="ru-RU"/>
        </a:p>
      </dgm:t>
    </dgm:pt>
    <dgm:pt modelId="{DF8D9486-6175-428D-8A7F-A8802DB2BAF0}">
      <dgm:prSet/>
      <dgm:spPr/>
      <dgm:t>
        <a:bodyPr/>
        <a:lstStyle/>
        <a:p>
          <a:r>
            <a:rPr lang="ru-RU" dirty="0" smtClean="0"/>
            <a:t>осознание рисков и механизмов информационного влияния</a:t>
          </a:r>
          <a:endParaRPr lang="ru-RU" dirty="0"/>
        </a:p>
      </dgm:t>
    </dgm:pt>
    <dgm:pt modelId="{D248A2B5-FD75-40FA-9760-0DD937DC5680}" type="parTrans" cxnId="{738D6A63-B817-4B03-AE41-8BD26E4DEDE6}">
      <dgm:prSet/>
      <dgm:spPr/>
      <dgm:t>
        <a:bodyPr/>
        <a:lstStyle/>
        <a:p>
          <a:endParaRPr lang="ru-RU"/>
        </a:p>
      </dgm:t>
    </dgm:pt>
    <dgm:pt modelId="{561B00AE-1A88-4BC9-AA50-AE518DEC4BCF}" type="sibTrans" cxnId="{738D6A63-B817-4B03-AE41-8BD26E4DEDE6}">
      <dgm:prSet/>
      <dgm:spPr/>
      <dgm:t>
        <a:bodyPr/>
        <a:lstStyle/>
        <a:p>
          <a:endParaRPr lang="ru-RU"/>
        </a:p>
      </dgm:t>
    </dgm:pt>
    <dgm:pt modelId="{727C7095-1D85-4237-8B5D-76951DDE8FB1}">
      <dgm:prSet/>
      <dgm:spPr/>
      <dgm:t>
        <a:bodyPr/>
        <a:lstStyle/>
        <a:p>
          <a:r>
            <a:rPr lang="ru-RU" dirty="0" smtClean="0"/>
            <a:t>принятие личностью нравственных норм</a:t>
          </a:r>
          <a:endParaRPr lang="ru-RU" dirty="0"/>
        </a:p>
      </dgm:t>
    </dgm:pt>
    <dgm:pt modelId="{26ADD327-44B8-4300-A6B4-469CC4C8517A}" type="parTrans" cxnId="{2F0618D0-DA09-461F-81E5-CC2C59760FB0}">
      <dgm:prSet/>
      <dgm:spPr/>
      <dgm:t>
        <a:bodyPr/>
        <a:lstStyle/>
        <a:p>
          <a:endParaRPr lang="ru-RU"/>
        </a:p>
      </dgm:t>
    </dgm:pt>
    <dgm:pt modelId="{8AF133A6-FDEA-4D2C-B5C9-8A5D87A4B8AB}" type="sibTrans" cxnId="{2F0618D0-DA09-461F-81E5-CC2C59760FB0}">
      <dgm:prSet/>
      <dgm:spPr/>
      <dgm:t>
        <a:bodyPr/>
        <a:lstStyle/>
        <a:p>
          <a:endParaRPr lang="ru-RU"/>
        </a:p>
      </dgm:t>
    </dgm:pt>
    <dgm:pt modelId="{F11A88FD-761D-41EE-B1C6-F4BE30DD80E1}">
      <dgm:prSet/>
      <dgm:spPr/>
      <dgm:t>
        <a:bodyPr/>
        <a:lstStyle/>
        <a:p>
          <a:r>
            <a:rPr lang="ru-RU" smtClean="0"/>
            <a:t>принятие норм действующего законодательства</a:t>
          </a:r>
          <a:endParaRPr lang="ru-RU" dirty="0"/>
        </a:p>
      </dgm:t>
    </dgm:pt>
    <dgm:pt modelId="{EADF8A10-A84B-4A2B-AC41-0CFE31087205}" type="parTrans" cxnId="{0C26C537-15CD-4F03-95B3-9A6CB509E5CC}">
      <dgm:prSet/>
      <dgm:spPr/>
      <dgm:t>
        <a:bodyPr/>
        <a:lstStyle/>
        <a:p>
          <a:endParaRPr lang="ru-RU"/>
        </a:p>
      </dgm:t>
    </dgm:pt>
    <dgm:pt modelId="{1FD0239B-0ED9-4EDA-BCC3-13C3A7812C54}" type="sibTrans" cxnId="{0C26C537-15CD-4F03-95B3-9A6CB509E5CC}">
      <dgm:prSet/>
      <dgm:spPr/>
      <dgm:t>
        <a:bodyPr/>
        <a:lstStyle/>
        <a:p>
          <a:endParaRPr lang="ru-RU"/>
        </a:p>
      </dgm:t>
    </dgm:pt>
    <dgm:pt modelId="{01BC51DB-9667-412C-A569-D2144568B576}">
      <dgm:prSet/>
      <dgm:spPr/>
      <dgm:t>
        <a:bodyPr/>
        <a:lstStyle/>
        <a:p>
          <a:r>
            <a:rPr lang="ru-RU" smtClean="0"/>
            <a:t>следование в повседневной жизни нормам права и морали</a:t>
          </a:r>
          <a:endParaRPr lang="ru-RU" dirty="0"/>
        </a:p>
      </dgm:t>
    </dgm:pt>
    <dgm:pt modelId="{97DE4B93-AF5B-4622-A5A6-A75112FA260A}" type="parTrans" cxnId="{664AA792-5164-4878-9204-2F47D6ACA422}">
      <dgm:prSet/>
      <dgm:spPr/>
      <dgm:t>
        <a:bodyPr/>
        <a:lstStyle/>
        <a:p>
          <a:endParaRPr lang="ru-RU"/>
        </a:p>
      </dgm:t>
    </dgm:pt>
    <dgm:pt modelId="{9DAF4C8C-D791-4E7B-B558-AD5DDD569B78}" type="sibTrans" cxnId="{664AA792-5164-4878-9204-2F47D6ACA422}">
      <dgm:prSet/>
      <dgm:spPr/>
      <dgm:t>
        <a:bodyPr/>
        <a:lstStyle/>
        <a:p>
          <a:endParaRPr lang="ru-RU"/>
        </a:p>
      </dgm:t>
    </dgm:pt>
    <dgm:pt modelId="{A400AC28-85F2-483F-9B55-9951182C32E9}">
      <dgm:prSet/>
      <dgm:spPr/>
      <dgm:t>
        <a:bodyPr/>
        <a:lstStyle/>
        <a:p>
          <a:r>
            <a:rPr lang="ru-RU" dirty="0" smtClean="0"/>
            <a:t>осознание недопустимости проявлений экстремизма</a:t>
          </a:r>
          <a:endParaRPr lang="ru-RU" dirty="0"/>
        </a:p>
      </dgm:t>
    </dgm:pt>
    <dgm:pt modelId="{1B909236-E926-48BE-81E3-82C5BFA86FCD}" type="parTrans" cxnId="{61C97CB9-8268-4C56-AFF9-C6E8E71D8E8F}">
      <dgm:prSet/>
      <dgm:spPr/>
      <dgm:t>
        <a:bodyPr/>
        <a:lstStyle/>
        <a:p>
          <a:endParaRPr lang="ru-RU"/>
        </a:p>
      </dgm:t>
    </dgm:pt>
    <dgm:pt modelId="{3560D20D-8F68-467C-B8BB-AEBA6B142E4C}" type="sibTrans" cxnId="{61C97CB9-8268-4C56-AFF9-C6E8E71D8E8F}">
      <dgm:prSet/>
      <dgm:spPr/>
      <dgm:t>
        <a:bodyPr/>
        <a:lstStyle/>
        <a:p>
          <a:endParaRPr lang="ru-RU"/>
        </a:p>
      </dgm:t>
    </dgm:pt>
    <dgm:pt modelId="{1CCD71F0-10A0-42DA-8898-1B1947B1D187}">
      <dgm:prSet/>
      <dgm:spPr/>
      <dgm:t>
        <a:bodyPr/>
        <a:lstStyle/>
        <a:p>
          <a:r>
            <a:rPr lang="ru-RU" dirty="0" smtClean="0"/>
            <a:t>правовые установки и ценностно-правовые ориентиры личности, мотивирующие ее на совершение юридически значимых действий, не выходящих за рамки действующего законодательства и норм морали</a:t>
          </a:r>
          <a:endParaRPr lang="ru-RU" dirty="0"/>
        </a:p>
      </dgm:t>
    </dgm:pt>
    <dgm:pt modelId="{D41D6C1B-8F67-4742-B7FB-C24FB8241B59}" type="parTrans" cxnId="{8F5C227A-DCBE-4BA1-B23C-8EB4FD5260DE}">
      <dgm:prSet/>
      <dgm:spPr/>
      <dgm:t>
        <a:bodyPr/>
        <a:lstStyle/>
        <a:p>
          <a:endParaRPr lang="ru-RU"/>
        </a:p>
      </dgm:t>
    </dgm:pt>
    <dgm:pt modelId="{E4B17A79-4ED4-48D8-B665-65563838C8D1}" type="sibTrans" cxnId="{8F5C227A-DCBE-4BA1-B23C-8EB4FD5260DE}">
      <dgm:prSet/>
      <dgm:spPr/>
      <dgm:t>
        <a:bodyPr/>
        <a:lstStyle/>
        <a:p>
          <a:endParaRPr lang="ru-RU"/>
        </a:p>
      </dgm:t>
    </dgm:pt>
    <dgm:pt modelId="{3AD56AE7-C7D2-4CF3-BA65-2C7A18895357}" type="pres">
      <dgm:prSet presAssocID="{2DF5123A-27E2-4557-92C2-A1CA785C70F9}" presName="Name0" presStyleCnt="0">
        <dgm:presLayoutVars>
          <dgm:dir/>
          <dgm:animLvl val="lvl"/>
          <dgm:resizeHandles/>
        </dgm:presLayoutVars>
      </dgm:prSet>
      <dgm:spPr/>
    </dgm:pt>
    <dgm:pt modelId="{260124ED-32B0-4141-B7D0-42F7EF19DD5B}" type="pres">
      <dgm:prSet presAssocID="{6C3BBD48-DAE8-4C78-860F-CCC408FEBB86}" presName="linNode" presStyleCnt="0"/>
      <dgm:spPr/>
    </dgm:pt>
    <dgm:pt modelId="{A003FC80-8AB4-451F-BA52-6A95EE3E8BF5}" type="pres">
      <dgm:prSet presAssocID="{6C3BBD48-DAE8-4C78-860F-CCC408FEBB8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78968-62B7-45C8-8A38-213BDF803274}" type="pres">
      <dgm:prSet presAssocID="{6C3BBD48-DAE8-4C78-860F-CCC408FEBB86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9CD6E-7F77-4073-9C3F-BE3FE478E4F8}" type="pres">
      <dgm:prSet presAssocID="{CE7C810B-8E5F-407C-905B-A5716EBA3EC8}" presName="spacing" presStyleCnt="0"/>
      <dgm:spPr/>
    </dgm:pt>
    <dgm:pt modelId="{7D9A3FD9-93B0-419E-B82A-9DB9363F559B}" type="pres">
      <dgm:prSet presAssocID="{98ED598A-07FB-45A6-A819-96A6CAD44F53}" presName="linNode" presStyleCnt="0"/>
      <dgm:spPr/>
    </dgm:pt>
    <dgm:pt modelId="{509ECD09-74C7-46BB-9F88-CE07BE7E14B8}" type="pres">
      <dgm:prSet presAssocID="{98ED598A-07FB-45A6-A819-96A6CAD44F53}" presName="parentShp" presStyleLbl="node1" presStyleIdx="1" presStyleCnt="4">
        <dgm:presLayoutVars>
          <dgm:bulletEnabled val="1"/>
        </dgm:presLayoutVars>
      </dgm:prSet>
      <dgm:spPr/>
    </dgm:pt>
    <dgm:pt modelId="{57C2C81E-7D02-4A43-A866-C631D9F2F36E}" type="pres">
      <dgm:prSet presAssocID="{98ED598A-07FB-45A6-A819-96A6CAD44F53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76A5E-064D-4C32-997B-C041C499243D}" type="pres">
      <dgm:prSet presAssocID="{0ACE0ED1-88DD-4CCF-9E89-9E1A20C2447B}" presName="spacing" presStyleCnt="0"/>
      <dgm:spPr/>
    </dgm:pt>
    <dgm:pt modelId="{1BF54FE6-2891-4072-A3FE-AF25DB33D019}" type="pres">
      <dgm:prSet presAssocID="{33BCDC9F-7A3E-43C1-8B71-9A6A8F486246}" presName="linNode" presStyleCnt="0"/>
      <dgm:spPr/>
    </dgm:pt>
    <dgm:pt modelId="{16AF8BA4-1362-4D36-80BA-79091BAC09EC}" type="pres">
      <dgm:prSet presAssocID="{33BCDC9F-7A3E-43C1-8B71-9A6A8F486246}" presName="parentShp" presStyleLbl="node1" presStyleIdx="2" presStyleCnt="4">
        <dgm:presLayoutVars>
          <dgm:bulletEnabled val="1"/>
        </dgm:presLayoutVars>
      </dgm:prSet>
      <dgm:spPr/>
    </dgm:pt>
    <dgm:pt modelId="{563C7BCC-55EF-4F7B-AE42-55CD9B128EB3}" type="pres">
      <dgm:prSet presAssocID="{33BCDC9F-7A3E-43C1-8B71-9A6A8F486246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3E708-09D1-4099-A9C1-08D53CAAAF9A}" type="pres">
      <dgm:prSet presAssocID="{98D4D170-B2F4-475D-824E-8D7C5CB5C125}" presName="spacing" presStyleCnt="0"/>
      <dgm:spPr/>
    </dgm:pt>
    <dgm:pt modelId="{AF0F6705-3DDF-429F-A160-1F685CB3A511}" type="pres">
      <dgm:prSet presAssocID="{50CC3CF3-1103-44F2-A832-8BA19B9CDACB}" presName="linNode" presStyleCnt="0"/>
      <dgm:spPr/>
    </dgm:pt>
    <dgm:pt modelId="{9E200998-F667-442F-BEFD-B4C144A425AA}" type="pres">
      <dgm:prSet presAssocID="{50CC3CF3-1103-44F2-A832-8BA19B9CDACB}" presName="parentShp" presStyleLbl="node1" presStyleIdx="3" presStyleCnt="4">
        <dgm:presLayoutVars>
          <dgm:bulletEnabled val="1"/>
        </dgm:presLayoutVars>
      </dgm:prSet>
      <dgm:spPr/>
    </dgm:pt>
    <dgm:pt modelId="{7FD141DC-A1E9-4DFE-B923-C4A88AE67952}" type="pres">
      <dgm:prSet presAssocID="{50CC3CF3-1103-44F2-A832-8BA19B9CDAC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AE7E43-5A8C-4175-B241-07B3B97A25DB}" srcId="{6C3BBD48-DAE8-4C78-860F-CCC408FEBB86}" destId="{A67331C7-E435-4C1C-8579-DB71640F8B57}" srcOrd="1" destOrd="0" parTransId="{23A86DD6-B176-44FD-AE81-1DC261C261CF}" sibTransId="{DBBB1991-E8A3-4B92-A327-5FBB6AF4AE5D}"/>
    <dgm:cxn modelId="{8F5C227A-DCBE-4BA1-B23C-8EB4FD5260DE}" srcId="{33BCDC9F-7A3E-43C1-8B71-9A6A8F486246}" destId="{1CCD71F0-10A0-42DA-8898-1B1947B1D187}" srcOrd="0" destOrd="0" parTransId="{D41D6C1B-8F67-4742-B7FB-C24FB8241B59}" sibTransId="{E4B17A79-4ED4-48D8-B665-65563838C8D1}"/>
    <dgm:cxn modelId="{B6F765C4-A1E8-446F-BC0A-4A3945C371B2}" type="presOf" srcId="{DF8D9486-6175-428D-8A7F-A8802DB2BAF0}" destId="{9C178968-62B7-45C8-8A38-213BDF803274}" srcOrd="0" destOrd="3" presId="urn:microsoft.com/office/officeart/2005/8/layout/vList6"/>
    <dgm:cxn modelId="{FD458D06-A781-4B2C-9123-2185C0DE189E}" type="presOf" srcId="{33BCDC9F-7A3E-43C1-8B71-9A6A8F486246}" destId="{16AF8BA4-1362-4D36-80BA-79091BAC09EC}" srcOrd="0" destOrd="0" presId="urn:microsoft.com/office/officeart/2005/8/layout/vList6"/>
    <dgm:cxn modelId="{BB7FAA8E-BA3E-40EB-8332-55A9328061B4}" srcId="{6C3BBD48-DAE8-4C78-860F-CCC408FEBB86}" destId="{592633D1-72F8-404B-A550-E56518DC87ED}" srcOrd="0" destOrd="0" parTransId="{04DFFC18-E3D7-4FB6-BB9F-EF6DC8B810DA}" sibTransId="{10856549-34F8-4C11-AA9B-4AD0E71D298A}"/>
    <dgm:cxn modelId="{51681F37-FFC0-41EA-8091-75F5D11A31F8}" srcId="{2DF5123A-27E2-4557-92C2-A1CA785C70F9}" destId="{6C3BBD48-DAE8-4C78-860F-CCC408FEBB86}" srcOrd="0" destOrd="0" parTransId="{AE7F13B5-9239-4070-A7DC-DD9E04D24A94}" sibTransId="{CE7C810B-8E5F-407C-905B-A5716EBA3EC8}"/>
    <dgm:cxn modelId="{2F0618D0-DA09-461F-81E5-CC2C59760FB0}" srcId="{98ED598A-07FB-45A6-A819-96A6CAD44F53}" destId="{727C7095-1D85-4237-8B5D-76951DDE8FB1}" srcOrd="0" destOrd="0" parTransId="{26ADD327-44B8-4300-A6B4-469CC4C8517A}" sibTransId="{8AF133A6-FDEA-4D2C-B5C9-8A5D87A4B8AB}"/>
    <dgm:cxn modelId="{FC391129-C58C-414E-B70F-E521BC18BD56}" type="presOf" srcId="{A400AC28-85F2-483F-9B55-9951182C32E9}" destId="{57C2C81E-7D02-4A43-A866-C631D9F2F36E}" srcOrd="0" destOrd="3" presId="urn:microsoft.com/office/officeart/2005/8/layout/vList6"/>
    <dgm:cxn modelId="{8E9C3A68-EE2E-4E6C-889C-5EC718D628DA}" srcId="{2DF5123A-27E2-4557-92C2-A1CA785C70F9}" destId="{98ED598A-07FB-45A6-A819-96A6CAD44F53}" srcOrd="1" destOrd="0" parTransId="{794E18B9-E846-4944-9596-07C8575F2112}" sibTransId="{0ACE0ED1-88DD-4CCF-9E89-9E1A20C2447B}"/>
    <dgm:cxn modelId="{AD6F140D-4008-4F87-BFC8-8CCEA1BA5C7A}" type="presOf" srcId="{01BC51DB-9667-412C-A569-D2144568B576}" destId="{57C2C81E-7D02-4A43-A866-C631D9F2F36E}" srcOrd="0" destOrd="2" presId="urn:microsoft.com/office/officeart/2005/8/layout/vList6"/>
    <dgm:cxn modelId="{2D1514B7-546E-41DD-BD8F-8B55A3AAD3B2}" type="presOf" srcId="{99F5579E-816D-47BA-9558-C74DE558D11C}" destId="{7FD141DC-A1E9-4DFE-B923-C4A88AE67952}" srcOrd="0" destOrd="0" presId="urn:microsoft.com/office/officeart/2005/8/layout/vList6"/>
    <dgm:cxn modelId="{BE05D6EE-7B91-4E90-B368-FA97DDA3D53E}" type="presOf" srcId="{1CCD71F0-10A0-42DA-8898-1B1947B1D187}" destId="{563C7BCC-55EF-4F7B-AE42-55CD9B128EB3}" srcOrd="0" destOrd="0" presId="urn:microsoft.com/office/officeart/2005/8/layout/vList6"/>
    <dgm:cxn modelId="{D052058E-2666-4F5A-B434-C721BEFC7DD0}" type="presOf" srcId="{A67331C7-E435-4C1C-8579-DB71640F8B57}" destId="{9C178968-62B7-45C8-8A38-213BDF803274}" srcOrd="0" destOrd="1" presId="urn:microsoft.com/office/officeart/2005/8/layout/vList6"/>
    <dgm:cxn modelId="{5AF6E9A9-0D49-45FD-8C91-932D1E9787A7}" type="presOf" srcId="{6C3BBD48-DAE8-4C78-860F-CCC408FEBB86}" destId="{A003FC80-8AB4-451F-BA52-6A95EE3E8BF5}" srcOrd="0" destOrd="0" presId="urn:microsoft.com/office/officeart/2005/8/layout/vList6"/>
    <dgm:cxn modelId="{61C97CB9-8268-4C56-AFF9-C6E8E71D8E8F}" srcId="{98ED598A-07FB-45A6-A819-96A6CAD44F53}" destId="{A400AC28-85F2-483F-9B55-9951182C32E9}" srcOrd="3" destOrd="0" parTransId="{1B909236-E926-48BE-81E3-82C5BFA86FCD}" sibTransId="{3560D20D-8F68-467C-B8BB-AEBA6B142E4C}"/>
    <dgm:cxn modelId="{738D6A63-B817-4B03-AE41-8BD26E4DEDE6}" srcId="{6C3BBD48-DAE8-4C78-860F-CCC408FEBB86}" destId="{DF8D9486-6175-428D-8A7F-A8802DB2BAF0}" srcOrd="3" destOrd="0" parTransId="{D248A2B5-FD75-40FA-9760-0DD937DC5680}" sibTransId="{561B00AE-1A88-4BC9-AA50-AE518DEC4BCF}"/>
    <dgm:cxn modelId="{0C26C537-15CD-4F03-95B3-9A6CB509E5CC}" srcId="{98ED598A-07FB-45A6-A819-96A6CAD44F53}" destId="{F11A88FD-761D-41EE-B1C6-F4BE30DD80E1}" srcOrd="1" destOrd="0" parTransId="{EADF8A10-A84B-4A2B-AC41-0CFE31087205}" sibTransId="{1FD0239B-0ED9-4EDA-BCC3-13C3A7812C54}"/>
    <dgm:cxn modelId="{630F55B5-28BE-4EB3-B5FE-F24EDB02D71A}" srcId="{2DF5123A-27E2-4557-92C2-A1CA785C70F9}" destId="{50CC3CF3-1103-44F2-A832-8BA19B9CDACB}" srcOrd="3" destOrd="0" parTransId="{95595E89-3B3B-4335-A468-73F6C55C42CF}" sibTransId="{C4695853-86B7-4DCD-B1DD-538CD9F20247}"/>
    <dgm:cxn modelId="{DE0DB978-7ED0-43CA-9C4F-2AC779856563}" srcId="{2DF5123A-27E2-4557-92C2-A1CA785C70F9}" destId="{33BCDC9F-7A3E-43C1-8B71-9A6A8F486246}" srcOrd="2" destOrd="0" parTransId="{81B71682-0243-46C1-9490-3D26AA499AAA}" sibTransId="{98D4D170-B2F4-475D-824E-8D7C5CB5C125}"/>
    <dgm:cxn modelId="{2BF05D91-A29E-4727-90EC-80C614F2FFAB}" type="presOf" srcId="{B77BE976-EE86-46A8-9E22-A5E78DC5A1D1}" destId="{9C178968-62B7-45C8-8A38-213BDF803274}" srcOrd="0" destOrd="2" presId="urn:microsoft.com/office/officeart/2005/8/layout/vList6"/>
    <dgm:cxn modelId="{664AA792-5164-4878-9204-2F47D6ACA422}" srcId="{98ED598A-07FB-45A6-A819-96A6CAD44F53}" destId="{01BC51DB-9667-412C-A569-D2144568B576}" srcOrd="2" destOrd="0" parTransId="{97DE4B93-AF5B-4622-A5A6-A75112FA260A}" sibTransId="{9DAF4C8C-D791-4E7B-B558-AD5DDD569B78}"/>
    <dgm:cxn modelId="{542DAB2A-7AAE-46F6-A44E-AB6DEF252200}" srcId="{6C3BBD48-DAE8-4C78-860F-CCC408FEBB86}" destId="{B77BE976-EE86-46A8-9E22-A5E78DC5A1D1}" srcOrd="2" destOrd="0" parTransId="{4A10FEB0-8B5A-4B79-AEA7-D7FB30E98832}" sibTransId="{81BD3012-0C86-472E-BB0A-0D1F369DAC93}"/>
    <dgm:cxn modelId="{005E83AA-9936-4918-BFD0-F5F9E91AD89C}" type="presOf" srcId="{592633D1-72F8-404B-A550-E56518DC87ED}" destId="{9C178968-62B7-45C8-8A38-213BDF803274}" srcOrd="0" destOrd="0" presId="urn:microsoft.com/office/officeart/2005/8/layout/vList6"/>
    <dgm:cxn modelId="{1131E66C-1799-4F25-B06E-9814BCE1571A}" type="presOf" srcId="{727C7095-1D85-4237-8B5D-76951DDE8FB1}" destId="{57C2C81E-7D02-4A43-A866-C631D9F2F36E}" srcOrd="0" destOrd="0" presId="urn:microsoft.com/office/officeart/2005/8/layout/vList6"/>
    <dgm:cxn modelId="{CA16C572-7BEB-46F1-9FF3-A423325633C9}" type="presOf" srcId="{F11A88FD-761D-41EE-B1C6-F4BE30DD80E1}" destId="{57C2C81E-7D02-4A43-A866-C631D9F2F36E}" srcOrd="0" destOrd="1" presId="urn:microsoft.com/office/officeart/2005/8/layout/vList6"/>
    <dgm:cxn modelId="{3B00236D-712C-41A6-915C-B302E2F65A69}" type="presOf" srcId="{98ED598A-07FB-45A6-A819-96A6CAD44F53}" destId="{509ECD09-74C7-46BB-9F88-CE07BE7E14B8}" srcOrd="0" destOrd="0" presId="urn:microsoft.com/office/officeart/2005/8/layout/vList6"/>
    <dgm:cxn modelId="{6B931E0B-692D-4B7B-9953-E87EF700AE2C}" srcId="{50CC3CF3-1103-44F2-A832-8BA19B9CDACB}" destId="{99F5579E-816D-47BA-9558-C74DE558D11C}" srcOrd="0" destOrd="0" parTransId="{9A475F92-1F9C-413A-B1AE-1B4C72326CB3}" sibTransId="{6FB5CABD-C60E-4DEA-84FA-70A829198A3D}"/>
    <dgm:cxn modelId="{E3ADF15A-E00E-4466-BE1B-0F6364F3A040}" type="presOf" srcId="{2DF5123A-27E2-4557-92C2-A1CA785C70F9}" destId="{3AD56AE7-C7D2-4CF3-BA65-2C7A18895357}" srcOrd="0" destOrd="0" presId="urn:microsoft.com/office/officeart/2005/8/layout/vList6"/>
    <dgm:cxn modelId="{8F2AC85A-13F3-4EC6-B04F-9F87299709FB}" type="presOf" srcId="{50CC3CF3-1103-44F2-A832-8BA19B9CDACB}" destId="{9E200998-F667-442F-BEFD-B4C144A425AA}" srcOrd="0" destOrd="0" presId="urn:microsoft.com/office/officeart/2005/8/layout/vList6"/>
    <dgm:cxn modelId="{A651705F-17D9-4071-AC86-C6E4BBA67C78}" type="presParOf" srcId="{3AD56AE7-C7D2-4CF3-BA65-2C7A18895357}" destId="{260124ED-32B0-4141-B7D0-42F7EF19DD5B}" srcOrd="0" destOrd="0" presId="urn:microsoft.com/office/officeart/2005/8/layout/vList6"/>
    <dgm:cxn modelId="{9E4618C0-A851-4FF8-AA16-8CC12BAB6718}" type="presParOf" srcId="{260124ED-32B0-4141-B7D0-42F7EF19DD5B}" destId="{A003FC80-8AB4-451F-BA52-6A95EE3E8BF5}" srcOrd="0" destOrd="0" presId="urn:microsoft.com/office/officeart/2005/8/layout/vList6"/>
    <dgm:cxn modelId="{F065423F-19F1-4AEE-8679-0DB5BA2BCBCA}" type="presParOf" srcId="{260124ED-32B0-4141-B7D0-42F7EF19DD5B}" destId="{9C178968-62B7-45C8-8A38-213BDF803274}" srcOrd="1" destOrd="0" presId="urn:microsoft.com/office/officeart/2005/8/layout/vList6"/>
    <dgm:cxn modelId="{C4BFFF6D-E7AA-415F-A8A4-324596D1B506}" type="presParOf" srcId="{3AD56AE7-C7D2-4CF3-BA65-2C7A18895357}" destId="{FFD9CD6E-7F77-4073-9C3F-BE3FE478E4F8}" srcOrd="1" destOrd="0" presId="urn:microsoft.com/office/officeart/2005/8/layout/vList6"/>
    <dgm:cxn modelId="{94F401F2-4378-498C-B37F-9B5B5B299DE9}" type="presParOf" srcId="{3AD56AE7-C7D2-4CF3-BA65-2C7A18895357}" destId="{7D9A3FD9-93B0-419E-B82A-9DB9363F559B}" srcOrd="2" destOrd="0" presId="urn:microsoft.com/office/officeart/2005/8/layout/vList6"/>
    <dgm:cxn modelId="{9044ED63-4FCF-428C-851F-862F69BE6E75}" type="presParOf" srcId="{7D9A3FD9-93B0-419E-B82A-9DB9363F559B}" destId="{509ECD09-74C7-46BB-9F88-CE07BE7E14B8}" srcOrd="0" destOrd="0" presId="urn:microsoft.com/office/officeart/2005/8/layout/vList6"/>
    <dgm:cxn modelId="{386BA9DB-492D-4AAF-B491-E7018F6C3581}" type="presParOf" srcId="{7D9A3FD9-93B0-419E-B82A-9DB9363F559B}" destId="{57C2C81E-7D02-4A43-A866-C631D9F2F36E}" srcOrd="1" destOrd="0" presId="urn:microsoft.com/office/officeart/2005/8/layout/vList6"/>
    <dgm:cxn modelId="{9CCC2223-4520-45E8-BC3E-9BF3E4CD0FD9}" type="presParOf" srcId="{3AD56AE7-C7D2-4CF3-BA65-2C7A18895357}" destId="{F3476A5E-064D-4C32-997B-C041C499243D}" srcOrd="3" destOrd="0" presId="urn:microsoft.com/office/officeart/2005/8/layout/vList6"/>
    <dgm:cxn modelId="{AABD030F-557E-4C62-8EDC-B181ED470927}" type="presParOf" srcId="{3AD56AE7-C7D2-4CF3-BA65-2C7A18895357}" destId="{1BF54FE6-2891-4072-A3FE-AF25DB33D019}" srcOrd="4" destOrd="0" presId="urn:microsoft.com/office/officeart/2005/8/layout/vList6"/>
    <dgm:cxn modelId="{919BF05A-9B81-49E4-83D3-B77654448017}" type="presParOf" srcId="{1BF54FE6-2891-4072-A3FE-AF25DB33D019}" destId="{16AF8BA4-1362-4D36-80BA-79091BAC09EC}" srcOrd="0" destOrd="0" presId="urn:microsoft.com/office/officeart/2005/8/layout/vList6"/>
    <dgm:cxn modelId="{1C8B3973-0E26-4D56-9097-B18AC0F91347}" type="presParOf" srcId="{1BF54FE6-2891-4072-A3FE-AF25DB33D019}" destId="{563C7BCC-55EF-4F7B-AE42-55CD9B128EB3}" srcOrd="1" destOrd="0" presId="urn:microsoft.com/office/officeart/2005/8/layout/vList6"/>
    <dgm:cxn modelId="{EBB4FFA0-3FC0-48C8-9D66-221B744F8AF4}" type="presParOf" srcId="{3AD56AE7-C7D2-4CF3-BA65-2C7A18895357}" destId="{5C73E708-09D1-4099-A9C1-08D53CAAAF9A}" srcOrd="5" destOrd="0" presId="urn:microsoft.com/office/officeart/2005/8/layout/vList6"/>
    <dgm:cxn modelId="{E66B6C11-7597-4951-A3DE-2FC440C09B8A}" type="presParOf" srcId="{3AD56AE7-C7D2-4CF3-BA65-2C7A18895357}" destId="{AF0F6705-3DDF-429F-A160-1F685CB3A511}" srcOrd="6" destOrd="0" presId="urn:microsoft.com/office/officeart/2005/8/layout/vList6"/>
    <dgm:cxn modelId="{F57C0540-9612-4AB9-A80B-AD431AD85CCE}" type="presParOf" srcId="{AF0F6705-3DDF-429F-A160-1F685CB3A511}" destId="{9E200998-F667-442F-BEFD-B4C144A425AA}" srcOrd="0" destOrd="0" presId="urn:microsoft.com/office/officeart/2005/8/layout/vList6"/>
    <dgm:cxn modelId="{1848276E-6EA3-46AC-8B03-97C4A87D48ED}" type="presParOf" srcId="{AF0F6705-3DDF-429F-A160-1F685CB3A511}" destId="{7FD141DC-A1E9-4DFE-B923-C4A88AE6795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5DC0C-ABC5-41F8-A315-CBAC5F77902E}">
      <dsp:nvSpPr>
        <dsp:cNvPr id="0" name=""/>
        <dsp:cNvSpPr/>
      </dsp:nvSpPr>
      <dsp:spPr>
        <a:xfrm>
          <a:off x="2700" y="241040"/>
          <a:ext cx="2632792" cy="66569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Когнитивный компонент</a:t>
          </a:r>
          <a:endParaRPr lang="ru-RU" sz="1700" kern="1200" dirty="0"/>
        </a:p>
      </dsp:txBody>
      <dsp:txXfrm>
        <a:off x="2700" y="241040"/>
        <a:ext cx="2632792" cy="665699"/>
      </dsp:txXfrm>
    </dsp:sp>
    <dsp:sp modelId="{9E79A97B-C948-4F4E-A0CC-5E2571240B29}">
      <dsp:nvSpPr>
        <dsp:cNvPr id="0" name=""/>
        <dsp:cNvSpPr/>
      </dsp:nvSpPr>
      <dsp:spPr>
        <a:xfrm>
          <a:off x="0" y="931781"/>
          <a:ext cx="2632792" cy="526093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Совокупность представлений и убеждений личности относительно норм права, соответствующих представлениям справедливости и морали, принятым в обществе</a:t>
          </a:r>
          <a:endParaRPr lang="ru-RU" sz="1700" kern="1200" dirty="0"/>
        </a:p>
      </dsp:txBody>
      <dsp:txXfrm>
        <a:off x="0" y="931781"/>
        <a:ext cx="2632792" cy="5260931"/>
      </dsp:txXfrm>
    </dsp:sp>
    <dsp:sp modelId="{F0F4ED1D-C22B-468B-A2DD-AA7820E3286F}">
      <dsp:nvSpPr>
        <dsp:cNvPr id="0" name=""/>
        <dsp:cNvSpPr/>
      </dsp:nvSpPr>
      <dsp:spPr>
        <a:xfrm>
          <a:off x="3004083" y="241040"/>
          <a:ext cx="2632792" cy="66569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Аффективный компонент</a:t>
          </a:r>
          <a:endParaRPr lang="ru-RU" sz="1700" kern="1200" dirty="0"/>
        </a:p>
      </dsp:txBody>
      <dsp:txXfrm>
        <a:off x="3004083" y="241040"/>
        <a:ext cx="2632792" cy="665699"/>
      </dsp:txXfrm>
    </dsp:sp>
    <dsp:sp modelId="{806D891A-6ACB-48E2-989A-47E95E93A064}">
      <dsp:nvSpPr>
        <dsp:cNvPr id="0" name=""/>
        <dsp:cNvSpPr/>
      </dsp:nvSpPr>
      <dsp:spPr>
        <a:xfrm>
          <a:off x="3004083" y="931781"/>
          <a:ext cx="2632792" cy="526093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Устойчивая неприязненная позиция относительно действий экстремистской направленности, твердость по отношению к нормам морали (на психоэмоциональном уровне)</a:t>
          </a:r>
          <a:endParaRPr lang="ru-RU" sz="1700" kern="1200" dirty="0"/>
        </a:p>
      </dsp:txBody>
      <dsp:txXfrm>
        <a:off x="3004083" y="931781"/>
        <a:ext cx="2632792" cy="5260931"/>
      </dsp:txXfrm>
    </dsp:sp>
    <dsp:sp modelId="{C4E50070-EC35-481A-977C-4413E516F175}">
      <dsp:nvSpPr>
        <dsp:cNvPr id="0" name=""/>
        <dsp:cNvSpPr/>
      </dsp:nvSpPr>
      <dsp:spPr>
        <a:xfrm>
          <a:off x="6005467" y="241040"/>
          <a:ext cx="2632792" cy="66569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Поведенческий компонент</a:t>
          </a:r>
          <a:endParaRPr lang="ru-RU" sz="1700" kern="1200" dirty="0"/>
        </a:p>
      </dsp:txBody>
      <dsp:txXfrm>
        <a:off x="6005467" y="241040"/>
        <a:ext cx="2632792" cy="665699"/>
      </dsp:txXfrm>
    </dsp:sp>
    <dsp:sp modelId="{3F579AF8-2C50-4B14-9A43-68375AF31ABA}">
      <dsp:nvSpPr>
        <dsp:cNvPr id="0" name=""/>
        <dsp:cNvSpPr/>
      </dsp:nvSpPr>
      <dsp:spPr>
        <a:xfrm>
          <a:off x="6005467" y="931781"/>
          <a:ext cx="2632792" cy="526093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Осознанная регуляция психической деятельности и активности человека с учетом усвоенных им правовых и нравственных норм, недопустимость вовлечения в действия экстремистской направленности, противостояние и противодействие информационным, психологическим, технологическим влияниям</a:t>
          </a:r>
          <a:endParaRPr lang="ru-RU" sz="1700" kern="1200" dirty="0"/>
        </a:p>
      </dsp:txBody>
      <dsp:txXfrm>
        <a:off x="6005467" y="931781"/>
        <a:ext cx="2632792" cy="5260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78968-62B7-45C8-8A38-213BDF803274}">
      <dsp:nvSpPr>
        <dsp:cNvPr id="0" name=""/>
        <dsp:cNvSpPr/>
      </dsp:nvSpPr>
      <dsp:spPr>
        <a:xfrm>
          <a:off x="3369974" y="1460"/>
          <a:ext cx="5054961" cy="1158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знание правовых норм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способность осмысливать в конкретном ситуационном контексте антиэкстремистское законодательство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/>
            <a:t>осознание норм права и морали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осознание рисков и механизмов информационного влияния</a:t>
          </a:r>
          <a:endParaRPr lang="ru-RU" sz="1000" kern="1200" dirty="0"/>
        </a:p>
      </dsp:txBody>
      <dsp:txXfrm>
        <a:off x="3369974" y="146268"/>
        <a:ext cx="4620536" cy="868850"/>
      </dsp:txXfrm>
    </dsp:sp>
    <dsp:sp modelId="{A003FC80-8AB4-451F-BA52-6A95EE3E8BF5}">
      <dsp:nvSpPr>
        <dsp:cNvPr id="0" name=""/>
        <dsp:cNvSpPr/>
      </dsp:nvSpPr>
      <dsp:spPr>
        <a:xfrm>
          <a:off x="0" y="1460"/>
          <a:ext cx="3369974" cy="1158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Познавательная</a:t>
          </a:r>
          <a:endParaRPr lang="ru-RU" sz="2700" kern="1200" dirty="0"/>
        </a:p>
      </dsp:txBody>
      <dsp:txXfrm>
        <a:off x="56552" y="58012"/>
        <a:ext cx="3256870" cy="1045362"/>
      </dsp:txXfrm>
    </dsp:sp>
    <dsp:sp modelId="{57C2C81E-7D02-4A43-A866-C631D9F2F36E}">
      <dsp:nvSpPr>
        <dsp:cNvPr id="0" name=""/>
        <dsp:cNvSpPr/>
      </dsp:nvSpPr>
      <dsp:spPr>
        <a:xfrm>
          <a:off x="3369974" y="1275773"/>
          <a:ext cx="5054961" cy="1158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принятие личностью нравственных норм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/>
            <a:t>принятие норм действующего законодательства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/>
            <a:t>следование в повседневной жизни нормам права и морали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осознание недопустимости проявлений экстремизма</a:t>
          </a:r>
          <a:endParaRPr lang="ru-RU" sz="1000" kern="1200" dirty="0"/>
        </a:p>
      </dsp:txBody>
      <dsp:txXfrm>
        <a:off x="3369974" y="1420581"/>
        <a:ext cx="4620536" cy="868850"/>
      </dsp:txXfrm>
    </dsp:sp>
    <dsp:sp modelId="{509ECD09-74C7-46BB-9F88-CE07BE7E14B8}">
      <dsp:nvSpPr>
        <dsp:cNvPr id="0" name=""/>
        <dsp:cNvSpPr/>
      </dsp:nvSpPr>
      <dsp:spPr>
        <a:xfrm>
          <a:off x="0" y="1275773"/>
          <a:ext cx="3369974" cy="1158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Оценочная</a:t>
          </a:r>
          <a:endParaRPr lang="ru-RU" sz="2700" kern="1200" dirty="0"/>
        </a:p>
      </dsp:txBody>
      <dsp:txXfrm>
        <a:off x="56552" y="1332325"/>
        <a:ext cx="3256870" cy="1045362"/>
      </dsp:txXfrm>
    </dsp:sp>
    <dsp:sp modelId="{563C7BCC-55EF-4F7B-AE42-55CD9B128EB3}">
      <dsp:nvSpPr>
        <dsp:cNvPr id="0" name=""/>
        <dsp:cNvSpPr/>
      </dsp:nvSpPr>
      <dsp:spPr>
        <a:xfrm>
          <a:off x="3369974" y="2550087"/>
          <a:ext cx="5054961" cy="1158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правовые установки и ценностно-правовые ориентиры личности, мотивирующие ее на совершение юридически значимых действий, не выходящих за рамки действующего законодательства и норм морали</a:t>
          </a:r>
          <a:endParaRPr lang="ru-RU" sz="1000" kern="1200" dirty="0"/>
        </a:p>
      </dsp:txBody>
      <dsp:txXfrm>
        <a:off x="3369974" y="2694895"/>
        <a:ext cx="4620536" cy="868850"/>
      </dsp:txXfrm>
    </dsp:sp>
    <dsp:sp modelId="{16AF8BA4-1362-4D36-80BA-79091BAC09EC}">
      <dsp:nvSpPr>
        <dsp:cNvPr id="0" name=""/>
        <dsp:cNvSpPr/>
      </dsp:nvSpPr>
      <dsp:spPr>
        <a:xfrm>
          <a:off x="0" y="2550087"/>
          <a:ext cx="3369974" cy="1158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Регулятивная</a:t>
          </a:r>
          <a:endParaRPr lang="ru-RU" sz="2700" kern="1200" dirty="0"/>
        </a:p>
      </dsp:txBody>
      <dsp:txXfrm>
        <a:off x="56552" y="2606639"/>
        <a:ext cx="3256870" cy="1045362"/>
      </dsp:txXfrm>
    </dsp:sp>
    <dsp:sp modelId="{7FD141DC-A1E9-4DFE-B923-C4A88AE67952}">
      <dsp:nvSpPr>
        <dsp:cNvPr id="0" name=""/>
        <dsp:cNvSpPr/>
      </dsp:nvSpPr>
      <dsp:spPr>
        <a:xfrm>
          <a:off x="3369974" y="3824400"/>
          <a:ext cx="5054961" cy="1158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моделирование результатов правоприменительной и познавательной деятельности для эффективного регулирования собственной активности и отношений с другими людьми с позиции следования требованиям российского антиэкстремистского законодательства</a:t>
          </a:r>
          <a:endParaRPr lang="ru-RU" sz="1000" kern="1200" dirty="0"/>
        </a:p>
      </dsp:txBody>
      <dsp:txXfrm>
        <a:off x="3369974" y="3969208"/>
        <a:ext cx="4620536" cy="868850"/>
      </dsp:txXfrm>
    </dsp:sp>
    <dsp:sp modelId="{9E200998-F667-442F-BEFD-B4C144A425AA}">
      <dsp:nvSpPr>
        <dsp:cNvPr id="0" name=""/>
        <dsp:cNvSpPr/>
      </dsp:nvSpPr>
      <dsp:spPr>
        <a:xfrm>
          <a:off x="0" y="3824400"/>
          <a:ext cx="3369974" cy="1158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Прогностическая</a:t>
          </a:r>
          <a:endParaRPr lang="ru-RU" sz="2700" kern="1200" dirty="0"/>
        </a:p>
      </dsp:txBody>
      <dsp:txXfrm>
        <a:off x="56552" y="3880952"/>
        <a:ext cx="3256870" cy="1045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114D50-2ED6-462D-B96C-C9D7AC929518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E96896A-9F67-473F-B3AF-5F0677F38F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88796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Содержательные аспекты работы по профилактике экстремизма в молодежной среде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800800" cy="1375048"/>
          </a:xfrm>
        </p:spPr>
        <p:txBody>
          <a:bodyPr>
            <a:normAutofit fontScale="92500"/>
          </a:bodyPr>
          <a:lstStyle/>
          <a:p>
            <a:r>
              <a:rPr lang="ru-RU" sz="3300" dirty="0" smtClean="0"/>
              <a:t>Штерн Александра Геннадьевна</a:t>
            </a:r>
          </a:p>
          <a:p>
            <a:r>
              <a:rPr lang="ru-RU" sz="2100" dirty="0" smtClean="0"/>
              <a:t>Департамент по физической культуре, спорту и молодежной политике Ярославской области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35764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Элементы профилактической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Формирование неприятия идеологии насилия в целом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Формирование общегражданской российской идентичности (чувство патриотизма + активная гражданская позиция)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Развитие критического мышления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Повышение правовой культуры и правосознания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Формирование толерантности в межкультурных (межнациональных, межэтнических, межконфессиональных) отношениях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3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608"/>
            <a:ext cx="8229600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Индикаторы эффективности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20280"/>
            <a:ext cx="8229600" cy="41330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к критическому мышлению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к рефлексии собственного поведения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к анализу поведения других людей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к выявлению манипуляций и социально-психологических влияний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к прогнозированию последствий социальных влияний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608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>
                <a:effectLst/>
              </a:rPr>
              <a:t>Критерии сформированности </a:t>
            </a:r>
            <a:r>
              <a:rPr lang="ru-RU" sz="3600" dirty="0">
                <a:effectLst/>
              </a:rPr>
              <a:t>неприятия экстремистского поведения</a:t>
            </a:r>
            <a:endParaRPr lang="ru-RU" sz="36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648200" y="1783357"/>
            <a:ext cx="4038600" cy="4813995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Мотивационно-ценностный</a:t>
            </a:r>
          </a:p>
          <a:p>
            <a:pPr marL="0" indent="0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сформированность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приверженность общечеловеческим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нормам морали,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гуманистические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мировоззренческие установки и смысложизненные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ценности,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правовое сознание,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уважение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 законности и морально-правовым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традициям,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уважение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 многонациональности нашего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общества,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потребность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освоении ценностей общечеловеческой культуры и формировании стремления к созданию и приумножению ценностей духовной культуры, к участию в культурной жизни российского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общества,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определенного мировоззрения, несовместимого с экстремистскими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настроениями,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потребность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противодействия стратегиям экстремистского характера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365760" y="1783040"/>
            <a:ext cx="4041648" cy="452628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Когнитивный</a:t>
            </a:r>
          </a:p>
          <a:p>
            <a:pPr marL="0" indent="0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просвещенность и информированность молодых людей об опасности экстремизма,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знаний об опасности экстремистской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гибкость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мышления,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структурировать информацию и представлять возможные исходы ситуации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умение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понимать и оценивать значимость отдельных действий в регуляции интеллектуальной деятельности для оптимального решения возникших проблем и в соответствии с принятыми для этой деятельности нормами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87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608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>
                <a:effectLst/>
              </a:rPr>
              <a:t>Критерии сформированности </a:t>
            </a:r>
            <a:r>
              <a:rPr lang="ru-RU" sz="3600" dirty="0">
                <a:effectLst/>
              </a:rPr>
              <a:t>неприятия экстремистского поведения</a:t>
            </a:r>
            <a:endParaRPr lang="ru-RU" sz="36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648200" y="1783357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Поведенческо-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деятельностный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активное участие в общественной жизни,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контроль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над собственным поведением,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контроль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ситуацией и вовлеченными в нее людьми, осмысленный собственный поведенческий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стиль,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созидательное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взаимодействие молодого человека с представителями других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народов,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участие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социально значимой деятельности, несовместимой с деструктивными формами молодежной субкультуры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365760" y="1783040"/>
            <a:ext cx="4041648" cy="452628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Аффективный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сформированность самосознания и высших потребностей личности, внутренней свободы и чувства собственного достоинства, эмоциональной и коммуникативной сфер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адекватная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самооценка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развитость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эмпатии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толерантность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достаточная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сформированность эмоционально-волевой регуляции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устойчивость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 различным отрицательным социальным влияниям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85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93167"/>
            <a:ext cx="7772400" cy="1015753"/>
          </a:xfrm>
        </p:spPr>
        <p:txBody>
          <a:bodyPr/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219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Штерн Александра Геннадьевна</a:t>
            </a:r>
          </a:p>
          <a:p>
            <a:r>
              <a:rPr lang="ru-RU" dirty="0" smtClean="0"/>
              <a:t>8 (4852) 400-263</a:t>
            </a:r>
          </a:p>
          <a:p>
            <a:r>
              <a:rPr lang="en-US" dirty="0" smtClean="0"/>
              <a:t>shternag@yarregion.ru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62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-27384"/>
            <a:ext cx="4040188" cy="6397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Экстремизм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6632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Экстремистская деятельность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947045"/>
            <a:ext cx="3888432" cy="5539978"/>
          </a:xfrm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Экстремальное индивидуальное или групповое поведение, связанное с посягательством на национальную безопасность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Приверженность крайним взглядам и мерам, служащим для достижения политических и социальных целей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Призыв социальных масс к насильственным действиям против существующего политического, религиозного или социального строя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Приверженность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 крайним мерам и взглядам, экстремально отрицающим существующие в обществе нормы и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правила,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через совокупность насильственных проявлений, совершаемых отдельными лицами и специально организованными группами и сообществами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025" y="692696"/>
            <a:ext cx="4319463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насильственное изменение конституционного строя и (или) территориальной целостности государства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публичное оправдание терроризма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возбуждение социальной, расовой, национальной или религиозной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розни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пропаганда исключительности, превосходства либо неполноценности человека по признаку его социальной, расовой, национальной, религиозной или языковой принадлежности или отношения к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религии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нарушение прав, свобод и законных интересов человека и гражданина в зависимости от его социальной, расовой, национальной, религиозной или языковой принадлежности или отношения к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религии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использование нацистской атрибутики или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символики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публичные призывы к осуществлению указанных деяний либо массовое распространение заведомо экстремистских материалов, а равно их изготовление или хранение в целях массового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распространения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финансирование указанных деяний либо иное содействие в их организации, подготовке и </a:t>
            </a:r>
            <a:r>
              <a:rPr lang="ru-RU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осуществлении</a:t>
            </a:r>
            <a:endParaRPr lang="ru-RU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5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57861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закон от 29.12.2012 N 273-ФЗ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"Об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образовании в Российской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Федерации"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9031" y="548680"/>
            <a:ext cx="77403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Образование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единый целенаправленный </a:t>
            </a:r>
            <a:r>
              <a:rPr lang="ru-RU" sz="1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процесс воспитания и обучения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умений, навыков, ценностных установок, опыта деятельности и компетенции определенных объема и сложности </a:t>
            </a:r>
            <a:r>
              <a:rPr lang="ru-RU" sz="1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целях интеллектуального, духовно-нравственного, творческого, физического и (или) профессионального развития человека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удовлетворения его образовательных потребностей и интересов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2270" y="2708920"/>
            <a:ext cx="77403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Воспитание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деятельность, направленная на </a:t>
            </a:r>
            <a:r>
              <a:rPr lang="ru-RU" sz="1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</a:t>
            </a:r>
          </a:p>
        </p:txBody>
      </p:sp>
    </p:spTree>
    <p:extLst>
      <p:ext uri="{BB962C8B-B14F-4D97-AF65-F5344CB8AC3E}">
        <p14:creationId xmlns:p14="http://schemas.microsoft.com/office/powerpoint/2010/main" val="290985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764704"/>
            <a:ext cx="741682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Профилактика экстремизма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3429000"/>
            <a:ext cx="3096344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антиэкстремистского сознания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08104" y="3429000"/>
            <a:ext cx="3096344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антиэкстремистской личностной позиции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303748" y="1484784"/>
            <a:ext cx="2376264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4" idx="0"/>
          </p:cNvCxnSpPr>
          <p:nvPr/>
        </p:nvCxnSpPr>
        <p:spPr>
          <a:xfrm>
            <a:off x="4680012" y="1484784"/>
            <a:ext cx="2376264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3"/>
            <a:endCxn id="4" idx="1"/>
          </p:cNvCxnSpPr>
          <p:nvPr/>
        </p:nvCxnSpPr>
        <p:spPr>
          <a:xfrm>
            <a:off x="3851920" y="4473116"/>
            <a:ext cx="16561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62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608"/>
            <a:ext cx="8229600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Антиэкстремистское сознание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8450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Совокупность представлений и убеждений личности относительно норм права, соответствующих принятым в обществе  представлениям морали, на психоэмоциональном уровне формирующих устойчивое неприязненное отношение к действиям экстремистской направленности, а также устанавливающих меры реагирования на них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00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34051195"/>
              </p:ext>
            </p:extLst>
          </p:nvPr>
        </p:nvGraphicFramePr>
        <p:xfrm>
          <a:off x="251520" y="188640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24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Уровни антиэкстремистского сознания</a:t>
            </a:r>
            <a:endParaRPr lang="ru-RU" sz="4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772816"/>
            <a:ext cx="266429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Массовое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5856" y="1556792"/>
            <a:ext cx="2664296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Общественное мнение о ценности норм морали, права, существующего антиэкстремистского законодательства, общественного одобрения социально значимого поведения и конструктивной созидательной активности личности и социальных групп, общественная неприязнь к экстремизму</a:t>
            </a:r>
            <a:endParaRPr lang="ru-RU" sz="105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501008"/>
            <a:ext cx="266429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Групповое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5301208"/>
            <a:ext cx="266429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Индивидуальное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3284984"/>
            <a:ext cx="2664296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Отношение к нормам права и действиям экстремистской направленности, обусловленное психологическими особенностями той или иной возрастной или социальной группы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5013176"/>
            <a:ext cx="2664296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Проявляется на уровне конкретной личности, компетентная осведомленность в сфере антиэкстремистского законодательства, следование нормам морали и права, неприязненное отношение к действиям экстремистской направленности, способность осознавать риски скрытых информационных влияний</a:t>
            </a:r>
            <a:endParaRPr lang="ru-RU" sz="1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192" y="1916832"/>
            <a:ext cx="2664296" cy="41764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sz="1400" dirty="0" smtClean="0"/>
              <a:t>Системная пропаганда нравственных ценностей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/>
              <a:t>Поддержка социально полезной активности молодежи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/>
              <a:t>Компетентное информирование о рисках и угрозах экстремистских организаций, недопустимости принятия их ценностей и идей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/>
              <a:t>Информирование о способах противостояния экстремистским организациям</a:t>
            </a:r>
            <a:endParaRPr lang="ru-RU" sz="1400" dirty="0"/>
          </a:p>
        </p:txBody>
      </p:sp>
      <p:cxnSp>
        <p:nvCxnSpPr>
          <p:cNvPr id="15" name="Прямая со стрелкой 14"/>
          <p:cNvCxnSpPr>
            <a:stCxn id="4" idx="3"/>
            <a:endCxn id="6" idx="1"/>
          </p:cNvCxnSpPr>
          <p:nvPr/>
        </p:nvCxnSpPr>
        <p:spPr>
          <a:xfrm>
            <a:off x="2915816" y="231287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915816" y="407707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915816" y="587727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12" idx="1"/>
          </p:cNvCxnSpPr>
          <p:nvPr/>
        </p:nvCxnSpPr>
        <p:spPr>
          <a:xfrm>
            <a:off x="5940152" y="2312876"/>
            <a:ext cx="360040" cy="1692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1" idx="3"/>
            <a:endCxn id="12" idx="1"/>
          </p:cNvCxnSpPr>
          <p:nvPr/>
        </p:nvCxnSpPr>
        <p:spPr>
          <a:xfrm flipV="1">
            <a:off x="5940152" y="4005064"/>
            <a:ext cx="36004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940152" y="40050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3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Функции антиэкстремистского сознания</a:t>
            </a:r>
            <a:endParaRPr lang="ru-RU" sz="4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30040588"/>
              </p:ext>
            </p:extLst>
          </p:nvPr>
        </p:nvGraphicFramePr>
        <p:xfrm>
          <a:off x="323528" y="1397000"/>
          <a:ext cx="842493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608"/>
            <a:ext cx="8229600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Антиэкстремистская позиция личности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8450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Мировоззренческая направленность личности, существующая в форме системы ценностей, взглядов, установок и мотивов, выражающаяся через негативное отношение к проявлениям экстремизма и соответствующую модель поведения</a:t>
            </a:r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В.В. Гафнер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484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1231</TotalTime>
  <Words>1053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Содержательные аспекты работы по профилактике экстремизма в молодежной среде</vt:lpstr>
      <vt:lpstr>Презентация PowerPoint</vt:lpstr>
      <vt:lpstr>Презентация PowerPoint</vt:lpstr>
      <vt:lpstr>Презентация PowerPoint</vt:lpstr>
      <vt:lpstr>Антиэкстремистское сознание</vt:lpstr>
      <vt:lpstr>Презентация PowerPoint</vt:lpstr>
      <vt:lpstr>Уровни антиэкстремистского сознания</vt:lpstr>
      <vt:lpstr>Функции антиэкстремистского сознания</vt:lpstr>
      <vt:lpstr>Антиэкстремистская позиция личности</vt:lpstr>
      <vt:lpstr>Элементы профилактической работы</vt:lpstr>
      <vt:lpstr>Индикаторы эффективности</vt:lpstr>
      <vt:lpstr>Критерии сформированности неприятия экстремистского поведения</vt:lpstr>
      <vt:lpstr>Критерии сформированности неприятия экстремистского поведения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Содержательные аспекты работы по профилактике экстремизма в молодежной среде</dc:title>
  <dc:creator>Штерн Александра Геннадьевна</dc:creator>
  <cp:lastModifiedBy>Штерн Александра Геннадьевна</cp:lastModifiedBy>
  <cp:revision>18</cp:revision>
  <dcterms:created xsi:type="dcterms:W3CDTF">2021-12-13T10:25:09Z</dcterms:created>
  <dcterms:modified xsi:type="dcterms:W3CDTF">2021-12-14T06:56:44Z</dcterms:modified>
</cp:coreProperties>
</file>