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FB05A-667C-433F-8CC1-C48A652C498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C58EF7-6B2B-48A5-B25D-524E49BD3E7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Внимание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ДЕТИ!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5F15B0D-18C9-4EE0-AF81-B4A8622DF9F2}" type="parTrans" cxnId="{64E5E7E4-CCEE-4A16-B91D-33A4C65D437D}">
      <dgm:prSet/>
      <dgm:spPr/>
      <dgm:t>
        <a:bodyPr/>
        <a:lstStyle/>
        <a:p>
          <a:endParaRPr lang="ru-RU"/>
        </a:p>
      </dgm:t>
    </dgm:pt>
    <dgm:pt modelId="{BC5576E7-ADDA-46A6-AF69-0D8D99B6E2FA}" type="sibTrans" cxnId="{64E5E7E4-CCEE-4A16-B91D-33A4C65D437D}">
      <dgm:prSet/>
      <dgm:spPr/>
      <dgm:t>
        <a:bodyPr/>
        <a:lstStyle/>
        <a:p>
          <a:endParaRPr lang="ru-RU"/>
        </a:p>
      </dgm:t>
    </dgm:pt>
    <dgm:pt modelId="{0EA4EA12-EEDE-454A-BCB0-9086AE7D13C0}">
      <dgm:prSet phldrT="[Текст]" custT="1"/>
      <dgm:spPr/>
      <dgm:t>
        <a:bodyPr/>
        <a:lstStyle/>
        <a:p>
          <a:r>
            <a:rPr lang="ru-RU" sz="1400" dirty="0" smtClean="0"/>
            <a:t>Дети с ОВЗ</a:t>
          </a:r>
          <a:endParaRPr lang="ru-RU" sz="1400" dirty="0"/>
        </a:p>
      </dgm:t>
    </dgm:pt>
    <dgm:pt modelId="{BE5354D4-CD49-4F66-B71D-4E74C386B6AC}" type="parTrans" cxnId="{518DA4CE-75A9-4F1C-89CC-03F65E8DBE38}">
      <dgm:prSet/>
      <dgm:spPr/>
      <dgm:t>
        <a:bodyPr/>
        <a:lstStyle/>
        <a:p>
          <a:endParaRPr lang="ru-RU"/>
        </a:p>
      </dgm:t>
    </dgm:pt>
    <dgm:pt modelId="{D015DE14-E5C1-4276-A2F8-0D36955BE7AC}" type="sibTrans" cxnId="{518DA4CE-75A9-4F1C-89CC-03F65E8DBE38}">
      <dgm:prSet/>
      <dgm:spPr/>
      <dgm:t>
        <a:bodyPr/>
        <a:lstStyle/>
        <a:p>
          <a:endParaRPr lang="ru-RU"/>
        </a:p>
      </dgm:t>
    </dgm:pt>
    <dgm:pt modelId="{E64C5D7A-48CE-47BD-913E-7F2F9F3B85D5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 Будущего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6C3485-5C82-417B-B524-531E763E2FBE}" type="parTrans" cxnId="{A27B9E37-F3B1-4FE2-9049-11B7A09693C4}">
      <dgm:prSet/>
      <dgm:spPr/>
      <dgm:t>
        <a:bodyPr/>
        <a:lstStyle/>
        <a:p>
          <a:endParaRPr lang="ru-RU"/>
        </a:p>
      </dgm:t>
    </dgm:pt>
    <dgm:pt modelId="{C37844E7-FD47-4DBC-8941-59DC6D314669}" type="sibTrans" cxnId="{A27B9E37-F3B1-4FE2-9049-11B7A09693C4}">
      <dgm:prSet/>
      <dgm:spPr/>
      <dgm:t>
        <a:bodyPr/>
        <a:lstStyle/>
        <a:p>
          <a:endParaRPr lang="ru-RU"/>
        </a:p>
      </dgm:t>
    </dgm:pt>
    <dgm:pt modelId="{97A6F9B5-6722-4525-96C8-D8AF0EA3032B}">
      <dgm:prSet phldrT="[Текст]" custT="1"/>
      <dgm:spPr/>
      <dgm:t>
        <a:bodyPr/>
        <a:lstStyle/>
        <a:p>
          <a:pPr algn="r"/>
          <a:r>
            <a:rPr lang="ru-RU" sz="1200" dirty="0" smtClean="0"/>
            <a:t>Объединение  «Молодые профессионалы»</a:t>
          </a:r>
          <a:endParaRPr lang="ru-RU" sz="1200" dirty="0"/>
        </a:p>
      </dgm:t>
    </dgm:pt>
    <dgm:pt modelId="{8371B933-94C6-442E-9B73-749FADC4E334}" type="parTrans" cxnId="{E254E0A7-0AD5-461F-8C95-7468712BD483}">
      <dgm:prSet/>
      <dgm:spPr/>
      <dgm:t>
        <a:bodyPr/>
        <a:lstStyle/>
        <a:p>
          <a:endParaRPr lang="ru-RU"/>
        </a:p>
      </dgm:t>
    </dgm:pt>
    <dgm:pt modelId="{5F2CE1A6-D0FD-414D-ACBB-77C8731520E9}" type="sibTrans" cxnId="{E254E0A7-0AD5-461F-8C95-7468712BD483}">
      <dgm:prSet/>
      <dgm:spPr/>
      <dgm:t>
        <a:bodyPr/>
        <a:lstStyle/>
        <a:p>
          <a:endParaRPr lang="ru-RU"/>
        </a:p>
      </dgm:t>
    </dgm:pt>
    <dgm:pt modelId="{FF1BE0C9-6704-46EB-A6F0-4754F1F411F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Партнеры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42686D-2D1B-41D6-A408-0804D8A49434}" type="parTrans" cxnId="{E84AEEA8-6346-454B-8450-4318BF482BDD}">
      <dgm:prSet/>
      <dgm:spPr/>
      <dgm:t>
        <a:bodyPr/>
        <a:lstStyle/>
        <a:p>
          <a:endParaRPr lang="ru-RU"/>
        </a:p>
      </dgm:t>
    </dgm:pt>
    <dgm:pt modelId="{BF04E5E2-E4A4-44BB-9FF8-387AD62B6BA9}" type="sibTrans" cxnId="{E84AEEA8-6346-454B-8450-4318BF482BDD}">
      <dgm:prSet/>
      <dgm:spPr/>
      <dgm:t>
        <a:bodyPr/>
        <a:lstStyle/>
        <a:p>
          <a:endParaRPr lang="ru-RU"/>
        </a:p>
      </dgm:t>
    </dgm:pt>
    <dgm:pt modelId="{F101417F-7A1C-47B2-A4A9-B494BEF0F7E4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rgbClr val="C00000"/>
              </a:solidFill>
            </a:rPr>
            <a:t>Школа родительского просвещения</a:t>
          </a:r>
          <a:endParaRPr lang="ru-RU" sz="1400" dirty="0">
            <a:solidFill>
              <a:srgbClr val="C00000"/>
            </a:solidFill>
          </a:endParaRPr>
        </a:p>
      </dgm:t>
    </dgm:pt>
    <dgm:pt modelId="{34D75057-98D2-422D-85B3-8370D98B3FDA}" type="parTrans" cxnId="{B06752A4-6B46-4A6C-B9E6-EF2155248ABB}">
      <dgm:prSet/>
      <dgm:spPr/>
      <dgm:t>
        <a:bodyPr/>
        <a:lstStyle/>
        <a:p>
          <a:endParaRPr lang="ru-RU"/>
        </a:p>
      </dgm:t>
    </dgm:pt>
    <dgm:pt modelId="{4154D8F1-CA17-4C1A-8CF3-DF8741835818}" type="sibTrans" cxnId="{B06752A4-6B46-4A6C-B9E6-EF2155248ABB}">
      <dgm:prSet/>
      <dgm:spPr/>
      <dgm:t>
        <a:bodyPr/>
        <a:lstStyle/>
        <a:p>
          <a:endParaRPr lang="ru-RU"/>
        </a:p>
      </dgm:t>
    </dgm:pt>
    <dgm:pt modelId="{62D54C56-C90F-43A4-853B-34DFE418B959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РППС – территория инициативы и творчества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E113A9-7AB8-40AF-876A-60C85DD7EE07}" type="parTrans" cxnId="{AA2C023B-B135-408C-A8B1-61897F4F5590}">
      <dgm:prSet/>
      <dgm:spPr/>
      <dgm:t>
        <a:bodyPr/>
        <a:lstStyle/>
        <a:p>
          <a:endParaRPr lang="ru-RU"/>
        </a:p>
      </dgm:t>
    </dgm:pt>
    <dgm:pt modelId="{615B5B0A-49CE-4EF2-871B-080633698631}" type="sibTrans" cxnId="{AA2C023B-B135-408C-A8B1-61897F4F5590}">
      <dgm:prSet/>
      <dgm:spPr/>
      <dgm:t>
        <a:bodyPr/>
        <a:lstStyle/>
        <a:p>
          <a:endParaRPr lang="ru-RU"/>
        </a:p>
      </dgm:t>
    </dgm:pt>
    <dgm:pt modelId="{CE0BF3C9-1F85-4A34-A87D-10192E0D22E8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dirty="0" smtClean="0"/>
            <a:t>Ресурсы пространства</a:t>
          </a:r>
          <a:endParaRPr lang="ru-RU" sz="1200" dirty="0"/>
        </a:p>
      </dgm:t>
    </dgm:pt>
    <dgm:pt modelId="{CBFC086F-C0BD-4728-B922-2131B1E40253}" type="parTrans" cxnId="{99EAA732-D746-45D0-A9DD-01885E736638}">
      <dgm:prSet/>
      <dgm:spPr/>
      <dgm:t>
        <a:bodyPr/>
        <a:lstStyle/>
        <a:p>
          <a:endParaRPr lang="ru-RU"/>
        </a:p>
      </dgm:t>
    </dgm:pt>
    <dgm:pt modelId="{4A0A5563-5B9A-43A8-8698-27A4BE28EF7F}" type="sibTrans" cxnId="{99EAA732-D746-45D0-A9DD-01885E736638}">
      <dgm:prSet/>
      <dgm:spPr/>
      <dgm:t>
        <a:bodyPr/>
        <a:lstStyle/>
        <a:p>
          <a:endParaRPr lang="ru-RU"/>
        </a:p>
      </dgm:t>
    </dgm:pt>
    <dgm:pt modelId="{1DB9EFF2-7AB5-4105-AA5A-F2E9388E2B5A}">
      <dgm:prSet phldrT="[Текст]" custT="1"/>
      <dgm:spPr/>
      <dgm:t>
        <a:bodyPr/>
        <a:lstStyle/>
        <a:p>
          <a:endParaRPr lang="ru-RU" sz="1400" dirty="0"/>
        </a:p>
      </dgm:t>
    </dgm:pt>
    <dgm:pt modelId="{00BAE2E7-E6FD-437F-B3FD-207EF90763A2}" type="parTrans" cxnId="{7D014A5E-C3A6-4F4D-A6D5-2CDD25D0DA30}">
      <dgm:prSet/>
      <dgm:spPr/>
      <dgm:t>
        <a:bodyPr/>
        <a:lstStyle/>
        <a:p>
          <a:endParaRPr lang="ru-RU"/>
        </a:p>
      </dgm:t>
    </dgm:pt>
    <dgm:pt modelId="{C54A0961-F5B5-4074-9E3F-CA546A708D51}" type="sibTrans" cxnId="{7D014A5E-C3A6-4F4D-A6D5-2CDD25D0DA30}">
      <dgm:prSet/>
      <dgm:spPr/>
      <dgm:t>
        <a:bodyPr/>
        <a:lstStyle/>
        <a:p>
          <a:endParaRPr lang="ru-RU"/>
        </a:p>
      </dgm:t>
    </dgm:pt>
    <dgm:pt modelId="{8835F9AA-82D2-4E2A-B5F8-2707CE9ED627}">
      <dgm:prSet phldrT="[Текст]" custT="1"/>
      <dgm:spPr/>
      <dgm:t>
        <a:bodyPr/>
        <a:lstStyle/>
        <a:p>
          <a:pPr algn="r"/>
          <a:r>
            <a:rPr lang="ru-RU" sz="1200" dirty="0" smtClean="0"/>
            <a:t>Школа Высшего профессионального мастерства «Я - профи!</a:t>
          </a:r>
          <a:endParaRPr lang="ru-RU" sz="1200" dirty="0"/>
        </a:p>
      </dgm:t>
    </dgm:pt>
    <dgm:pt modelId="{8C8E3729-0C59-4FF1-A1AC-91B35A57BF17}" type="parTrans" cxnId="{C3A614DF-5075-4C08-8BDD-06DE6C9A789C}">
      <dgm:prSet/>
      <dgm:spPr/>
      <dgm:t>
        <a:bodyPr/>
        <a:lstStyle/>
        <a:p>
          <a:endParaRPr lang="ru-RU"/>
        </a:p>
      </dgm:t>
    </dgm:pt>
    <dgm:pt modelId="{59F12B6D-290C-473A-AF4A-C9EABB6DBDAB}" type="sibTrans" cxnId="{C3A614DF-5075-4C08-8BDD-06DE6C9A789C}">
      <dgm:prSet/>
      <dgm:spPr/>
      <dgm:t>
        <a:bodyPr/>
        <a:lstStyle/>
        <a:p>
          <a:endParaRPr lang="ru-RU"/>
        </a:p>
      </dgm:t>
    </dgm:pt>
    <dgm:pt modelId="{284752F7-A888-45F2-B236-4555B8F50F56}">
      <dgm:prSet phldrT="[Текст]" custT="1"/>
      <dgm:spPr/>
      <dgm:t>
        <a:bodyPr/>
        <a:lstStyle/>
        <a:p>
          <a:pPr algn="r"/>
          <a:r>
            <a:rPr lang="ru-RU" sz="1200" dirty="0" smtClean="0"/>
            <a:t>Виртуальный методический кабинет «Сервер педагога»</a:t>
          </a:r>
          <a:endParaRPr lang="ru-RU" sz="1200" dirty="0"/>
        </a:p>
      </dgm:t>
    </dgm:pt>
    <dgm:pt modelId="{FD8D6C45-B3DD-4B39-A2AA-4372DE7ACE2C}" type="parTrans" cxnId="{07B715EB-9250-4CFB-9B4D-DD31994A52BC}">
      <dgm:prSet/>
      <dgm:spPr/>
      <dgm:t>
        <a:bodyPr/>
        <a:lstStyle/>
        <a:p>
          <a:endParaRPr lang="ru-RU"/>
        </a:p>
      </dgm:t>
    </dgm:pt>
    <dgm:pt modelId="{2692E505-C1A3-4503-9AE7-4B88A193741F}" type="sibTrans" cxnId="{07B715EB-9250-4CFB-9B4D-DD31994A52BC}">
      <dgm:prSet/>
      <dgm:spPr/>
      <dgm:t>
        <a:bodyPr/>
        <a:lstStyle/>
        <a:p>
          <a:endParaRPr lang="ru-RU"/>
        </a:p>
      </dgm:t>
    </dgm:pt>
    <dgm:pt modelId="{6B5DE8A8-5604-4757-B200-9DF386BA5516}">
      <dgm:prSet phldrT="[Текст]"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6B040D3D-EC49-4CAB-B85E-A20DCF637B8E}" type="parTrans" cxnId="{B74809D1-990A-40CB-8B7A-7E88552255F8}">
      <dgm:prSet/>
      <dgm:spPr/>
      <dgm:t>
        <a:bodyPr/>
        <a:lstStyle/>
        <a:p>
          <a:endParaRPr lang="ru-RU"/>
        </a:p>
      </dgm:t>
    </dgm:pt>
    <dgm:pt modelId="{178DD24F-7B23-4732-ABAA-5F6E0BB9F5E2}" type="sibTrans" cxnId="{B74809D1-990A-40CB-8B7A-7E88552255F8}">
      <dgm:prSet/>
      <dgm:spPr/>
      <dgm:t>
        <a:bodyPr/>
        <a:lstStyle/>
        <a:p>
          <a:endParaRPr lang="ru-RU"/>
        </a:p>
      </dgm:t>
    </dgm:pt>
    <dgm:pt modelId="{BE25C866-73B7-4983-8AC3-733FAF8DCCC6}">
      <dgm:prSet phldrT="[Текст]"/>
      <dgm:spPr/>
      <dgm:t>
        <a:bodyPr/>
        <a:lstStyle/>
        <a:p>
          <a:endParaRPr lang="ru-RU" dirty="0"/>
        </a:p>
      </dgm:t>
    </dgm:pt>
    <dgm:pt modelId="{B3F9FF1E-E9BF-430D-A4A3-016FFBD04169}" type="parTrans" cxnId="{0F7F98AF-9E6D-4A3A-983F-07BCD2F6805F}">
      <dgm:prSet/>
      <dgm:spPr/>
      <dgm:t>
        <a:bodyPr/>
        <a:lstStyle/>
        <a:p>
          <a:endParaRPr lang="ru-RU"/>
        </a:p>
      </dgm:t>
    </dgm:pt>
    <dgm:pt modelId="{083F1CA1-50D4-4D2C-A09A-1D09A936BD01}" type="sibTrans" cxnId="{0F7F98AF-9E6D-4A3A-983F-07BCD2F6805F}">
      <dgm:prSet/>
      <dgm:spPr/>
      <dgm:t>
        <a:bodyPr/>
        <a:lstStyle/>
        <a:p>
          <a:endParaRPr lang="ru-RU"/>
        </a:p>
      </dgm:t>
    </dgm:pt>
    <dgm:pt modelId="{8D3A1158-CA36-407A-A53F-B775E58BD1B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Творческая выставочная мастерская «Умелые ручки»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022A63E8-DB23-4466-8096-0D2ECC70BC56}" type="parTrans" cxnId="{803F1138-8043-4068-B5F3-26FB682A84CD}">
      <dgm:prSet/>
      <dgm:spPr/>
      <dgm:t>
        <a:bodyPr/>
        <a:lstStyle/>
        <a:p>
          <a:endParaRPr lang="ru-RU"/>
        </a:p>
      </dgm:t>
    </dgm:pt>
    <dgm:pt modelId="{67C22446-55AA-4630-AD2D-3F470432A757}" type="sibTrans" cxnId="{803F1138-8043-4068-B5F3-26FB682A84CD}">
      <dgm:prSet/>
      <dgm:spPr/>
      <dgm:t>
        <a:bodyPr/>
        <a:lstStyle/>
        <a:p>
          <a:endParaRPr lang="ru-RU"/>
        </a:p>
      </dgm:t>
    </dgm:pt>
    <dgm:pt modelId="{230A305E-DDCC-4AE9-94F8-9A08E85D5A7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Бэби </a:t>
          </a:r>
          <a:r>
            <a:rPr lang="ru-RU" sz="1400" b="1" dirty="0" err="1" smtClean="0">
              <a:solidFill>
                <a:srgbClr val="C00000"/>
              </a:solidFill>
            </a:rPr>
            <a:t>скилз</a:t>
          </a:r>
          <a:endParaRPr lang="ru-RU" sz="1400" b="1" dirty="0">
            <a:solidFill>
              <a:srgbClr val="C00000"/>
            </a:solidFill>
          </a:endParaRPr>
        </a:p>
      </dgm:t>
    </dgm:pt>
    <dgm:pt modelId="{0BB258C9-08C2-4522-AC8E-F60B05930933}" type="parTrans" cxnId="{9D1DE336-DC39-4BD0-ABE5-0AD14366BA54}">
      <dgm:prSet/>
      <dgm:spPr/>
      <dgm:t>
        <a:bodyPr/>
        <a:lstStyle/>
        <a:p>
          <a:endParaRPr lang="ru-RU"/>
        </a:p>
      </dgm:t>
    </dgm:pt>
    <dgm:pt modelId="{5FA84397-B8FE-4440-8BA7-E594621AAEBE}" type="sibTrans" cxnId="{9D1DE336-DC39-4BD0-ABE5-0AD14366BA54}">
      <dgm:prSet/>
      <dgm:spPr/>
      <dgm:t>
        <a:bodyPr/>
        <a:lstStyle/>
        <a:p>
          <a:endParaRPr lang="ru-RU"/>
        </a:p>
      </dgm:t>
    </dgm:pt>
    <dgm:pt modelId="{9F5F4A51-7940-4B8C-ABA0-C8EF6A49C37F}">
      <dgm:prSet phldrT="[Текст]" custT="1"/>
      <dgm:spPr/>
      <dgm:t>
        <a:bodyPr/>
        <a:lstStyle/>
        <a:p>
          <a:r>
            <a:rPr lang="ru-RU" sz="1400" dirty="0" smtClean="0"/>
            <a:t>«Умники и умницы»</a:t>
          </a:r>
          <a:endParaRPr lang="ru-RU" sz="1400" dirty="0"/>
        </a:p>
      </dgm:t>
    </dgm:pt>
    <dgm:pt modelId="{266950D7-CF73-4F95-B21C-5D4D85A18107}" type="parTrans" cxnId="{2DF2BB18-0270-47B7-AB64-D0B4A4F0569A}">
      <dgm:prSet/>
      <dgm:spPr/>
      <dgm:t>
        <a:bodyPr/>
        <a:lstStyle/>
        <a:p>
          <a:endParaRPr lang="ru-RU"/>
        </a:p>
      </dgm:t>
    </dgm:pt>
    <dgm:pt modelId="{1779F263-E519-428E-83B8-2B79D18B5D57}" type="sibTrans" cxnId="{2DF2BB18-0270-47B7-AB64-D0B4A4F0569A}">
      <dgm:prSet/>
      <dgm:spPr/>
      <dgm:t>
        <a:bodyPr/>
        <a:lstStyle/>
        <a:p>
          <a:endParaRPr lang="ru-RU"/>
        </a:p>
      </dgm:t>
    </dgm:pt>
    <dgm:pt modelId="{415038D0-0855-4177-A4CD-5A228A00B4FD}">
      <dgm:prSet phldrT="[Текст]" custT="1"/>
      <dgm:spPr/>
      <dgm:t>
        <a:bodyPr/>
        <a:lstStyle/>
        <a:p>
          <a:r>
            <a:rPr lang="ru-RU" sz="1400" dirty="0" smtClean="0"/>
            <a:t>Веселые нотки</a:t>
          </a:r>
          <a:endParaRPr lang="ru-RU" sz="1400" dirty="0"/>
        </a:p>
      </dgm:t>
    </dgm:pt>
    <dgm:pt modelId="{83B30017-899E-41DE-A1DC-A11BBADD5288}" type="parTrans" cxnId="{DA773267-D198-455F-892F-38AEB1BC8A38}">
      <dgm:prSet/>
      <dgm:spPr/>
      <dgm:t>
        <a:bodyPr/>
        <a:lstStyle/>
        <a:p>
          <a:endParaRPr lang="ru-RU"/>
        </a:p>
      </dgm:t>
    </dgm:pt>
    <dgm:pt modelId="{3548837E-096D-4E8C-8C0F-AA669EC3BD94}" type="sibTrans" cxnId="{DA773267-D198-455F-892F-38AEB1BC8A38}">
      <dgm:prSet/>
      <dgm:spPr/>
      <dgm:t>
        <a:bodyPr/>
        <a:lstStyle/>
        <a:p>
          <a:endParaRPr lang="ru-RU"/>
        </a:p>
      </dgm:t>
    </dgm:pt>
    <dgm:pt modelId="{772A6EDC-728F-42A6-98F1-A468BA4B3BF1}">
      <dgm:prSet phldrT="[Текст]" custT="1"/>
      <dgm:spPr/>
      <dgm:t>
        <a:bodyPr/>
        <a:lstStyle/>
        <a:p>
          <a:r>
            <a:rPr lang="ru-RU" sz="1200" dirty="0" smtClean="0"/>
            <a:t>Театр «Премьера</a:t>
          </a:r>
          <a:r>
            <a:rPr lang="ru-RU" sz="1400" dirty="0" smtClean="0"/>
            <a:t>»</a:t>
          </a:r>
          <a:endParaRPr lang="ru-RU" sz="1400" dirty="0"/>
        </a:p>
      </dgm:t>
    </dgm:pt>
    <dgm:pt modelId="{C9671825-54CE-4DD9-896E-C1D51C16ACBD}" type="parTrans" cxnId="{A5A39A60-4D48-499F-8AA0-25F001D9C99A}">
      <dgm:prSet/>
      <dgm:spPr/>
      <dgm:t>
        <a:bodyPr/>
        <a:lstStyle/>
        <a:p>
          <a:endParaRPr lang="ru-RU"/>
        </a:p>
      </dgm:t>
    </dgm:pt>
    <dgm:pt modelId="{5E236B35-91C8-4A9D-B882-A275E10B4340}" type="sibTrans" cxnId="{A5A39A60-4D48-499F-8AA0-25F001D9C99A}">
      <dgm:prSet/>
      <dgm:spPr/>
      <dgm:t>
        <a:bodyPr/>
        <a:lstStyle/>
        <a:p>
          <a:endParaRPr lang="ru-RU"/>
        </a:p>
      </dgm:t>
    </dgm:pt>
    <dgm:pt modelId="{0B1B6DA6-05ED-4B8E-82BC-C8D55DA59584}">
      <dgm:prSet phldrT="[Текст]" custT="1"/>
      <dgm:spPr/>
      <dgm:t>
        <a:bodyPr/>
        <a:lstStyle/>
        <a:p>
          <a:pPr algn="r"/>
          <a:r>
            <a:rPr lang="ru-RU" sz="1400" dirty="0" err="1" smtClean="0"/>
            <a:t>Медиацентр</a:t>
          </a:r>
          <a:endParaRPr lang="ru-RU" sz="1400" dirty="0"/>
        </a:p>
      </dgm:t>
    </dgm:pt>
    <dgm:pt modelId="{27FACE4A-9DEE-4F4C-BC51-336E2070B6AC}" type="sibTrans" cxnId="{0A359A29-BF00-4D75-9F3D-6DAE6BF8A8FA}">
      <dgm:prSet/>
      <dgm:spPr/>
      <dgm:t>
        <a:bodyPr/>
        <a:lstStyle/>
        <a:p>
          <a:endParaRPr lang="ru-RU"/>
        </a:p>
      </dgm:t>
    </dgm:pt>
    <dgm:pt modelId="{D98D0C24-D756-4C96-A1F1-12EFECA20DE6}" type="parTrans" cxnId="{0A359A29-BF00-4D75-9F3D-6DAE6BF8A8FA}">
      <dgm:prSet/>
      <dgm:spPr/>
      <dgm:t>
        <a:bodyPr/>
        <a:lstStyle/>
        <a:p>
          <a:endParaRPr lang="ru-RU"/>
        </a:p>
      </dgm:t>
    </dgm:pt>
    <dgm:pt modelId="{5D248676-81A0-4A04-8D29-A3BFDB950C35}">
      <dgm:prSet phldrT="[Текст]" custT="1"/>
      <dgm:spPr/>
      <dgm:t>
        <a:bodyPr/>
        <a:lstStyle/>
        <a:p>
          <a:pPr algn="r"/>
          <a:r>
            <a:rPr lang="ru-RU" sz="1400" dirty="0" smtClean="0"/>
            <a:t>Финансовая грамотность для всех</a:t>
          </a:r>
          <a:endParaRPr lang="ru-RU" sz="1400" dirty="0"/>
        </a:p>
      </dgm:t>
    </dgm:pt>
    <dgm:pt modelId="{8B4837F1-8582-4B1B-BA89-94E56E75419B}" type="sibTrans" cxnId="{70BFECDB-4048-4C21-BE69-648A75561267}">
      <dgm:prSet/>
      <dgm:spPr/>
      <dgm:t>
        <a:bodyPr/>
        <a:lstStyle/>
        <a:p>
          <a:endParaRPr lang="ru-RU"/>
        </a:p>
      </dgm:t>
    </dgm:pt>
    <dgm:pt modelId="{6C2DCBC6-7088-4F19-8996-3C061FFEC768}" type="parTrans" cxnId="{70BFECDB-4048-4C21-BE69-648A75561267}">
      <dgm:prSet/>
      <dgm:spPr/>
      <dgm:t>
        <a:bodyPr/>
        <a:lstStyle/>
        <a:p>
          <a:endParaRPr lang="ru-RU"/>
        </a:p>
      </dgm:t>
    </dgm:pt>
    <dgm:pt modelId="{BB15F3AB-967C-4C5D-B7AB-BB83DB093692}" type="pres">
      <dgm:prSet presAssocID="{F31FB05A-667C-433F-8CC1-C48A652C49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C7456-D29D-4655-A2F6-82BCA7C37B3E}" type="pres">
      <dgm:prSet presAssocID="{F31FB05A-667C-433F-8CC1-C48A652C4982}" presName="children" presStyleCnt="0"/>
      <dgm:spPr/>
    </dgm:pt>
    <dgm:pt modelId="{94862C47-FD54-48E6-A2B5-6B39FE6BF894}" type="pres">
      <dgm:prSet presAssocID="{F31FB05A-667C-433F-8CC1-C48A652C4982}" presName="child1group" presStyleCnt="0"/>
      <dgm:spPr/>
    </dgm:pt>
    <dgm:pt modelId="{BCF8EBFE-5E51-4707-8B73-719CB566A6FD}" type="pres">
      <dgm:prSet presAssocID="{F31FB05A-667C-433F-8CC1-C48A652C4982}" presName="child1" presStyleLbl="bgAcc1" presStyleIdx="0" presStyleCnt="4"/>
      <dgm:spPr/>
      <dgm:t>
        <a:bodyPr/>
        <a:lstStyle/>
        <a:p>
          <a:endParaRPr lang="ru-RU"/>
        </a:p>
      </dgm:t>
    </dgm:pt>
    <dgm:pt modelId="{987286A7-7471-495C-BC31-1B7D1BDE08DF}" type="pres">
      <dgm:prSet presAssocID="{F31FB05A-667C-433F-8CC1-C48A652C498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E1274-E0A5-4B67-B006-843F31ECE7DE}" type="pres">
      <dgm:prSet presAssocID="{F31FB05A-667C-433F-8CC1-C48A652C4982}" presName="child2group" presStyleCnt="0"/>
      <dgm:spPr/>
    </dgm:pt>
    <dgm:pt modelId="{23D7DA0E-354C-49BC-A48E-49411B14D27C}" type="pres">
      <dgm:prSet presAssocID="{F31FB05A-667C-433F-8CC1-C48A652C4982}" presName="child2" presStyleLbl="bgAcc1" presStyleIdx="1" presStyleCnt="4" custScaleX="136640"/>
      <dgm:spPr/>
      <dgm:t>
        <a:bodyPr/>
        <a:lstStyle/>
        <a:p>
          <a:endParaRPr lang="ru-RU"/>
        </a:p>
      </dgm:t>
    </dgm:pt>
    <dgm:pt modelId="{D92B7E57-D6C8-4FA6-B512-8F39904874D5}" type="pres">
      <dgm:prSet presAssocID="{F31FB05A-667C-433F-8CC1-C48A652C498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AA961-619D-4244-A3C2-7A7BBB1C0B26}" type="pres">
      <dgm:prSet presAssocID="{F31FB05A-667C-433F-8CC1-C48A652C4982}" presName="child3group" presStyleCnt="0"/>
      <dgm:spPr/>
    </dgm:pt>
    <dgm:pt modelId="{60E5DDA4-AC0A-46DA-BDAA-6B50827C4686}" type="pres">
      <dgm:prSet presAssocID="{F31FB05A-667C-433F-8CC1-C48A652C4982}" presName="child3" presStyleLbl="bgAcc1" presStyleIdx="2" presStyleCnt="4" custScaleX="136054"/>
      <dgm:spPr/>
      <dgm:t>
        <a:bodyPr/>
        <a:lstStyle/>
        <a:p>
          <a:endParaRPr lang="ru-RU"/>
        </a:p>
      </dgm:t>
    </dgm:pt>
    <dgm:pt modelId="{F5D0744B-C4DF-42AF-84C0-875F1793C24B}" type="pres">
      <dgm:prSet presAssocID="{F31FB05A-667C-433F-8CC1-C48A652C498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6E5A-5114-4D90-929D-B3978EB6B8FD}" type="pres">
      <dgm:prSet presAssocID="{F31FB05A-667C-433F-8CC1-C48A652C4982}" presName="child4group" presStyleCnt="0"/>
      <dgm:spPr/>
    </dgm:pt>
    <dgm:pt modelId="{CB28521D-3D51-42B1-B6DC-C5BF3487A72C}" type="pres">
      <dgm:prSet presAssocID="{F31FB05A-667C-433F-8CC1-C48A652C4982}" presName="child4" presStyleLbl="bgAcc1" presStyleIdx="3" presStyleCnt="4" custScaleX="123509"/>
      <dgm:spPr/>
      <dgm:t>
        <a:bodyPr/>
        <a:lstStyle/>
        <a:p>
          <a:endParaRPr lang="ru-RU"/>
        </a:p>
      </dgm:t>
    </dgm:pt>
    <dgm:pt modelId="{FAEED512-1722-4164-A9E0-FE549496CB07}" type="pres">
      <dgm:prSet presAssocID="{F31FB05A-667C-433F-8CC1-C48A652C498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A18C-DB76-45C9-906E-B45CC4D4A2F7}" type="pres">
      <dgm:prSet presAssocID="{F31FB05A-667C-433F-8CC1-C48A652C4982}" presName="childPlaceholder" presStyleCnt="0"/>
      <dgm:spPr/>
    </dgm:pt>
    <dgm:pt modelId="{82C8FC47-BA3C-486E-9E44-D3F1F87EAC24}" type="pres">
      <dgm:prSet presAssocID="{F31FB05A-667C-433F-8CC1-C48A652C4982}" presName="circle" presStyleCnt="0"/>
      <dgm:spPr/>
    </dgm:pt>
    <dgm:pt modelId="{25D6468C-15E8-4EF1-8DBD-097EF2EB95AF}" type="pres">
      <dgm:prSet presAssocID="{F31FB05A-667C-433F-8CC1-C48A652C498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EF386-7974-4009-AED2-C438C395CA0C}" type="pres">
      <dgm:prSet presAssocID="{F31FB05A-667C-433F-8CC1-C48A652C498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4122A-08AC-4DD9-A37B-ABFFD11CB4A2}" type="pres">
      <dgm:prSet presAssocID="{F31FB05A-667C-433F-8CC1-C48A652C498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D5975-7AE1-4EBF-B75C-8E12FC6B85B8}" type="pres">
      <dgm:prSet presAssocID="{F31FB05A-667C-433F-8CC1-C48A652C4982}" presName="quadrant4" presStyleLbl="node1" presStyleIdx="3" presStyleCnt="4" custLinFactNeighborX="2310" custLinFactNeighborY="8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8739D-5C60-4519-9526-EB8084B3BE6A}" type="pres">
      <dgm:prSet presAssocID="{F31FB05A-667C-433F-8CC1-C48A652C4982}" presName="quadrantPlaceholder" presStyleCnt="0"/>
      <dgm:spPr/>
    </dgm:pt>
    <dgm:pt modelId="{12E463A3-69E7-4204-90D5-8755CA66AF42}" type="pres">
      <dgm:prSet presAssocID="{F31FB05A-667C-433F-8CC1-C48A652C4982}" presName="center1" presStyleLbl="fgShp" presStyleIdx="0" presStyleCnt="2"/>
      <dgm:spPr/>
    </dgm:pt>
    <dgm:pt modelId="{7E303E4B-8676-437F-94AB-46C7219C4BEE}" type="pres">
      <dgm:prSet presAssocID="{F31FB05A-667C-433F-8CC1-C48A652C4982}" presName="center2" presStyleLbl="fgShp" presStyleIdx="1" presStyleCnt="2"/>
      <dgm:spPr/>
    </dgm:pt>
  </dgm:ptLst>
  <dgm:cxnLst>
    <dgm:cxn modelId="{5B1E532D-CCAD-4FFF-A967-24C114593CB6}" type="presOf" srcId="{1DB9EFF2-7AB5-4105-AA5A-F2E9388E2B5A}" destId="{BCF8EBFE-5E51-4707-8B73-719CB566A6FD}" srcOrd="0" destOrd="5" presId="urn:microsoft.com/office/officeart/2005/8/layout/cycle4"/>
    <dgm:cxn modelId="{51045C45-A1CB-4DAB-8DB6-A89706DDED0F}" type="presOf" srcId="{6B5DE8A8-5604-4757-B200-9DF386BA5516}" destId="{CB28521D-3D51-42B1-B6DC-C5BF3487A72C}" srcOrd="0" destOrd="1" presId="urn:microsoft.com/office/officeart/2005/8/layout/cycle4"/>
    <dgm:cxn modelId="{7B207493-989F-4D9D-A9DF-BF7537D700FA}" type="presOf" srcId="{415038D0-0855-4177-A4CD-5A228A00B4FD}" destId="{987286A7-7471-495C-BC31-1B7D1BDE08DF}" srcOrd="1" destOrd="3" presId="urn:microsoft.com/office/officeart/2005/8/layout/cycle4"/>
    <dgm:cxn modelId="{DA773267-D198-455F-892F-38AEB1BC8A38}" srcId="{D1C58EF7-6B2B-48A5-B25D-524E49BD3E7E}" destId="{415038D0-0855-4177-A4CD-5A228A00B4FD}" srcOrd="3" destOrd="0" parTransId="{83B30017-899E-41DE-A1DC-A11BBADD5288}" sibTransId="{3548837E-096D-4E8C-8C0F-AA669EC3BD94}"/>
    <dgm:cxn modelId="{0E020D85-1CE7-49E9-A810-D83B20DCAC1B}" type="presOf" srcId="{D1C58EF7-6B2B-48A5-B25D-524E49BD3E7E}" destId="{25D6468C-15E8-4EF1-8DBD-097EF2EB95AF}" srcOrd="0" destOrd="0" presId="urn:microsoft.com/office/officeart/2005/8/layout/cycle4"/>
    <dgm:cxn modelId="{9FC97A0D-7364-4C54-B37D-EBD1FA065002}" type="presOf" srcId="{9F5F4A51-7940-4B8C-ABA0-C8EF6A49C37F}" destId="{987286A7-7471-495C-BC31-1B7D1BDE08DF}" srcOrd="1" destOrd="1" presId="urn:microsoft.com/office/officeart/2005/8/layout/cycle4"/>
    <dgm:cxn modelId="{DDDAABE6-2AF5-4E5C-A325-4E393D8475A8}" type="presOf" srcId="{0B1B6DA6-05ED-4B8E-82BC-C8D55DA59584}" destId="{F5D0744B-C4DF-42AF-84C0-875F1793C24B}" srcOrd="1" destOrd="1" presId="urn:microsoft.com/office/officeart/2005/8/layout/cycle4"/>
    <dgm:cxn modelId="{992591F4-9103-4BCE-9C2A-FDE60623B585}" type="presOf" srcId="{772A6EDC-728F-42A6-98F1-A468BA4B3BF1}" destId="{BCF8EBFE-5E51-4707-8B73-719CB566A6FD}" srcOrd="0" destOrd="4" presId="urn:microsoft.com/office/officeart/2005/8/layout/cycle4"/>
    <dgm:cxn modelId="{F8347E98-CADD-43C3-A799-4CBBE85C9141}" type="presOf" srcId="{97A6F9B5-6722-4525-96C8-D8AF0EA3032B}" destId="{23D7DA0E-354C-49BC-A48E-49411B14D27C}" srcOrd="0" destOrd="0" presId="urn:microsoft.com/office/officeart/2005/8/layout/cycle4"/>
    <dgm:cxn modelId="{679558C3-04AC-4024-B270-19FBAF86C649}" type="presOf" srcId="{9F5F4A51-7940-4B8C-ABA0-C8EF6A49C37F}" destId="{BCF8EBFE-5E51-4707-8B73-719CB566A6FD}" srcOrd="0" destOrd="1" presId="urn:microsoft.com/office/officeart/2005/8/layout/cycle4"/>
    <dgm:cxn modelId="{518DA4CE-75A9-4F1C-89CC-03F65E8DBE38}" srcId="{D1C58EF7-6B2B-48A5-B25D-524E49BD3E7E}" destId="{0EA4EA12-EEDE-454A-BCB0-9086AE7D13C0}" srcOrd="0" destOrd="0" parTransId="{BE5354D4-CD49-4F66-B71D-4E74C386B6AC}" sibTransId="{D015DE14-E5C1-4276-A2F8-0D36955BE7AC}"/>
    <dgm:cxn modelId="{B06752A4-6B46-4A6C-B9E6-EF2155248ABB}" srcId="{FF1BE0C9-6704-46EB-A6F0-4754F1F411FC}" destId="{F101417F-7A1C-47B2-A4A9-B494BEF0F7E4}" srcOrd="0" destOrd="0" parTransId="{34D75057-98D2-422D-85B3-8370D98B3FDA}" sibTransId="{4154D8F1-CA17-4C1A-8CF3-DF8741835818}"/>
    <dgm:cxn modelId="{C92762DE-C597-41A6-B0A9-DF3974BFC584}" type="presOf" srcId="{0EA4EA12-EEDE-454A-BCB0-9086AE7D13C0}" destId="{987286A7-7471-495C-BC31-1B7D1BDE08DF}" srcOrd="1" destOrd="0" presId="urn:microsoft.com/office/officeart/2005/8/layout/cycle4"/>
    <dgm:cxn modelId="{063C318E-2545-4132-90D7-AF041863FAE7}" type="presOf" srcId="{5D248676-81A0-4A04-8D29-A3BFDB950C35}" destId="{F5D0744B-C4DF-42AF-84C0-875F1793C24B}" srcOrd="1" destOrd="2" presId="urn:microsoft.com/office/officeart/2005/8/layout/cycle4"/>
    <dgm:cxn modelId="{0F7F98AF-9E6D-4A3A-983F-07BCD2F6805F}" srcId="{F31FB05A-667C-433F-8CC1-C48A652C4982}" destId="{BE25C866-73B7-4983-8AC3-733FAF8DCCC6}" srcOrd="4" destOrd="0" parTransId="{B3F9FF1E-E9BF-430D-A4A3-016FFBD04169}" sibTransId="{083F1CA1-50D4-4D2C-A09A-1D09A936BD01}"/>
    <dgm:cxn modelId="{64E5E7E4-CCEE-4A16-B91D-33A4C65D437D}" srcId="{F31FB05A-667C-433F-8CC1-C48A652C4982}" destId="{D1C58EF7-6B2B-48A5-B25D-524E49BD3E7E}" srcOrd="0" destOrd="0" parTransId="{55F15B0D-18C9-4EE0-AF81-B4A8622DF9F2}" sibTransId="{BC5576E7-ADDA-46A6-AF69-0D8D99B6E2FA}"/>
    <dgm:cxn modelId="{E254E0A7-0AD5-461F-8C95-7468712BD483}" srcId="{E64C5D7A-48CE-47BD-913E-7F2F9F3B85D5}" destId="{97A6F9B5-6722-4525-96C8-D8AF0EA3032B}" srcOrd="0" destOrd="0" parTransId="{8371B933-94C6-442E-9B73-749FADC4E334}" sibTransId="{5F2CE1A6-D0FD-414D-ACBB-77C8731520E9}"/>
    <dgm:cxn modelId="{07B715EB-9250-4CFB-9B4D-DD31994A52BC}" srcId="{E64C5D7A-48CE-47BD-913E-7F2F9F3B85D5}" destId="{284752F7-A888-45F2-B236-4555B8F50F56}" srcOrd="2" destOrd="0" parTransId="{FD8D6C45-B3DD-4B39-A2AA-4372DE7ACE2C}" sibTransId="{2692E505-C1A3-4503-9AE7-4B88A193741F}"/>
    <dgm:cxn modelId="{9D1DE336-DC39-4BD0-ABE5-0AD14366BA54}" srcId="{D1C58EF7-6B2B-48A5-B25D-524E49BD3E7E}" destId="{230A305E-DDCC-4AE9-94F8-9A08E85D5A76}" srcOrd="2" destOrd="0" parTransId="{0BB258C9-08C2-4522-AC8E-F60B05930933}" sibTransId="{5FA84397-B8FE-4440-8BA7-E594621AAEBE}"/>
    <dgm:cxn modelId="{DD43D22E-7018-4E86-81D4-BDF033977182}" type="presOf" srcId="{230A305E-DDCC-4AE9-94F8-9A08E85D5A76}" destId="{987286A7-7471-495C-BC31-1B7D1BDE08DF}" srcOrd="1" destOrd="2" presId="urn:microsoft.com/office/officeart/2005/8/layout/cycle4"/>
    <dgm:cxn modelId="{427DA75E-193E-4E23-8F98-5B20027F4384}" type="presOf" srcId="{0B1B6DA6-05ED-4B8E-82BC-C8D55DA59584}" destId="{60E5DDA4-AC0A-46DA-BDAA-6B50827C4686}" srcOrd="0" destOrd="1" presId="urn:microsoft.com/office/officeart/2005/8/layout/cycle4"/>
    <dgm:cxn modelId="{E84AEEA8-6346-454B-8450-4318BF482BDD}" srcId="{F31FB05A-667C-433F-8CC1-C48A652C4982}" destId="{FF1BE0C9-6704-46EB-A6F0-4754F1F411FC}" srcOrd="2" destOrd="0" parTransId="{6B42686D-2D1B-41D6-A408-0804D8A49434}" sibTransId="{BF04E5E2-E4A4-44BB-9FF8-387AD62B6BA9}"/>
    <dgm:cxn modelId="{A5A39A60-4D48-499F-8AA0-25F001D9C99A}" srcId="{D1C58EF7-6B2B-48A5-B25D-524E49BD3E7E}" destId="{772A6EDC-728F-42A6-98F1-A468BA4B3BF1}" srcOrd="4" destOrd="0" parTransId="{C9671825-54CE-4DD9-896E-C1D51C16ACBD}" sibTransId="{5E236B35-91C8-4A9D-B882-A275E10B4340}"/>
    <dgm:cxn modelId="{803F1138-8043-4068-B5F3-26FB682A84CD}" srcId="{62D54C56-C90F-43A4-853B-34DFE418B959}" destId="{8D3A1158-CA36-407A-A53F-B775E58BD1B4}" srcOrd="2" destOrd="0" parTransId="{022A63E8-DB23-4466-8096-0D2ECC70BC56}" sibTransId="{67C22446-55AA-4630-AD2D-3F470432A757}"/>
    <dgm:cxn modelId="{83E0F039-1789-4B77-872E-73577DEEE1D3}" type="presOf" srcId="{F101417F-7A1C-47B2-A4A9-B494BEF0F7E4}" destId="{F5D0744B-C4DF-42AF-84C0-875F1793C24B}" srcOrd="1" destOrd="0" presId="urn:microsoft.com/office/officeart/2005/8/layout/cycle4"/>
    <dgm:cxn modelId="{7C818A44-5D4E-40DD-AD51-D1450B6C56FE}" type="presOf" srcId="{0EA4EA12-EEDE-454A-BCB0-9086AE7D13C0}" destId="{BCF8EBFE-5E51-4707-8B73-719CB566A6FD}" srcOrd="0" destOrd="0" presId="urn:microsoft.com/office/officeart/2005/8/layout/cycle4"/>
    <dgm:cxn modelId="{91DCA658-4FB6-460F-9E72-EE8CA8E2C891}" type="presOf" srcId="{284752F7-A888-45F2-B236-4555B8F50F56}" destId="{D92B7E57-D6C8-4FA6-B512-8F39904874D5}" srcOrd="1" destOrd="2" presId="urn:microsoft.com/office/officeart/2005/8/layout/cycle4"/>
    <dgm:cxn modelId="{217AD572-12AC-4BFA-B379-66E7D935F08F}" type="presOf" srcId="{F31FB05A-667C-433F-8CC1-C48A652C4982}" destId="{BB15F3AB-967C-4C5D-B7AB-BB83DB093692}" srcOrd="0" destOrd="0" presId="urn:microsoft.com/office/officeart/2005/8/layout/cycle4"/>
    <dgm:cxn modelId="{B1AEA886-1A77-4263-A342-B88932BFF27D}" type="presOf" srcId="{284752F7-A888-45F2-B236-4555B8F50F56}" destId="{23D7DA0E-354C-49BC-A48E-49411B14D27C}" srcOrd="0" destOrd="2" presId="urn:microsoft.com/office/officeart/2005/8/layout/cycle4"/>
    <dgm:cxn modelId="{70BFECDB-4048-4C21-BE69-648A75561267}" srcId="{FF1BE0C9-6704-46EB-A6F0-4754F1F411FC}" destId="{5D248676-81A0-4A04-8D29-A3BFDB950C35}" srcOrd="2" destOrd="0" parTransId="{6C2DCBC6-7088-4F19-8996-3C061FFEC768}" sibTransId="{8B4837F1-8582-4B1B-BA89-94E56E75419B}"/>
    <dgm:cxn modelId="{D9B35997-F802-4331-BC3C-B76C672A0B62}" type="presOf" srcId="{62D54C56-C90F-43A4-853B-34DFE418B959}" destId="{ADED5975-7AE1-4EBF-B75C-8E12FC6B85B8}" srcOrd="0" destOrd="0" presId="urn:microsoft.com/office/officeart/2005/8/layout/cycle4"/>
    <dgm:cxn modelId="{A55AFBA0-3183-4922-8A62-D6B951C0185D}" type="presOf" srcId="{8835F9AA-82D2-4E2A-B5F8-2707CE9ED627}" destId="{23D7DA0E-354C-49BC-A48E-49411B14D27C}" srcOrd="0" destOrd="1" presId="urn:microsoft.com/office/officeart/2005/8/layout/cycle4"/>
    <dgm:cxn modelId="{314DF489-1D3B-4A3C-BFF2-5699E2ED7E26}" type="presOf" srcId="{8D3A1158-CA36-407A-A53F-B775E58BD1B4}" destId="{CB28521D-3D51-42B1-B6DC-C5BF3487A72C}" srcOrd="0" destOrd="2" presId="urn:microsoft.com/office/officeart/2005/8/layout/cycle4"/>
    <dgm:cxn modelId="{AA2C023B-B135-408C-A8B1-61897F4F5590}" srcId="{F31FB05A-667C-433F-8CC1-C48A652C4982}" destId="{62D54C56-C90F-43A4-853B-34DFE418B959}" srcOrd="3" destOrd="0" parTransId="{C2E113A9-7AB8-40AF-876A-60C85DD7EE07}" sibTransId="{615B5B0A-49CE-4EF2-871B-080633698631}"/>
    <dgm:cxn modelId="{18086872-9E30-4E26-BB0F-A505D384911C}" type="presOf" srcId="{CE0BF3C9-1F85-4A34-A87D-10192E0D22E8}" destId="{FAEED512-1722-4164-A9E0-FE549496CB07}" srcOrd="1" destOrd="0" presId="urn:microsoft.com/office/officeart/2005/8/layout/cycle4"/>
    <dgm:cxn modelId="{99EAA732-D746-45D0-A9DD-01885E736638}" srcId="{62D54C56-C90F-43A4-853B-34DFE418B959}" destId="{CE0BF3C9-1F85-4A34-A87D-10192E0D22E8}" srcOrd="0" destOrd="0" parTransId="{CBFC086F-C0BD-4728-B922-2131B1E40253}" sibTransId="{4A0A5563-5B9A-43A8-8698-27A4BE28EF7F}"/>
    <dgm:cxn modelId="{888CD575-7792-4F06-BEC4-D6C055D73F33}" type="presOf" srcId="{772A6EDC-728F-42A6-98F1-A468BA4B3BF1}" destId="{987286A7-7471-495C-BC31-1B7D1BDE08DF}" srcOrd="1" destOrd="4" presId="urn:microsoft.com/office/officeart/2005/8/layout/cycle4"/>
    <dgm:cxn modelId="{E53C33FA-7C5A-4C20-AFC5-23006EA6FF7B}" type="presOf" srcId="{FF1BE0C9-6704-46EB-A6F0-4754F1F411FC}" destId="{01A4122A-08AC-4DD9-A37B-ABFFD11CB4A2}" srcOrd="0" destOrd="0" presId="urn:microsoft.com/office/officeart/2005/8/layout/cycle4"/>
    <dgm:cxn modelId="{0A359A29-BF00-4D75-9F3D-6DAE6BF8A8FA}" srcId="{FF1BE0C9-6704-46EB-A6F0-4754F1F411FC}" destId="{0B1B6DA6-05ED-4B8E-82BC-C8D55DA59584}" srcOrd="1" destOrd="0" parTransId="{D98D0C24-D756-4C96-A1F1-12EFECA20DE6}" sibTransId="{27FACE4A-9DEE-4F4C-BC51-336E2070B6AC}"/>
    <dgm:cxn modelId="{B74809D1-990A-40CB-8B7A-7E88552255F8}" srcId="{62D54C56-C90F-43A4-853B-34DFE418B959}" destId="{6B5DE8A8-5604-4757-B200-9DF386BA5516}" srcOrd="1" destOrd="0" parTransId="{6B040D3D-EC49-4CAB-B85E-A20DCF637B8E}" sibTransId="{178DD24F-7B23-4732-ABAA-5F6E0BB9F5E2}"/>
    <dgm:cxn modelId="{7CA608CF-4D6F-47BE-A7FA-AEA4EB5BEF0E}" type="presOf" srcId="{F101417F-7A1C-47B2-A4A9-B494BEF0F7E4}" destId="{60E5DDA4-AC0A-46DA-BDAA-6B50827C4686}" srcOrd="0" destOrd="0" presId="urn:microsoft.com/office/officeart/2005/8/layout/cycle4"/>
    <dgm:cxn modelId="{E3E94EA5-0689-4153-AB80-FDD5E013ED4B}" type="presOf" srcId="{97A6F9B5-6722-4525-96C8-D8AF0EA3032B}" destId="{D92B7E57-D6C8-4FA6-B512-8F39904874D5}" srcOrd="1" destOrd="0" presId="urn:microsoft.com/office/officeart/2005/8/layout/cycle4"/>
    <dgm:cxn modelId="{2DF2BB18-0270-47B7-AB64-D0B4A4F0569A}" srcId="{D1C58EF7-6B2B-48A5-B25D-524E49BD3E7E}" destId="{9F5F4A51-7940-4B8C-ABA0-C8EF6A49C37F}" srcOrd="1" destOrd="0" parTransId="{266950D7-CF73-4F95-B21C-5D4D85A18107}" sibTransId="{1779F263-E519-428E-83B8-2B79D18B5D57}"/>
    <dgm:cxn modelId="{40429A61-8D44-4F57-892A-5DDF86EC1EF7}" type="presOf" srcId="{CE0BF3C9-1F85-4A34-A87D-10192E0D22E8}" destId="{CB28521D-3D51-42B1-B6DC-C5BF3487A72C}" srcOrd="0" destOrd="0" presId="urn:microsoft.com/office/officeart/2005/8/layout/cycle4"/>
    <dgm:cxn modelId="{C8AD361A-35A2-476E-A82A-5BE8282CA969}" type="presOf" srcId="{230A305E-DDCC-4AE9-94F8-9A08E85D5A76}" destId="{BCF8EBFE-5E51-4707-8B73-719CB566A6FD}" srcOrd="0" destOrd="2" presId="urn:microsoft.com/office/officeart/2005/8/layout/cycle4"/>
    <dgm:cxn modelId="{C3A614DF-5075-4C08-8BDD-06DE6C9A789C}" srcId="{E64C5D7A-48CE-47BD-913E-7F2F9F3B85D5}" destId="{8835F9AA-82D2-4E2A-B5F8-2707CE9ED627}" srcOrd="1" destOrd="0" parTransId="{8C8E3729-0C59-4FF1-A1AC-91B35A57BF17}" sibTransId="{59F12B6D-290C-473A-AF4A-C9EABB6DBDAB}"/>
    <dgm:cxn modelId="{7D014A5E-C3A6-4F4D-A6D5-2CDD25D0DA30}" srcId="{D1C58EF7-6B2B-48A5-B25D-524E49BD3E7E}" destId="{1DB9EFF2-7AB5-4105-AA5A-F2E9388E2B5A}" srcOrd="5" destOrd="0" parTransId="{00BAE2E7-E6FD-437F-B3FD-207EF90763A2}" sibTransId="{C54A0961-F5B5-4074-9E3F-CA546A708D51}"/>
    <dgm:cxn modelId="{43C2D596-2306-4E99-BAAA-B4E8D01DC5AF}" type="presOf" srcId="{E64C5D7A-48CE-47BD-913E-7F2F9F3B85D5}" destId="{84FEF386-7974-4009-AED2-C438C395CA0C}" srcOrd="0" destOrd="0" presId="urn:microsoft.com/office/officeart/2005/8/layout/cycle4"/>
    <dgm:cxn modelId="{34664AC7-B923-4448-A6EC-5D4F03D1F391}" type="presOf" srcId="{415038D0-0855-4177-A4CD-5A228A00B4FD}" destId="{BCF8EBFE-5E51-4707-8B73-719CB566A6FD}" srcOrd="0" destOrd="3" presId="urn:microsoft.com/office/officeart/2005/8/layout/cycle4"/>
    <dgm:cxn modelId="{89928F9D-7BA0-4DE6-9D38-53B48D8E6934}" type="presOf" srcId="{6B5DE8A8-5604-4757-B200-9DF386BA5516}" destId="{FAEED512-1722-4164-A9E0-FE549496CB07}" srcOrd="1" destOrd="1" presId="urn:microsoft.com/office/officeart/2005/8/layout/cycle4"/>
    <dgm:cxn modelId="{586DEC76-D9CE-49DC-82BA-B29B48989359}" type="presOf" srcId="{5D248676-81A0-4A04-8D29-A3BFDB950C35}" destId="{60E5DDA4-AC0A-46DA-BDAA-6B50827C4686}" srcOrd="0" destOrd="2" presId="urn:microsoft.com/office/officeart/2005/8/layout/cycle4"/>
    <dgm:cxn modelId="{26222870-5618-49C5-ADD7-E05A2137B92F}" type="presOf" srcId="{8D3A1158-CA36-407A-A53F-B775E58BD1B4}" destId="{FAEED512-1722-4164-A9E0-FE549496CB07}" srcOrd="1" destOrd="2" presId="urn:microsoft.com/office/officeart/2005/8/layout/cycle4"/>
    <dgm:cxn modelId="{400EFB1B-7225-4881-87AD-628423E4E298}" type="presOf" srcId="{8835F9AA-82D2-4E2A-B5F8-2707CE9ED627}" destId="{D92B7E57-D6C8-4FA6-B512-8F39904874D5}" srcOrd="1" destOrd="1" presId="urn:microsoft.com/office/officeart/2005/8/layout/cycle4"/>
    <dgm:cxn modelId="{A27B9E37-F3B1-4FE2-9049-11B7A09693C4}" srcId="{F31FB05A-667C-433F-8CC1-C48A652C4982}" destId="{E64C5D7A-48CE-47BD-913E-7F2F9F3B85D5}" srcOrd="1" destOrd="0" parTransId="{2D6C3485-5C82-417B-B524-531E763E2FBE}" sibTransId="{C37844E7-FD47-4DBC-8941-59DC6D314669}"/>
    <dgm:cxn modelId="{CE077E94-0CF2-42AF-BFC9-4829DF15B76C}" type="presOf" srcId="{1DB9EFF2-7AB5-4105-AA5A-F2E9388E2B5A}" destId="{987286A7-7471-495C-BC31-1B7D1BDE08DF}" srcOrd="1" destOrd="5" presId="urn:microsoft.com/office/officeart/2005/8/layout/cycle4"/>
    <dgm:cxn modelId="{C00BD373-8E38-4EF1-9C51-A0744B6EFC5C}" type="presParOf" srcId="{BB15F3AB-967C-4C5D-B7AB-BB83DB093692}" destId="{5CAC7456-D29D-4655-A2F6-82BCA7C37B3E}" srcOrd="0" destOrd="0" presId="urn:microsoft.com/office/officeart/2005/8/layout/cycle4"/>
    <dgm:cxn modelId="{AEEC7E87-B878-4F0F-89DA-646E4EE63269}" type="presParOf" srcId="{5CAC7456-D29D-4655-A2F6-82BCA7C37B3E}" destId="{94862C47-FD54-48E6-A2B5-6B39FE6BF894}" srcOrd="0" destOrd="0" presId="urn:microsoft.com/office/officeart/2005/8/layout/cycle4"/>
    <dgm:cxn modelId="{00C01483-A5B5-434F-A6AA-17AE280A6B42}" type="presParOf" srcId="{94862C47-FD54-48E6-A2B5-6B39FE6BF894}" destId="{BCF8EBFE-5E51-4707-8B73-719CB566A6FD}" srcOrd="0" destOrd="0" presId="urn:microsoft.com/office/officeart/2005/8/layout/cycle4"/>
    <dgm:cxn modelId="{8B005EAB-0D69-4DF6-9FD0-210FDB2DA18B}" type="presParOf" srcId="{94862C47-FD54-48E6-A2B5-6B39FE6BF894}" destId="{987286A7-7471-495C-BC31-1B7D1BDE08DF}" srcOrd="1" destOrd="0" presId="urn:microsoft.com/office/officeart/2005/8/layout/cycle4"/>
    <dgm:cxn modelId="{FB544BE9-B86E-4C67-B760-2C846EBCF471}" type="presParOf" srcId="{5CAC7456-D29D-4655-A2F6-82BCA7C37B3E}" destId="{815E1274-E0A5-4B67-B006-843F31ECE7DE}" srcOrd="1" destOrd="0" presId="urn:microsoft.com/office/officeart/2005/8/layout/cycle4"/>
    <dgm:cxn modelId="{5F9EC96E-C463-49C0-860B-E9870E5A08D1}" type="presParOf" srcId="{815E1274-E0A5-4B67-B006-843F31ECE7DE}" destId="{23D7DA0E-354C-49BC-A48E-49411B14D27C}" srcOrd="0" destOrd="0" presId="urn:microsoft.com/office/officeart/2005/8/layout/cycle4"/>
    <dgm:cxn modelId="{ED6A7C5B-5A1D-40FB-9980-E18741BD40D2}" type="presParOf" srcId="{815E1274-E0A5-4B67-B006-843F31ECE7DE}" destId="{D92B7E57-D6C8-4FA6-B512-8F39904874D5}" srcOrd="1" destOrd="0" presId="urn:microsoft.com/office/officeart/2005/8/layout/cycle4"/>
    <dgm:cxn modelId="{899D2BFA-3510-4595-84CC-EE4D888CEDAF}" type="presParOf" srcId="{5CAC7456-D29D-4655-A2F6-82BCA7C37B3E}" destId="{07DAA961-619D-4244-A3C2-7A7BBB1C0B26}" srcOrd="2" destOrd="0" presId="urn:microsoft.com/office/officeart/2005/8/layout/cycle4"/>
    <dgm:cxn modelId="{31514A4D-B77C-4F90-862F-39F40F1EEEB8}" type="presParOf" srcId="{07DAA961-619D-4244-A3C2-7A7BBB1C0B26}" destId="{60E5DDA4-AC0A-46DA-BDAA-6B50827C4686}" srcOrd="0" destOrd="0" presId="urn:microsoft.com/office/officeart/2005/8/layout/cycle4"/>
    <dgm:cxn modelId="{E5FF5D53-E6ED-4D92-B2AA-4EBC20A475D1}" type="presParOf" srcId="{07DAA961-619D-4244-A3C2-7A7BBB1C0B26}" destId="{F5D0744B-C4DF-42AF-84C0-875F1793C24B}" srcOrd="1" destOrd="0" presId="urn:microsoft.com/office/officeart/2005/8/layout/cycle4"/>
    <dgm:cxn modelId="{8F911729-5BCE-47C7-9409-5DF89B2DBF9E}" type="presParOf" srcId="{5CAC7456-D29D-4655-A2F6-82BCA7C37B3E}" destId="{0AF26E5A-5114-4D90-929D-B3978EB6B8FD}" srcOrd="3" destOrd="0" presId="urn:microsoft.com/office/officeart/2005/8/layout/cycle4"/>
    <dgm:cxn modelId="{3808B688-E45D-4626-8F38-42F64462F44E}" type="presParOf" srcId="{0AF26E5A-5114-4D90-929D-B3978EB6B8FD}" destId="{CB28521D-3D51-42B1-B6DC-C5BF3487A72C}" srcOrd="0" destOrd="0" presId="urn:microsoft.com/office/officeart/2005/8/layout/cycle4"/>
    <dgm:cxn modelId="{D44F00A4-8215-4061-A80B-91A8477907A0}" type="presParOf" srcId="{0AF26E5A-5114-4D90-929D-B3978EB6B8FD}" destId="{FAEED512-1722-4164-A9E0-FE549496CB07}" srcOrd="1" destOrd="0" presId="urn:microsoft.com/office/officeart/2005/8/layout/cycle4"/>
    <dgm:cxn modelId="{27BB2038-B171-403F-B005-99B9C7C7F3E1}" type="presParOf" srcId="{5CAC7456-D29D-4655-A2F6-82BCA7C37B3E}" destId="{18FDA18C-DB76-45C9-906E-B45CC4D4A2F7}" srcOrd="4" destOrd="0" presId="urn:microsoft.com/office/officeart/2005/8/layout/cycle4"/>
    <dgm:cxn modelId="{CF1C42A6-71A5-4B6D-9E4C-0C47FB095BA6}" type="presParOf" srcId="{BB15F3AB-967C-4C5D-B7AB-BB83DB093692}" destId="{82C8FC47-BA3C-486E-9E44-D3F1F87EAC24}" srcOrd="1" destOrd="0" presId="urn:microsoft.com/office/officeart/2005/8/layout/cycle4"/>
    <dgm:cxn modelId="{BB8C812F-086F-45C6-93F4-A156DBA2E3EA}" type="presParOf" srcId="{82C8FC47-BA3C-486E-9E44-D3F1F87EAC24}" destId="{25D6468C-15E8-4EF1-8DBD-097EF2EB95AF}" srcOrd="0" destOrd="0" presId="urn:microsoft.com/office/officeart/2005/8/layout/cycle4"/>
    <dgm:cxn modelId="{90C3B4D4-0D21-4430-84D3-6D153F01E2FE}" type="presParOf" srcId="{82C8FC47-BA3C-486E-9E44-D3F1F87EAC24}" destId="{84FEF386-7974-4009-AED2-C438C395CA0C}" srcOrd="1" destOrd="0" presId="urn:microsoft.com/office/officeart/2005/8/layout/cycle4"/>
    <dgm:cxn modelId="{A1971637-C511-459F-BA5A-11418AFC085C}" type="presParOf" srcId="{82C8FC47-BA3C-486E-9E44-D3F1F87EAC24}" destId="{01A4122A-08AC-4DD9-A37B-ABFFD11CB4A2}" srcOrd="2" destOrd="0" presId="urn:microsoft.com/office/officeart/2005/8/layout/cycle4"/>
    <dgm:cxn modelId="{30174D04-34BA-49D5-BAD2-70BC2A688E34}" type="presParOf" srcId="{82C8FC47-BA3C-486E-9E44-D3F1F87EAC24}" destId="{ADED5975-7AE1-4EBF-B75C-8E12FC6B85B8}" srcOrd="3" destOrd="0" presId="urn:microsoft.com/office/officeart/2005/8/layout/cycle4"/>
    <dgm:cxn modelId="{38DFA008-9F8A-4AF0-AF02-5E8780F74AF9}" type="presParOf" srcId="{82C8FC47-BA3C-486E-9E44-D3F1F87EAC24}" destId="{3D78739D-5C60-4519-9526-EB8084B3BE6A}" srcOrd="4" destOrd="0" presId="urn:microsoft.com/office/officeart/2005/8/layout/cycle4"/>
    <dgm:cxn modelId="{4F1B1014-D64C-4BC4-9D1E-917E8A0E745A}" type="presParOf" srcId="{BB15F3AB-967C-4C5D-B7AB-BB83DB093692}" destId="{12E463A3-69E7-4204-90D5-8755CA66AF42}" srcOrd="2" destOrd="0" presId="urn:microsoft.com/office/officeart/2005/8/layout/cycle4"/>
    <dgm:cxn modelId="{A3975667-A3FF-4FC4-B87E-088B532521D2}" type="presParOf" srcId="{BB15F3AB-967C-4C5D-B7AB-BB83DB093692}" destId="{7E303E4B-8676-437F-94AB-46C7219C4BEE}" srcOrd="3" destOrd="0" presId="urn:microsoft.com/office/officeart/2005/8/layout/cycle4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2CB44-F90C-4157-8E59-CF9776320F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1FE58-EEC6-4E8D-8C22-BA4A49AD102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Есть пример в мировой практике </a:t>
          </a:r>
        </a:p>
        <a:p>
          <a:r>
            <a:rPr lang="ru-RU" b="1" dirty="0" smtClean="0">
              <a:solidFill>
                <a:srgbClr val="002060"/>
              </a:solidFill>
            </a:rPr>
            <a:t>(в Германии -  Гимназия </a:t>
          </a:r>
          <a:r>
            <a:rPr lang="ru-RU" b="1" dirty="0" err="1" smtClean="0">
              <a:solidFill>
                <a:srgbClr val="002060"/>
              </a:solidFill>
            </a:rPr>
            <a:t>Непомуцинум</a:t>
          </a:r>
          <a:r>
            <a:rPr lang="ru-RU" b="1" dirty="0" smtClean="0">
              <a:solidFill>
                <a:srgbClr val="002060"/>
              </a:solidFill>
            </a:rPr>
            <a:t> в г. </a:t>
          </a:r>
          <a:r>
            <a:rPr lang="ru-RU" b="1" dirty="0" err="1" smtClean="0">
              <a:solidFill>
                <a:srgbClr val="002060"/>
              </a:solidFill>
            </a:rPr>
            <a:t>Ритберг</a:t>
          </a:r>
          <a:r>
            <a:rPr lang="ru-RU" b="1" dirty="0" smtClean="0">
              <a:solidFill>
                <a:srgbClr val="002060"/>
              </a:solidFill>
            </a:rPr>
            <a:t> – проект </a:t>
          </a:r>
          <a:r>
            <a:rPr lang="en-US" b="1" dirty="0" smtClean="0">
              <a:solidFill>
                <a:srgbClr val="002060"/>
              </a:solidFill>
            </a:rPr>
            <a:t>EULE)</a:t>
          </a:r>
          <a:endParaRPr lang="ru-RU" b="1" dirty="0">
            <a:solidFill>
              <a:srgbClr val="002060"/>
            </a:solidFill>
          </a:endParaRPr>
        </a:p>
      </dgm:t>
    </dgm:pt>
    <dgm:pt modelId="{E0A025A0-3B3A-4C93-91A3-E7D5F09DDCB5}" type="parTrans" cxnId="{010833E8-4DA8-4A89-83AB-EB8EB299E2F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41D4DFC-9ACC-4D9B-B60C-2815ED233167}" type="sibTrans" cxnId="{010833E8-4DA8-4A89-83AB-EB8EB299E2FE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95F5508-DADE-4C5A-9F2D-B1840A29CB2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Есть пример в Российской практике</a:t>
          </a:r>
        </a:p>
        <a:p>
          <a:r>
            <a:rPr lang="ru-RU" b="1" dirty="0" smtClean="0">
              <a:solidFill>
                <a:srgbClr val="002060"/>
              </a:solidFill>
            </a:rPr>
            <a:t>(г. Пермь)</a:t>
          </a:r>
          <a:endParaRPr lang="ru-RU" b="1" dirty="0">
            <a:solidFill>
              <a:srgbClr val="002060"/>
            </a:solidFill>
          </a:endParaRPr>
        </a:p>
      </dgm:t>
    </dgm:pt>
    <dgm:pt modelId="{A3E6F0DA-C64F-4A94-9255-63CC756E27C3}" type="parTrans" cxnId="{57154619-C03A-4EB3-BE9A-6329E51AE31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D7D125C-2DC9-41AF-A6B2-AD44C46C9847}" type="sibTrans" cxnId="{57154619-C03A-4EB3-BE9A-6329E51AE31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933FF5F-ED81-4257-B36F-E60DE1E5643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Возникла ИГ педагогов.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И есть поддержка руководства МДОУ</a:t>
          </a:r>
        </a:p>
        <a:p>
          <a:endParaRPr lang="ru-RU" b="1" dirty="0">
            <a:solidFill>
              <a:srgbClr val="002060"/>
            </a:solidFill>
          </a:endParaRPr>
        </a:p>
      </dgm:t>
    </dgm:pt>
    <dgm:pt modelId="{6037FD5E-1814-4108-B24C-46E02E3F5691}" type="parTrans" cxnId="{E0666262-1B34-4B33-B83C-F80A7F6950C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F1060F6-4D60-4C94-AFCA-0C8D165F6622}" type="sibTrans" cxnId="{E0666262-1B34-4B33-B83C-F80A7F6950C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2D3761B-E7D1-4E54-88FA-612F142B709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Есть заинтересованные участники ШКОЛЫ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09520224-B680-41CD-ABF0-F03B735B4AAB}" type="parTrans" cxnId="{EDBE2DB8-304A-42B2-839C-67AF061B859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95EAC9D-8048-4F28-A79D-95EBFBA60CC8}" type="sibTrans" cxnId="{EDBE2DB8-304A-42B2-839C-67AF061B859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E1D97CD-5663-48B1-887D-744BA382F22E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C00000"/>
              </a:solidFill>
            </a:rPr>
            <a:t>ВО ИМЯ </a:t>
          </a:r>
        </a:p>
        <a:p>
          <a:pPr algn="l"/>
          <a:r>
            <a:rPr lang="ru-RU" b="1" dirty="0" smtClean="0">
              <a:solidFill>
                <a:srgbClr val="C00000"/>
              </a:solidFill>
            </a:rPr>
            <a:t>И ВО БЛАГО</a:t>
          </a:r>
        </a:p>
        <a:p>
          <a:pPr algn="l"/>
          <a:r>
            <a:rPr lang="ru-RU" b="1" dirty="0" smtClean="0">
              <a:solidFill>
                <a:srgbClr val="C00000"/>
              </a:solidFill>
            </a:rPr>
            <a:t> ДЕТЕЙ!</a:t>
          </a:r>
          <a:endParaRPr lang="ru-RU" b="1" dirty="0">
            <a:solidFill>
              <a:srgbClr val="C00000"/>
            </a:solidFill>
          </a:endParaRPr>
        </a:p>
      </dgm:t>
    </dgm:pt>
    <dgm:pt modelId="{C74453A9-9D25-48C0-8D36-E2A094E0C6BD}" type="parTrans" cxnId="{16A3F015-F617-487F-86F9-E0683765289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E4A2F53-9030-4686-91FB-B3A816321B80}" type="sibTrans" cxnId="{16A3F015-F617-487F-86F9-E0683765289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DE8461F-E100-4470-A7BC-14C8B9E6FA1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Родилась идея</a:t>
          </a:r>
        </a:p>
        <a:p>
          <a:r>
            <a:rPr lang="ru-RU" b="1" dirty="0" smtClean="0">
              <a:solidFill>
                <a:srgbClr val="002060"/>
              </a:solidFill>
            </a:rPr>
            <a:t> проекта ЛОРС</a:t>
          </a:r>
        </a:p>
        <a:p>
          <a:r>
            <a:rPr lang="ru-RU" b="1" dirty="0" smtClean="0">
              <a:solidFill>
                <a:srgbClr val="002060"/>
              </a:solidFill>
            </a:rPr>
            <a:t>В МДОУ №3 №ИВУШКА» ЯМР</a:t>
          </a:r>
          <a:endParaRPr lang="ru-RU" b="1" dirty="0">
            <a:solidFill>
              <a:srgbClr val="002060"/>
            </a:solidFill>
          </a:endParaRPr>
        </a:p>
      </dgm:t>
    </dgm:pt>
    <dgm:pt modelId="{87A183FA-9A30-4728-B003-0334D1081DD7}" type="parTrans" cxnId="{21C357DB-E908-4941-906C-5D231C8880F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412C4CD-FC1E-4DFD-A95B-FF46A79DF398}" type="sibTrans" cxnId="{21C357DB-E908-4941-906C-5D231C8880F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F7E0C7F-5D83-4C9C-9967-986AF741DA76}" type="pres">
      <dgm:prSet presAssocID="{C922CB44-F90C-4157-8E59-CF9776320F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59DF4-BA62-4967-94C5-337542A6A80E}" type="pres">
      <dgm:prSet presAssocID="{D051FE58-EEC6-4E8D-8C22-BA4A49AD10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1930B-4422-49AF-9987-40CA448AFF35}" type="pres">
      <dgm:prSet presAssocID="{041D4DFC-9ACC-4D9B-B60C-2815ED233167}" presName="sibTrans" presStyleCnt="0"/>
      <dgm:spPr/>
    </dgm:pt>
    <dgm:pt modelId="{06CA5503-4048-4569-ABF5-9CCD70CD5456}" type="pres">
      <dgm:prSet presAssocID="{795F5508-DADE-4C5A-9F2D-B1840A29CB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3CFF7-4003-4B28-8874-333D95A4F6D5}" type="pres">
      <dgm:prSet presAssocID="{FD7D125C-2DC9-41AF-A6B2-AD44C46C9847}" presName="sibTrans" presStyleCnt="0"/>
      <dgm:spPr/>
    </dgm:pt>
    <dgm:pt modelId="{93230C67-9DC3-4E5C-9664-A9536D04051F}" type="pres">
      <dgm:prSet presAssocID="{FDE8461F-E100-4470-A7BC-14C8B9E6FA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55116-535E-4EE5-A98B-61DB1F04DF64}" type="pres">
      <dgm:prSet presAssocID="{B412C4CD-FC1E-4DFD-A95B-FF46A79DF398}" presName="sibTrans" presStyleCnt="0"/>
      <dgm:spPr/>
    </dgm:pt>
    <dgm:pt modelId="{571FFB61-B8B6-43E9-8451-388935146574}" type="pres">
      <dgm:prSet presAssocID="{3933FF5F-ED81-4257-B36F-E60DE1E564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D1C85-4DFD-4885-8820-F4A0C96B6D6F}" type="pres">
      <dgm:prSet presAssocID="{BF1060F6-4D60-4C94-AFCA-0C8D165F6622}" presName="sibTrans" presStyleCnt="0"/>
      <dgm:spPr/>
    </dgm:pt>
    <dgm:pt modelId="{CB595260-09A8-4387-A30F-D70E77E0D2A7}" type="pres">
      <dgm:prSet presAssocID="{92D3761B-E7D1-4E54-88FA-612F142B70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FF89A-F660-499B-ADE0-D94E69E48846}" type="pres">
      <dgm:prSet presAssocID="{495EAC9D-8048-4F28-A79D-95EBFBA60CC8}" presName="sibTrans" presStyleCnt="0"/>
      <dgm:spPr/>
    </dgm:pt>
    <dgm:pt modelId="{81A6919B-963D-4258-9D35-B9C04436150B}" type="pres">
      <dgm:prSet presAssocID="{EE1D97CD-5663-48B1-887D-744BA382F2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357DB-E908-4941-906C-5D231C8880FA}" srcId="{C922CB44-F90C-4157-8E59-CF9776320F3A}" destId="{FDE8461F-E100-4470-A7BC-14C8B9E6FA12}" srcOrd="2" destOrd="0" parTransId="{87A183FA-9A30-4728-B003-0334D1081DD7}" sibTransId="{B412C4CD-FC1E-4DFD-A95B-FF46A79DF398}"/>
    <dgm:cxn modelId="{57154619-C03A-4EB3-BE9A-6329E51AE312}" srcId="{C922CB44-F90C-4157-8E59-CF9776320F3A}" destId="{795F5508-DADE-4C5A-9F2D-B1840A29CB26}" srcOrd="1" destOrd="0" parTransId="{A3E6F0DA-C64F-4A94-9255-63CC756E27C3}" sibTransId="{FD7D125C-2DC9-41AF-A6B2-AD44C46C9847}"/>
    <dgm:cxn modelId="{2691FDC5-D80C-4C66-86E9-66019E64C6F6}" type="presOf" srcId="{795F5508-DADE-4C5A-9F2D-B1840A29CB26}" destId="{06CA5503-4048-4569-ABF5-9CCD70CD5456}" srcOrd="0" destOrd="0" presId="urn:microsoft.com/office/officeart/2005/8/layout/default"/>
    <dgm:cxn modelId="{57383375-EC3E-45B0-A88C-5AAD69686450}" type="presOf" srcId="{92D3761B-E7D1-4E54-88FA-612F142B7098}" destId="{CB595260-09A8-4387-A30F-D70E77E0D2A7}" srcOrd="0" destOrd="0" presId="urn:microsoft.com/office/officeart/2005/8/layout/default"/>
    <dgm:cxn modelId="{16A3F015-F617-487F-86F9-E06837652892}" srcId="{C922CB44-F90C-4157-8E59-CF9776320F3A}" destId="{EE1D97CD-5663-48B1-887D-744BA382F22E}" srcOrd="5" destOrd="0" parTransId="{C74453A9-9D25-48C0-8D36-E2A094E0C6BD}" sibTransId="{CE4A2F53-9030-4686-91FB-B3A816321B80}"/>
    <dgm:cxn modelId="{850932F3-5AA9-4914-90E8-5CE9B7DDCB8F}" type="presOf" srcId="{EE1D97CD-5663-48B1-887D-744BA382F22E}" destId="{81A6919B-963D-4258-9D35-B9C04436150B}" srcOrd="0" destOrd="0" presId="urn:microsoft.com/office/officeart/2005/8/layout/default"/>
    <dgm:cxn modelId="{501B9C2E-11A7-4F77-A549-5D769E7F845C}" type="presOf" srcId="{D051FE58-EEC6-4E8D-8C22-BA4A49AD1021}" destId="{EC859DF4-BA62-4967-94C5-337542A6A80E}" srcOrd="0" destOrd="0" presId="urn:microsoft.com/office/officeart/2005/8/layout/default"/>
    <dgm:cxn modelId="{E0666262-1B34-4B33-B83C-F80A7F6950C3}" srcId="{C922CB44-F90C-4157-8E59-CF9776320F3A}" destId="{3933FF5F-ED81-4257-B36F-E60DE1E5643A}" srcOrd="3" destOrd="0" parTransId="{6037FD5E-1814-4108-B24C-46E02E3F5691}" sibTransId="{BF1060F6-4D60-4C94-AFCA-0C8D165F6622}"/>
    <dgm:cxn modelId="{010833E8-4DA8-4A89-83AB-EB8EB299E2FE}" srcId="{C922CB44-F90C-4157-8E59-CF9776320F3A}" destId="{D051FE58-EEC6-4E8D-8C22-BA4A49AD1021}" srcOrd="0" destOrd="0" parTransId="{E0A025A0-3B3A-4C93-91A3-E7D5F09DDCB5}" sibTransId="{041D4DFC-9ACC-4D9B-B60C-2815ED233167}"/>
    <dgm:cxn modelId="{72E543C7-AC9A-4A01-9996-EC5FEC069205}" type="presOf" srcId="{C922CB44-F90C-4157-8E59-CF9776320F3A}" destId="{7F7E0C7F-5D83-4C9C-9967-986AF741DA76}" srcOrd="0" destOrd="0" presId="urn:microsoft.com/office/officeart/2005/8/layout/default"/>
    <dgm:cxn modelId="{093BB1DB-A856-4B36-924E-71DE399E99D0}" type="presOf" srcId="{3933FF5F-ED81-4257-B36F-E60DE1E5643A}" destId="{571FFB61-B8B6-43E9-8451-388935146574}" srcOrd="0" destOrd="0" presId="urn:microsoft.com/office/officeart/2005/8/layout/default"/>
    <dgm:cxn modelId="{EDBE2DB8-304A-42B2-839C-67AF061B859C}" srcId="{C922CB44-F90C-4157-8E59-CF9776320F3A}" destId="{92D3761B-E7D1-4E54-88FA-612F142B7098}" srcOrd="4" destOrd="0" parTransId="{09520224-B680-41CD-ABF0-F03B735B4AAB}" sibTransId="{495EAC9D-8048-4F28-A79D-95EBFBA60CC8}"/>
    <dgm:cxn modelId="{C15BAB0C-AED9-43FE-9E55-ECC0530FB604}" type="presOf" srcId="{FDE8461F-E100-4470-A7BC-14C8B9E6FA12}" destId="{93230C67-9DC3-4E5C-9664-A9536D04051F}" srcOrd="0" destOrd="0" presId="urn:microsoft.com/office/officeart/2005/8/layout/default"/>
    <dgm:cxn modelId="{1E82121E-F997-416A-9095-DF14AE3DAD59}" type="presParOf" srcId="{7F7E0C7F-5D83-4C9C-9967-986AF741DA76}" destId="{EC859DF4-BA62-4967-94C5-337542A6A80E}" srcOrd="0" destOrd="0" presId="urn:microsoft.com/office/officeart/2005/8/layout/default"/>
    <dgm:cxn modelId="{1C5D804E-E031-4EC4-BA45-D267287AD710}" type="presParOf" srcId="{7F7E0C7F-5D83-4C9C-9967-986AF741DA76}" destId="{3C91930B-4422-49AF-9987-40CA448AFF35}" srcOrd="1" destOrd="0" presId="urn:microsoft.com/office/officeart/2005/8/layout/default"/>
    <dgm:cxn modelId="{A7B56373-D710-4578-8AA8-9ABB7E726462}" type="presParOf" srcId="{7F7E0C7F-5D83-4C9C-9967-986AF741DA76}" destId="{06CA5503-4048-4569-ABF5-9CCD70CD5456}" srcOrd="2" destOrd="0" presId="urn:microsoft.com/office/officeart/2005/8/layout/default"/>
    <dgm:cxn modelId="{BA4A83B8-224C-4763-9170-F3D31D6DB78A}" type="presParOf" srcId="{7F7E0C7F-5D83-4C9C-9967-986AF741DA76}" destId="{5743CFF7-4003-4B28-8874-333D95A4F6D5}" srcOrd="3" destOrd="0" presId="urn:microsoft.com/office/officeart/2005/8/layout/default"/>
    <dgm:cxn modelId="{DB45B356-6E0A-4CB9-AAC2-4F48C4DAC3D3}" type="presParOf" srcId="{7F7E0C7F-5D83-4C9C-9967-986AF741DA76}" destId="{93230C67-9DC3-4E5C-9664-A9536D04051F}" srcOrd="4" destOrd="0" presId="urn:microsoft.com/office/officeart/2005/8/layout/default"/>
    <dgm:cxn modelId="{FF963120-045A-4121-8B95-FAC18DEE243E}" type="presParOf" srcId="{7F7E0C7F-5D83-4C9C-9967-986AF741DA76}" destId="{37C55116-535E-4EE5-A98B-61DB1F04DF64}" srcOrd="5" destOrd="0" presId="urn:microsoft.com/office/officeart/2005/8/layout/default"/>
    <dgm:cxn modelId="{5EAA384C-B18D-44CD-8B8E-72D6674A23CD}" type="presParOf" srcId="{7F7E0C7F-5D83-4C9C-9967-986AF741DA76}" destId="{571FFB61-B8B6-43E9-8451-388935146574}" srcOrd="6" destOrd="0" presId="urn:microsoft.com/office/officeart/2005/8/layout/default"/>
    <dgm:cxn modelId="{D6CEA04D-C8EF-429D-A39C-DBA463DAEF97}" type="presParOf" srcId="{7F7E0C7F-5D83-4C9C-9967-986AF741DA76}" destId="{E29D1C85-4DFD-4885-8820-F4A0C96B6D6F}" srcOrd="7" destOrd="0" presId="urn:microsoft.com/office/officeart/2005/8/layout/default"/>
    <dgm:cxn modelId="{3F6790EA-C79D-4855-B09B-E2634D4AB3A6}" type="presParOf" srcId="{7F7E0C7F-5D83-4C9C-9967-986AF741DA76}" destId="{CB595260-09A8-4387-A30F-D70E77E0D2A7}" srcOrd="8" destOrd="0" presId="urn:microsoft.com/office/officeart/2005/8/layout/default"/>
    <dgm:cxn modelId="{88D3EE2E-B8CD-4F45-B1CB-8A83919ED679}" type="presParOf" srcId="{7F7E0C7F-5D83-4C9C-9967-986AF741DA76}" destId="{992FF89A-F660-499B-ADE0-D94E69E48846}" srcOrd="9" destOrd="0" presId="urn:microsoft.com/office/officeart/2005/8/layout/default"/>
    <dgm:cxn modelId="{25D21D24-26F7-471B-ACD1-37D842E2CD36}" type="presParOf" srcId="{7F7E0C7F-5D83-4C9C-9967-986AF741DA76}" destId="{81A6919B-963D-4258-9D35-B9C04436150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0F702-D8E4-483B-8FC1-41D58381C3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AD94C-27D5-4425-8CE0-7EC17EF5DB87}">
      <dgm:prSet phldrT="[Текст]" custT="1"/>
      <dgm:spPr/>
      <dgm:t>
        <a:bodyPr/>
        <a:lstStyle/>
        <a:p>
          <a:r>
            <a:rPr lang="ru-RU" sz="20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rPr>
            <a:t>Из проекта ЛРОС: </a:t>
          </a:r>
        </a:p>
        <a:p>
          <a:r>
            <a:rPr lang="ru-RU" sz="20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rPr>
            <a:t> </a:t>
          </a:r>
          <a:r>
            <a:rPr lang="ru-RU" sz="2000" b="1" cap="none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Превращение среды условий в среду возможностей для всех участников образовательных отношений, трансформация существующей среды в личностно-развивающую образовательную среду с доминантой среды «творческого» типа, что сможет обеспечить развитие и социализацию детей с различными образовательными потребностями</a:t>
          </a:r>
          <a:endParaRPr lang="ru-RU" sz="2000" dirty="0"/>
        </a:p>
      </dgm:t>
    </dgm:pt>
    <dgm:pt modelId="{B746D199-FB1C-412C-8507-9739C86038CD}" type="parTrans" cxnId="{CD010F43-7D83-4D5B-B92E-A8509B099887}">
      <dgm:prSet/>
      <dgm:spPr/>
      <dgm:t>
        <a:bodyPr/>
        <a:lstStyle/>
        <a:p>
          <a:endParaRPr lang="ru-RU"/>
        </a:p>
      </dgm:t>
    </dgm:pt>
    <dgm:pt modelId="{07E26631-F7FF-4DC5-89B5-0485649F07C4}" type="sibTrans" cxnId="{CD010F43-7D83-4D5B-B92E-A8509B099887}">
      <dgm:prSet/>
      <dgm:spPr/>
      <dgm:t>
        <a:bodyPr/>
        <a:lstStyle/>
        <a:p>
          <a:endParaRPr lang="ru-RU"/>
        </a:p>
      </dgm:t>
    </dgm:pt>
    <dgm:pt modelId="{B842C1F7-1015-4E97-B4AD-2891D21E477C}">
      <dgm:prSet phldrT="[Текст]" custT="1"/>
      <dgm:spPr/>
      <dgm:t>
        <a:bodyPr/>
        <a:lstStyle/>
        <a:p>
          <a:r>
            <a:rPr lang="ru-RU" sz="1600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Сохранение социального и эмоционального здоровья детей</a:t>
          </a:r>
          <a:endParaRPr lang="ru-RU" sz="1600" dirty="0"/>
        </a:p>
      </dgm:t>
    </dgm:pt>
    <dgm:pt modelId="{8CBF31A2-CBF1-47B2-88A0-28829D5C1728}" type="parTrans" cxnId="{C1650E05-2B4C-4A51-ABB7-670F9D0CFF2F}">
      <dgm:prSet/>
      <dgm:spPr/>
      <dgm:t>
        <a:bodyPr/>
        <a:lstStyle/>
        <a:p>
          <a:endParaRPr lang="ru-RU"/>
        </a:p>
      </dgm:t>
    </dgm:pt>
    <dgm:pt modelId="{9772DEDB-4F5E-4E4F-A324-ADDAED7F5541}" type="sibTrans" cxnId="{C1650E05-2B4C-4A51-ABB7-670F9D0CFF2F}">
      <dgm:prSet/>
      <dgm:spPr/>
      <dgm:t>
        <a:bodyPr/>
        <a:lstStyle/>
        <a:p>
          <a:endParaRPr lang="ru-RU"/>
        </a:p>
      </dgm:t>
    </dgm:pt>
    <dgm:pt modelId="{A01D41BA-7C88-4B03-A83A-AF6184BC1D8D}">
      <dgm:prSet custT="1"/>
      <dgm:spPr/>
      <dgm:t>
        <a:bodyPr/>
        <a:lstStyle/>
        <a:p>
          <a:r>
            <a:rPr lang="ru-RU" sz="1600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Укрепление семьи и </a:t>
          </a:r>
          <a:r>
            <a:rPr lang="ru-RU" sz="1600" b="1" cap="all" dirty="0" err="1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межпоколенческих</a:t>
          </a:r>
          <a:r>
            <a:rPr lang="ru-RU" sz="1600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 связей</a:t>
          </a:r>
        </a:p>
      </dgm:t>
    </dgm:pt>
    <dgm:pt modelId="{F3D21F29-8F0D-4B34-9C34-557317133836}" type="parTrans" cxnId="{3740C992-D229-47E4-934E-66FA51630337}">
      <dgm:prSet/>
      <dgm:spPr/>
      <dgm:t>
        <a:bodyPr/>
        <a:lstStyle/>
        <a:p>
          <a:endParaRPr lang="ru-RU"/>
        </a:p>
      </dgm:t>
    </dgm:pt>
    <dgm:pt modelId="{C9A1D2B9-39B7-46E2-A04E-0245CED0A002}" type="sibTrans" cxnId="{3740C992-D229-47E4-934E-66FA51630337}">
      <dgm:prSet/>
      <dgm:spPr/>
      <dgm:t>
        <a:bodyPr/>
        <a:lstStyle/>
        <a:p>
          <a:endParaRPr lang="ru-RU"/>
        </a:p>
      </dgm:t>
    </dgm:pt>
    <dgm:pt modelId="{40E600C1-5998-4750-A418-D546DA92DE9F}" type="pres">
      <dgm:prSet presAssocID="{0AE0F702-D8E4-483B-8FC1-41D58381C3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EA38D-7F27-4663-A733-BB08D8591936}" type="pres">
      <dgm:prSet presAssocID="{74CAD94C-27D5-4425-8CE0-7EC17EF5DB87}" presName="node" presStyleLbl="node1" presStyleIdx="0" presStyleCnt="3" custScaleX="2000000" custScaleY="2000000" custLinFactX="200000" custLinFactY="46269" custLinFactNeighborX="2680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6C57-953C-4636-A0FA-DAF1462AC00C}" type="pres">
      <dgm:prSet presAssocID="{07E26631-F7FF-4DC5-89B5-0485649F07C4}" presName="sibTrans" presStyleCnt="0"/>
      <dgm:spPr/>
    </dgm:pt>
    <dgm:pt modelId="{3B33E9E9-A5EF-41D1-975C-22F5F80D57DD}" type="pres">
      <dgm:prSet presAssocID="{B842C1F7-1015-4E97-B4AD-2891D21E477C}" presName="node" presStyleLbl="node1" presStyleIdx="1" presStyleCnt="3" custScaleX="1376307" custScaleY="1358568" custLinFactX="-13639" custLinFactY="900000" custLinFactNeighborX="-100000" custLinFactNeighborY="985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884A3-DD98-4D7A-B99A-5130D2C2F27E}" type="pres">
      <dgm:prSet presAssocID="{9772DEDB-4F5E-4E4F-A324-ADDAED7F5541}" presName="sibTrans" presStyleCnt="0"/>
      <dgm:spPr/>
    </dgm:pt>
    <dgm:pt modelId="{4AB29F20-1F1B-4E38-9176-93C8F82E78AE}" type="pres">
      <dgm:prSet presAssocID="{A01D41BA-7C88-4B03-A83A-AF6184BC1D8D}" presName="node" presStyleLbl="node1" presStyleIdx="2" presStyleCnt="3" custScaleX="1267384" custScaleY="1446652" custLinFactX="-500000" custLinFactY="124093" custLinFactNeighborX="-51730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B1F23-115C-404F-B40F-78EEC4E2BCF5}" type="presOf" srcId="{A01D41BA-7C88-4B03-A83A-AF6184BC1D8D}" destId="{4AB29F20-1F1B-4E38-9176-93C8F82E78AE}" srcOrd="0" destOrd="0" presId="urn:microsoft.com/office/officeart/2005/8/layout/default"/>
    <dgm:cxn modelId="{91872A5A-1DAE-4BFA-864D-ECFEE55D16A2}" type="presOf" srcId="{74CAD94C-27D5-4425-8CE0-7EC17EF5DB87}" destId="{EC7EA38D-7F27-4663-A733-BB08D8591936}" srcOrd="0" destOrd="0" presId="urn:microsoft.com/office/officeart/2005/8/layout/default"/>
    <dgm:cxn modelId="{3740C992-D229-47E4-934E-66FA51630337}" srcId="{0AE0F702-D8E4-483B-8FC1-41D58381C3DF}" destId="{A01D41BA-7C88-4B03-A83A-AF6184BC1D8D}" srcOrd="2" destOrd="0" parTransId="{F3D21F29-8F0D-4B34-9C34-557317133836}" sibTransId="{C9A1D2B9-39B7-46E2-A04E-0245CED0A002}"/>
    <dgm:cxn modelId="{4C3B3EEA-17F1-4B0F-A8A1-DCE5FEDD880A}" type="presOf" srcId="{0AE0F702-D8E4-483B-8FC1-41D58381C3DF}" destId="{40E600C1-5998-4750-A418-D546DA92DE9F}" srcOrd="0" destOrd="0" presId="urn:microsoft.com/office/officeart/2005/8/layout/default"/>
    <dgm:cxn modelId="{47F7A6DB-DFE0-4C3D-8393-EB6BEB476A0F}" type="presOf" srcId="{B842C1F7-1015-4E97-B4AD-2891D21E477C}" destId="{3B33E9E9-A5EF-41D1-975C-22F5F80D57DD}" srcOrd="0" destOrd="0" presId="urn:microsoft.com/office/officeart/2005/8/layout/default"/>
    <dgm:cxn modelId="{C1650E05-2B4C-4A51-ABB7-670F9D0CFF2F}" srcId="{0AE0F702-D8E4-483B-8FC1-41D58381C3DF}" destId="{B842C1F7-1015-4E97-B4AD-2891D21E477C}" srcOrd="1" destOrd="0" parTransId="{8CBF31A2-CBF1-47B2-88A0-28829D5C1728}" sibTransId="{9772DEDB-4F5E-4E4F-A324-ADDAED7F5541}"/>
    <dgm:cxn modelId="{CD010F43-7D83-4D5B-B92E-A8509B099887}" srcId="{0AE0F702-D8E4-483B-8FC1-41D58381C3DF}" destId="{74CAD94C-27D5-4425-8CE0-7EC17EF5DB87}" srcOrd="0" destOrd="0" parTransId="{B746D199-FB1C-412C-8507-9739C86038CD}" sibTransId="{07E26631-F7FF-4DC5-89B5-0485649F07C4}"/>
    <dgm:cxn modelId="{4A2790AB-DAE1-4443-AE95-5E46C3E88DBD}" type="presParOf" srcId="{40E600C1-5998-4750-A418-D546DA92DE9F}" destId="{EC7EA38D-7F27-4663-A733-BB08D8591936}" srcOrd="0" destOrd="0" presId="urn:microsoft.com/office/officeart/2005/8/layout/default"/>
    <dgm:cxn modelId="{F678EB91-7D1A-4A00-A27F-95E67F54B63D}" type="presParOf" srcId="{40E600C1-5998-4750-A418-D546DA92DE9F}" destId="{A9FE6C57-953C-4636-A0FA-DAF1462AC00C}" srcOrd="1" destOrd="0" presId="urn:microsoft.com/office/officeart/2005/8/layout/default"/>
    <dgm:cxn modelId="{899113D2-7B5E-4F16-AA2C-ACC17C13158D}" type="presParOf" srcId="{40E600C1-5998-4750-A418-D546DA92DE9F}" destId="{3B33E9E9-A5EF-41D1-975C-22F5F80D57DD}" srcOrd="2" destOrd="0" presId="urn:microsoft.com/office/officeart/2005/8/layout/default"/>
    <dgm:cxn modelId="{1D2B9D70-ED57-4356-81F2-F1839CA3F1F8}" type="presParOf" srcId="{40E600C1-5998-4750-A418-D546DA92DE9F}" destId="{AE9884A3-DD98-4D7A-B99A-5130D2C2F27E}" srcOrd="3" destOrd="0" presId="urn:microsoft.com/office/officeart/2005/8/layout/default"/>
    <dgm:cxn modelId="{46F8ABAB-3382-4D19-8B1A-2420D49C1C4A}" type="presParOf" srcId="{40E600C1-5998-4750-A418-D546DA92DE9F}" destId="{4AB29F20-1F1B-4E38-9176-93C8F82E78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5DDA4-AC0A-46DA-BDAA-6B50827C4686}">
      <dsp:nvSpPr>
        <dsp:cNvPr id="0" name=""/>
        <dsp:cNvSpPr/>
      </dsp:nvSpPr>
      <dsp:spPr>
        <a:xfrm>
          <a:off x="5498733" y="3229555"/>
          <a:ext cx="3192067" cy="1519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</a:rPr>
            <a:t>Школа родительского просвещения</a:t>
          </a:r>
          <a:endParaRPr lang="ru-RU" sz="1400" kern="1200" dirty="0">
            <a:solidFill>
              <a:srgbClr val="C00000"/>
            </a:solidFill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Медиацентр</a:t>
          </a:r>
          <a:endParaRPr lang="ru-RU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Финансовая грамотность для всех</a:t>
          </a:r>
          <a:endParaRPr lang="ru-RU" sz="1400" kern="1200" dirty="0"/>
        </a:p>
      </dsp:txBody>
      <dsp:txXfrm>
        <a:off x="6489738" y="3642887"/>
        <a:ext cx="2167677" cy="1073073"/>
      </dsp:txXfrm>
    </dsp:sp>
    <dsp:sp modelId="{CB28521D-3D51-42B1-B6DC-C5BF3487A72C}">
      <dsp:nvSpPr>
        <dsp:cNvPr id="0" name=""/>
        <dsp:cNvSpPr/>
      </dsp:nvSpPr>
      <dsp:spPr>
        <a:xfrm>
          <a:off x="1817924" y="3229555"/>
          <a:ext cx="2897739" cy="1519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Ресурсы пространства</a:t>
          </a:r>
          <a:endParaRPr lang="ru-RU" sz="1200" kern="1200" dirty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/>
            <a:t>Творческая выставочная мастерская «Умелые ручки»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851309" y="3642887"/>
        <a:ext cx="1961647" cy="1073073"/>
      </dsp:txXfrm>
    </dsp:sp>
    <dsp:sp modelId="{23D7DA0E-354C-49BC-A48E-49411B14D27C}">
      <dsp:nvSpPr>
        <dsp:cNvPr id="0" name=""/>
        <dsp:cNvSpPr/>
      </dsp:nvSpPr>
      <dsp:spPr>
        <a:xfrm>
          <a:off x="5491859" y="0"/>
          <a:ext cx="3205816" cy="1519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Объединение  «Молодые профессионалы»</a:t>
          </a:r>
          <a:endParaRPr lang="ru-RU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Школа Высшего профессионального мастерства «Я - профи!</a:t>
          </a:r>
          <a:endParaRPr lang="ru-RU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Виртуальный методический кабинет «Сервер педагога»</a:t>
          </a:r>
          <a:endParaRPr lang="ru-RU" sz="1200" kern="1200" dirty="0"/>
        </a:p>
      </dsp:txBody>
      <dsp:txXfrm>
        <a:off x="6486989" y="33385"/>
        <a:ext cx="2177301" cy="1073073"/>
      </dsp:txXfrm>
    </dsp:sp>
    <dsp:sp modelId="{BCF8EBFE-5E51-4707-8B73-719CB566A6FD}">
      <dsp:nvSpPr>
        <dsp:cNvPr id="0" name=""/>
        <dsp:cNvSpPr/>
      </dsp:nvSpPr>
      <dsp:spPr>
        <a:xfrm>
          <a:off x="2093705" y="0"/>
          <a:ext cx="2346176" cy="1519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Дети с ОВЗ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«Умники и умницы»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</a:rPr>
            <a:t>Бэби </a:t>
          </a:r>
          <a:r>
            <a:rPr lang="ru-RU" sz="1400" b="1" kern="1200" dirty="0" err="1" smtClean="0">
              <a:solidFill>
                <a:srgbClr val="C00000"/>
              </a:solidFill>
            </a:rPr>
            <a:t>скилз</a:t>
          </a:r>
          <a:endParaRPr lang="ru-RU" sz="1400" b="1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Веселые нотки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Театр «Премьера</a:t>
          </a:r>
          <a:r>
            <a:rPr lang="ru-RU" sz="1400" kern="1200" dirty="0" smtClean="0"/>
            <a:t>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127090" y="33385"/>
        <a:ext cx="1575553" cy="1073073"/>
      </dsp:txXfrm>
    </dsp:sp>
    <dsp:sp modelId="{25D6468C-15E8-4EF1-8DBD-097EF2EB95AF}">
      <dsp:nvSpPr>
        <dsp:cNvPr id="0" name=""/>
        <dsp:cNvSpPr/>
      </dsp:nvSpPr>
      <dsp:spPr>
        <a:xfrm>
          <a:off x="3153839" y="270712"/>
          <a:ext cx="2056466" cy="205646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Внимание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ДЕТИ!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56164" y="873037"/>
        <a:ext cx="1454141" cy="1454141"/>
      </dsp:txXfrm>
    </dsp:sp>
    <dsp:sp modelId="{84FEF386-7974-4009-AED2-C438C395CA0C}">
      <dsp:nvSpPr>
        <dsp:cNvPr id="0" name=""/>
        <dsp:cNvSpPr/>
      </dsp:nvSpPr>
      <dsp:spPr>
        <a:xfrm rot="5400000">
          <a:off x="5305293" y="270712"/>
          <a:ext cx="2056466" cy="205646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 Будущего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5305293" y="873037"/>
        <a:ext cx="1454141" cy="1454141"/>
      </dsp:txXfrm>
    </dsp:sp>
    <dsp:sp modelId="{01A4122A-08AC-4DD9-A37B-ABFFD11CB4A2}">
      <dsp:nvSpPr>
        <dsp:cNvPr id="0" name=""/>
        <dsp:cNvSpPr/>
      </dsp:nvSpPr>
      <dsp:spPr>
        <a:xfrm rot="10800000">
          <a:off x="5305293" y="2422166"/>
          <a:ext cx="2056466" cy="205646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Партнеры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5305293" y="2422166"/>
        <a:ext cx="1454141" cy="1454141"/>
      </dsp:txXfrm>
    </dsp:sp>
    <dsp:sp modelId="{ADED5975-7AE1-4EBF-B75C-8E12FC6B85B8}">
      <dsp:nvSpPr>
        <dsp:cNvPr id="0" name=""/>
        <dsp:cNvSpPr/>
      </dsp:nvSpPr>
      <dsp:spPr>
        <a:xfrm rot="16200000">
          <a:off x="3201344" y="2440366"/>
          <a:ext cx="2056466" cy="205646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РППС – территория инициативы и творчества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3803669" y="2440366"/>
        <a:ext cx="1454141" cy="1454141"/>
      </dsp:txXfrm>
    </dsp:sp>
    <dsp:sp modelId="{12E463A3-69E7-4204-90D5-8755CA66AF42}">
      <dsp:nvSpPr>
        <dsp:cNvPr id="0" name=""/>
        <dsp:cNvSpPr/>
      </dsp:nvSpPr>
      <dsp:spPr>
        <a:xfrm>
          <a:off x="4902786" y="1947231"/>
          <a:ext cx="710027" cy="6174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03E4B-8676-437F-94AB-46C7219C4BEE}">
      <dsp:nvSpPr>
        <dsp:cNvPr id="0" name=""/>
        <dsp:cNvSpPr/>
      </dsp:nvSpPr>
      <dsp:spPr>
        <a:xfrm rot="10800000">
          <a:off x="4902786" y="2184699"/>
          <a:ext cx="710027" cy="61741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59DF4-BA62-4967-94C5-337542A6A80E}">
      <dsp:nvSpPr>
        <dsp:cNvPr id="0" name=""/>
        <dsp:cNvSpPr/>
      </dsp:nvSpPr>
      <dsp:spPr>
        <a:xfrm>
          <a:off x="0" y="8810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Есть пример в мировой практике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(в Германии -  Гимназия </a:t>
          </a:r>
          <a:r>
            <a:rPr lang="ru-RU" sz="2000" b="1" kern="1200" dirty="0" err="1" smtClean="0">
              <a:solidFill>
                <a:srgbClr val="002060"/>
              </a:solidFill>
            </a:rPr>
            <a:t>Непомуцинум</a:t>
          </a:r>
          <a:r>
            <a:rPr lang="ru-RU" sz="2000" b="1" kern="1200" dirty="0" smtClean="0">
              <a:solidFill>
                <a:srgbClr val="002060"/>
              </a:solidFill>
            </a:rPr>
            <a:t> в г. </a:t>
          </a:r>
          <a:r>
            <a:rPr lang="ru-RU" sz="2000" b="1" kern="1200" dirty="0" err="1" smtClean="0">
              <a:solidFill>
                <a:srgbClr val="002060"/>
              </a:solidFill>
            </a:rPr>
            <a:t>Ритберг</a:t>
          </a:r>
          <a:r>
            <a:rPr lang="ru-RU" sz="2000" b="1" kern="1200" dirty="0" smtClean="0">
              <a:solidFill>
                <a:srgbClr val="002060"/>
              </a:solidFill>
            </a:rPr>
            <a:t> – проект </a:t>
          </a:r>
          <a:r>
            <a:rPr lang="en-US" sz="2000" b="1" kern="1200" dirty="0" smtClean="0">
              <a:solidFill>
                <a:srgbClr val="002060"/>
              </a:solidFill>
            </a:rPr>
            <a:t>EULE)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88103"/>
        <a:ext cx="3103829" cy="1862297"/>
      </dsp:txXfrm>
    </dsp:sp>
    <dsp:sp modelId="{06CA5503-4048-4569-ABF5-9CCD70CD5456}">
      <dsp:nvSpPr>
        <dsp:cNvPr id="0" name=""/>
        <dsp:cNvSpPr/>
      </dsp:nvSpPr>
      <dsp:spPr>
        <a:xfrm>
          <a:off x="3414211" y="8810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Есть пример в Российской практике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(г. Пермь)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14211" y="88103"/>
        <a:ext cx="3103829" cy="1862297"/>
      </dsp:txXfrm>
    </dsp:sp>
    <dsp:sp modelId="{93230C67-9DC3-4E5C-9664-A9536D04051F}">
      <dsp:nvSpPr>
        <dsp:cNvPr id="0" name=""/>
        <dsp:cNvSpPr/>
      </dsp:nvSpPr>
      <dsp:spPr>
        <a:xfrm>
          <a:off x="6828423" y="8810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Родилась идея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проекта ЛОРС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 МДОУ №3 №ИВУШКА» ЯМР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828423" y="88103"/>
        <a:ext cx="3103829" cy="1862297"/>
      </dsp:txXfrm>
    </dsp:sp>
    <dsp:sp modelId="{571FFB61-B8B6-43E9-8451-388935146574}">
      <dsp:nvSpPr>
        <dsp:cNvPr id="0" name=""/>
        <dsp:cNvSpPr/>
      </dsp:nvSpPr>
      <dsp:spPr>
        <a:xfrm>
          <a:off x="0" y="226078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Возникла ИГ педагогов.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И есть поддержка руководства МДОУ</a:t>
          </a:r>
        </a:p>
        <a:p>
          <a:pPr lvl="0" algn="ctr">
            <a:spcBef>
              <a:spcPct val="0"/>
            </a:spcBef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0" y="2260783"/>
        <a:ext cx="3103829" cy="1862297"/>
      </dsp:txXfrm>
    </dsp:sp>
    <dsp:sp modelId="{CB595260-09A8-4387-A30F-D70E77E0D2A7}">
      <dsp:nvSpPr>
        <dsp:cNvPr id="0" name=""/>
        <dsp:cNvSpPr/>
      </dsp:nvSpPr>
      <dsp:spPr>
        <a:xfrm>
          <a:off x="3414211" y="226078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Есть заинтересованные участники ШКОЛЫ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3414211" y="2260783"/>
        <a:ext cx="3103829" cy="1862297"/>
      </dsp:txXfrm>
    </dsp:sp>
    <dsp:sp modelId="{81A6919B-963D-4258-9D35-B9C04436150B}">
      <dsp:nvSpPr>
        <dsp:cNvPr id="0" name=""/>
        <dsp:cNvSpPr/>
      </dsp:nvSpPr>
      <dsp:spPr>
        <a:xfrm>
          <a:off x="6828423" y="2260783"/>
          <a:ext cx="3103829" cy="1862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ВО ИМЯ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И ВО БЛАГО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 ДЕТЕЙ!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6828423" y="2260783"/>
        <a:ext cx="3103829" cy="1862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EA38D-7F27-4663-A733-BB08D8591936}">
      <dsp:nvSpPr>
        <dsp:cNvPr id="0" name=""/>
        <dsp:cNvSpPr/>
      </dsp:nvSpPr>
      <dsp:spPr>
        <a:xfrm>
          <a:off x="2395031" y="241580"/>
          <a:ext cx="5488611" cy="3293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rPr>
            <a:t>Из проекта ЛРОС: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rPr>
            <a:t> </a:t>
          </a:r>
          <a:r>
            <a:rPr lang="ru-RU" sz="2000" b="1" kern="1200" cap="none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Превращение среды условий в среду возможностей для всех участников образовательных отношений, трансформация существующей среды в личностно-развивающую образовательную среду с доминантой среды «творческого» типа, что сможет обеспечить развитие и социализацию детей с различными образовательными потребностями</a:t>
          </a:r>
          <a:endParaRPr lang="ru-RU" sz="2000" kern="1200" dirty="0"/>
        </a:p>
      </dsp:txBody>
      <dsp:txXfrm>
        <a:off x="2395031" y="241580"/>
        <a:ext cx="5488611" cy="3293166"/>
      </dsp:txXfrm>
    </dsp:sp>
    <dsp:sp modelId="{3B33E9E9-A5EF-41D1-975C-22F5F80D57DD}">
      <dsp:nvSpPr>
        <dsp:cNvPr id="0" name=""/>
        <dsp:cNvSpPr/>
      </dsp:nvSpPr>
      <dsp:spPr>
        <a:xfrm>
          <a:off x="6314732" y="3467119"/>
          <a:ext cx="3777007" cy="2236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Сохранение социального и эмоционального здоровья детей</a:t>
          </a:r>
          <a:endParaRPr lang="ru-RU" sz="1600" kern="1200" dirty="0"/>
        </a:p>
      </dsp:txBody>
      <dsp:txXfrm>
        <a:off x="6314732" y="3467119"/>
        <a:ext cx="3777007" cy="2236995"/>
      </dsp:txXfrm>
    </dsp:sp>
    <dsp:sp modelId="{4AB29F20-1F1B-4E38-9176-93C8F82E78AE}">
      <dsp:nvSpPr>
        <dsp:cNvPr id="0" name=""/>
        <dsp:cNvSpPr/>
      </dsp:nvSpPr>
      <dsp:spPr>
        <a:xfrm>
          <a:off x="1226217" y="3322081"/>
          <a:ext cx="3478089" cy="2382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Укрепление семьи и </a:t>
          </a:r>
          <a:r>
            <a:rPr lang="ru-RU" sz="1600" b="1" kern="1200" cap="all" dirty="0" err="1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межпоколенческих</a:t>
          </a:r>
          <a:r>
            <a:rPr lang="ru-RU" sz="1600" b="1" kern="1200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rPr>
            <a:t> связей</a:t>
          </a:r>
        </a:p>
      </dsp:txBody>
      <dsp:txXfrm>
        <a:off x="1226217" y="3322081"/>
        <a:ext cx="3478089" cy="2382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98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9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90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9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7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0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1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4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8BD0-1CE5-429F-9107-7DDCC37FD5F6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3D3367-FC06-4B14-8EEE-DE82D665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8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028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/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/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/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"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BabySkills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"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и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"</a:t>
            </a:r>
            <a:r>
              <a:rPr lang="ru-RU" sz="4400" b="1" dirty="0">
                <a:solidFill>
                  <a:srgbClr val="002060"/>
                </a:solidFill>
              </a:rPr>
              <a:t>Школа бабушек и дедушек":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новые </a:t>
            </a:r>
            <a:r>
              <a:rPr lang="ru-RU" sz="4400" b="1" dirty="0">
                <a:solidFill>
                  <a:srgbClr val="002060"/>
                </a:solidFill>
              </a:rPr>
              <a:t>форматы взаимодействия </a:t>
            </a:r>
            <a:r>
              <a:rPr lang="ru-RU" sz="4400" b="1" dirty="0" smtClean="0">
                <a:solidFill>
                  <a:srgbClr val="002060"/>
                </a:solidFill>
              </a:rPr>
              <a:t>поколений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9143" y="5152571"/>
            <a:ext cx="9144000" cy="12482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Константинова Валентина Геннадьевна, методист,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Арнгольд</a:t>
            </a:r>
            <a:r>
              <a:rPr lang="ru-RU" sz="2000" b="1" dirty="0" smtClean="0">
                <a:solidFill>
                  <a:srgbClr val="002060"/>
                </a:solidFill>
              </a:rPr>
              <a:t> Анастасия Евгеньевна, педагог-организатор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МДОУ №3 «ИВУШКА» ЯМР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9" y="61287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Какие РИСКИ?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407886"/>
            <a:ext cx="11814629" cy="5254171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РИСК 1:     НЕ ПРИДУТ! –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ПРИШЛИ! А теперь и других участников приведут!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РИСК 2:    НЕ смогут быть постоянными  участниками  </a:t>
            </a: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- 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(А кто сказал, что это для одних и тех же участников?) </a:t>
            </a:r>
          </a:p>
          <a:p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РИСК 3:  НЕ ЗАИНТЕРЕСУЮТСЯ!   - 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Еще как!!! И свои мастер-классы предлагают!</a:t>
            </a:r>
          </a:p>
          <a:p>
            <a:endParaRPr lang="ru-RU" b="1" cap="all" dirty="0">
              <a:solidFill>
                <a:srgbClr val="C0000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РИСК 4: Финансовые трудности  (чаепитие и пирожки, оборудование, </a:t>
            </a:r>
            <a:r>
              <a:rPr lang="ru-RU" b="1" cap="all" dirty="0" err="1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расходники</a:t>
            </a:r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 и прочие расходы) – 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ПРИНОСЯТ ВСЕ С СОБОЙ! Занимают очередь, кто пирожки принесет!</a:t>
            </a:r>
          </a:p>
          <a:p>
            <a:pPr marL="0" indent="0">
              <a:buNone/>
            </a:pPr>
            <a:endParaRPr lang="ru-RU" b="1" cap="all" dirty="0" smtClean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 smtClean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РИСК 5: НЕПОНИМАНИЕ со стороны детей (то есть со стороны родителей их внуков) </a:t>
            </a: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-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Укрепление семьи и </a:t>
            </a:r>
            <a:r>
              <a:rPr lang="ru-RU" b="1" cap="all" dirty="0" err="1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межпоколенческих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 связей во главе угла. УЧИМ бесконфликтному общению!</a:t>
            </a:r>
          </a:p>
          <a:p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02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Какие первые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407886"/>
            <a:ext cx="11814629" cy="5450114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 1:     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Создан АКТИВ ШКОЛЫ </a:t>
            </a: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(набор участников взяли на себя!)</a:t>
            </a:r>
            <a:endParaRPr lang="ru-RU" sz="1400" b="1" cap="all" dirty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 2:   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Создана группа </a:t>
            </a:r>
            <a:r>
              <a:rPr lang="en-US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WHATS_UP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.     </a:t>
            </a: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Общаются!!! Благодарят! Поддерживают друг друга! Поздравляют с праздниками. Делятся рецептами!</a:t>
            </a:r>
          </a:p>
          <a:p>
            <a:endParaRPr lang="ru-RU" sz="1600" b="1" cap="all" dirty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 3: 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Дали информацию в поселке и городе Ярославле</a:t>
            </a:r>
          </a:p>
          <a:p>
            <a:endParaRPr lang="ru-RU" b="1" cap="all" dirty="0">
              <a:solidFill>
                <a:srgbClr val="C0000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 4: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ДЕТИ Хотят быть учителями школы!</a:t>
            </a:r>
          </a:p>
          <a:p>
            <a:pPr marL="0" indent="0">
              <a:buNone/>
            </a:pPr>
            <a:endParaRPr lang="ru-RU" b="1" cap="all" dirty="0" smtClean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r>
              <a:rPr lang="ru-RU" b="1" cap="all" dirty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 5: 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НЕПОНИМАНИЕ со стороны детей </a:t>
            </a:r>
            <a:endParaRPr lang="ru-RU" b="1" cap="all" dirty="0" smtClean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marL="0" indent="0">
              <a:buNone/>
            </a:pP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(</a:t>
            </a:r>
            <a:r>
              <a:rPr lang="ru-RU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то есть со стороны родителей их </a:t>
            </a: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внуков) преодолевается.</a:t>
            </a:r>
          </a:p>
          <a:p>
            <a:pPr marL="0" indent="0">
              <a:buNone/>
            </a:pPr>
            <a:r>
              <a:rPr lang="ru-RU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Наблюдаем то, что хотели видеть  - </a:t>
            </a:r>
            <a:r>
              <a:rPr lang="ru-RU" sz="1400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Укрепление семьи и </a:t>
            </a:r>
            <a:endParaRPr lang="ru-RU" sz="1400" b="1" cap="all" dirty="0" smtClean="0">
              <a:solidFill>
                <a:schemeClr val="accent2">
                  <a:lumMod val="50000"/>
                </a:schemeClr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marL="0" indent="0">
              <a:buNone/>
            </a:pPr>
            <a:r>
              <a:rPr lang="ru-RU" sz="1400" b="1" cap="all" dirty="0" err="1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межпоколенческих</a:t>
            </a: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 связей.</a:t>
            </a:r>
          </a:p>
          <a:p>
            <a:pPr marL="0" indent="0">
              <a:buNone/>
            </a:pPr>
            <a:r>
              <a:rPr lang="ru-RU" sz="1400" b="1" cap="all" dirty="0" smtClean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УЧИМ </a:t>
            </a:r>
            <a:r>
              <a:rPr lang="ru-RU" sz="1400" b="1" cap="all" dirty="0">
                <a:solidFill>
                  <a:schemeClr val="accent2">
                    <a:lumMod val="50000"/>
                  </a:schemeClr>
                </a:solidFill>
                <a:latin typeface="Fedra Sans Pro Book" panose="020B0504040000020004" pitchFamily="34" charset="0"/>
                <a:ea typeface="Fedra Sans Pro Light" charset="0"/>
              </a:rPr>
              <a:t>бесконфликтному общению!</a:t>
            </a:r>
          </a:p>
          <a:p>
            <a:endParaRPr lang="ru-RU" sz="1400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endParaRPr lang="ru-RU" sz="1400" dirty="0"/>
          </a:p>
        </p:txBody>
      </p:sp>
      <p:pic>
        <p:nvPicPr>
          <p:cNvPr id="4098" name="Picture 2" descr="https://www.culture.ru/storage/images/6708e38116cb93436b920d8af59567b0/a7ec5b152c02956c14f65954fbf9405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257" y="4322836"/>
            <a:ext cx="3802743" cy="2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6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Какие планы 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407886"/>
            <a:ext cx="11814629" cy="525417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Реализовать программу и учебный план «ШКОЛЫ </a:t>
            </a:r>
            <a:r>
              <a:rPr lang="ru-RU" b="1" cap="all" dirty="0" err="1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БАБУШЕк</a:t>
            </a: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 и дедушек» и в мае 2022г. вручить дипломы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Подготовить детей к участию в проекте «БЭБИ СКИЛС – 2023» в компетенции «Социальный работник», «Аниматор», «БЛОГЕР» и пр.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Расширить «Географию» проекта (участники, </a:t>
            </a:r>
            <a:r>
              <a:rPr lang="ru-RU" b="1" cap="all" dirty="0" err="1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пеДагоги</a:t>
            </a: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, партнеры)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Выйти с проектом </a:t>
            </a:r>
            <a:r>
              <a:rPr lang="ru-RU" b="1" cap="all" dirty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«ШКОЛЫ </a:t>
            </a:r>
            <a:r>
              <a:rPr lang="ru-RU" b="1" cap="all" dirty="0" err="1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БАБУШЕк</a:t>
            </a:r>
            <a:r>
              <a:rPr lang="ru-RU" b="1" cap="all" dirty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 и дедушек» </a:t>
            </a: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через ЯРОО «Лидеры сельских школ» на заявку в Фонд Президентских грантов…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cap="all" dirty="0" smtClean="0">
                <a:solidFill>
                  <a:srgbClr val="002060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И многое…многое…многое впереди!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cap="all" dirty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  <a:p>
            <a:endParaRPr lang="ru-RU" b="1" cap="all" dirty="0" smtClean="0">
              <a:solidFill>
                <a:srgbClr val="002060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640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9322" t="28984" r="28601" b="17258"/>
          <a:stretch/>
        </p:blipFill>
        <p:spPr bwMode="auto">
          <a:xfrm>
            <a:off x="677334" y="1407886"/>
            <a:ext cx="3081866" cy="4746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50989" t="28518" r="30091" b="22433"/>
          <a:stretch/>
        </p:blipFill>
        <p:spPr bwMode="auto">
          <a:xfrm>
            <a:off x="3441304" y="1893094"/>
            <a:ext cx="2698018" cy="4710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3" y="319315"/>
            <a:ext cx="11325981" cy="63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 нас – региональный журнал «ДЕТИ ЯРОСЛАВИИ» </a:t>
            </a:r>
            <a:r>
              <a:rPr lang="ru-RU" sz="1800" b="1" dirty="0" smtClean="0">
                <a:solidFill>
                  <a:srgbClr val="002060"/>
                </a:solidFill>
              </a:rPr>
              <a:t>(три номера в 2020-2021 гг.)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37" t="28232" r="17424" b="11027"/>
          <a:stretch/>
        </p:blipFill>
        <p:spPr bwMode="auto">
          <a:xfrm>
            <a:off x="7268178" y="1407886"/>
            <a:ext cx="4807707" cy="4034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49866" t="27225" r="28648" b="18442"/>
          <a:stretch/>
        </p:blipFill>
        <p:spPr bwMode="auto">
          <a:xfrm>
            <a:off x="5703894" y="2921226"/>
            <a:ext cx="2845020" cy="4322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7924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957" y="3338135"/>
            <a:ext cx="5869214" cy="3912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62" y="59475"/>
            <a:ext cx="4417181" cy="6952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 октября 2021г.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2" y="754743"/>
            <a:ext cx="5822155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777" y="96383"/>
            <a:ext cx="5199574" cy="3466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61" y="4772026"/>
            <a:ext cx="2986881" cy="19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6001"/>
            <a:ext cx="11514666" cy="54573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Благодарим за внимание!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Ищем единомышленников!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Будем рады сотрудничеству! </a:t>
            </a:r>
          </a:p>
          <a:p>
            <a:pPr marL="0" indent="0" algn="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200" b="1" dirty="0" err="1" smtClean="0">
                <a:solidFill>
                  <a:srgbClr val="002060"/>
                </a:solidFill>
              </a:rPr>
              <a:t>Арнгольд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Анастасия Евгеньевна, </a:t>
            </a:r>
            <a:r>
              <a:rPr lang="ru-RU" sz="2200" b="1" dirty="0" smtClean="0">
                <a:solidFill>
                  <a:srgbClr val="002060"/>
                </a:solidFill>
              </a:rPr>
              <a:t>педагог-организатор,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rgbClr val="002060"/>
                </a:solidFill>
              </a:rPr>
              <a:t>Константинова Валентина Геннадьевна, методист,</a:t>
            </a:r>
            <a:endParaRPr lang="en-US" sz="22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en-US" sz="2200" b="1" u="sng" dirty="0">
                <a:solidFill>
                  <a:srgbClr val="002060"/>
                </a:solidFill>
              </a:rPr>
              <a:t>walgen@mail.ru</a:t>
            </a:r>
          </a:p>
          <a:p>
            <a:pPr marL="0" indent="0" algn="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8</a:t>
            </a: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</a:rPr>
              <a:t>910</a:t>
            </a: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</a:rPr>
              <a:t>820</a:t>
            </a: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</a:rPr>
              <a:t>42</a:t>
            </a:r>
            <a:r>
              <a:rPr lang="ru-RU" sz="2200" b="1" dirty="0" smtClean="0">
                <a:solidFill>
                  <a:srgbClr val="002060"/>
                </a:solidFill>
              </a:rPr>
              <a:t>-</a:t>
            </a:r>
            <a:r>
              <a:rPr lang="en-US" sz="2200" b="1" dirty="0" smtClean="0">
                <a:solidFill>
                  <a:srgbClr val="002060"/>
                </a:solidFill>
              </a:rPr>
              <a:t>34</a:t>
            </a:r>
            <a:endParaRPr lang="ru-RU" sz="22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МДОУ </a:t>
            </a:r>
            <a:r>
              <a:rPr lang="ru-RU" sz="3000" b="1" dirty="0">
                <a:solidFill>
                  <a:srgbClr val="002060"/>
                </a:solidFill>
              </a:rPr>
              <a:t>№3 «ИВУШКА» </a:t>
            </a:r>
            <a:r>
              <a:rPr lang="ru-RU" sz="3000" b="1" dirty="0" smtClean="0">
                <a:solidFill>
                  <a:srgbClr val="002060"/>
                </a:solidFill>
              </a:rPr>
              <a:t>ЯМР,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Ярославская область.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https://ds3yar.edu.yar.ru</a:t>
            </a:r>
            <a:r>
              <a:rPr lang="en-US" sz="2400" b="1" u="sng" dirty="0" smtClean="0">
                <a:solidFill>
                  <a:srgbClr val="002060"/>
                </a:solidFill>
              </a:rPr>
              <a:t>/</a:t>
            </a:r>
            <a:endParaRPr lang="ru-RU" sz="24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133600"/>
            <a:ext cx="2700425" cy="27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232229"/>
            <a:ext cx="8596668" cy="68217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Хронология событий: ЧТО БЫЛО «до»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14" y="914400"/>
            <a:ext cx="11742057" cy="6066971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Запуск управленческого </a:t>
            </a:r>
            <a:r>
              <a:rPr lang="ru-RU" sz="2900" b="1" dirty="0">
                <a:solidFill>
                  <a:srgbClr val="002060"/>
                </a:solidFill>
              </a:rPr>
              <a:t>проекта по развитию ЛРОС </a:t>
            </a:r>
            <a:r>
              <a:rPr lang="ru-RU" sz="2900" b="1" dirty="0" smtClean="0">
                <a:solidFill>
                  <a:srgbClr val="002060"/>
                </a:solidFill>
              </a:rPr>
              <a:t>«</a:t>
            </a:r>
            <a:r>
              <a:rPr lang="ru-RU" sz="2900" b="1" dirty="0">
                <a:solidFill>
                  <a:srgbClr val="002060"/>
                </a:solidFill>
              </a:rPr>
              <a:t>Детский сад «</a:t>
            </a:r>
            <a:r>
              <a:rPr lang="ru-RU" sz="2900" b="1" dirty="0" err="1">
                <a:solidFill>
                  <a:srgbClr val="002060"/>
                </a:solidFill>
              </a:rPr>
              <a:t>Ивушка</a:t>
            </a:r>
            <a:r>
              <a:rPr lang="ru-RU" sz="2900" b="1" dirty="0">
                <a:solidFill>
                  <a:srgbClr val="002060"/>
                </a:solidFill>
              </a:rPr>
              <a:t>» - территория возможностей» </a:t>
            </a:r>
            <a:r>
              <a:rPr lang="ru-RU" sz="2900" b="1" dirty="0" smtClean="0">
                <a:solidFill>
                  <a:srgbClr val="002060"/>
                </a:solidFill>
              </a:rPr>
              <a:t>(март 2021 г.)</a:t>
            </a:r>
          </a:p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Осмысление </a:t>
            </a:r>
            <a:r>
              <a:rPr lang="ru-RU" sz="2900" b="1" dirty="0">
                <a:solidFill>
                  <a:srgbClr val="002060"/>
                </a:solidFill>
              </a:rPr>
              <a:t>итогов реализации первого этапа </a:t>
            </a:r>
            <a:r>
              <a:rPr lang="ru-RU" sz="2900" b="1" dirty="0" smtClean="0">
                <a:solidFill>
                  <a:srgbClr val="002060"/>
                </a:solidFill>
              </a:rPr>
              <a:t>«</a:t>
            </a:r>
            <a:r>
              <a:rPr lang="ru-RU" sz="2900" b="1" dirty="0">
                <a:solidFill>
                  <a:srgbClr val="002060"/>
                </a:solidFill>
              </a:rPr>
              <a:t>Детский сад «</a:t>
            </a:r>
            <a:r>
              <a:rPr lang="ru-RU" sz="2900" b="1" dirty="0" err="1">
                <a:solidFill>
                  <a:srgbClr val="002060"/>
                </a:solidFill>
              </a:rPr>
              <a:t>Ивушка</a:t>
            </a:r>
            <a:r>
              <a:rPr lang="ru-RU" sz="2900" b="1" dirty="0">
                <a:solidFill>
                  <a:srgbClr val="002060"/>
                </a:solidFill>
              </a:rPr>
              <a:t>» - территория возможностей</a:t>
            </a:r>
            <a:r>
              <a:rPr lang="ru-RU" sz="2900" b="1" dirty="0" smtClean="0">
                <a:solidFill>
                  <a:srgbClr val="002060"/>
                </a:solidFill>
              </a:rPr>
              <a:t>»</a:t>
            </a:r>
          </a:p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Корректирующие и уточняющие мероприятия на основе принципа «ИДЕИ СНИЗУ!»</a:t>
            </a:r>
          </a:p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Создание МАТРИЦЫ ПРОЕКТА и мотивирующая система его реализации на основе принципа распределенного лидерства</a:t>
            </a:r>
          </a:p>
          <a:p>
            <a:pPr lvl="0"/>
            <a:r>
              <a:rPr lang="ru-RU" sz="2900" b="1" dirty="0" smtClean="0">
                <a:solidFill>
                  <a:srgbClr val="002060"/>
                </a:solidFill>
              </a:rPr>
              <a:t>Первые шаги участия в муниципальном проекте «БЭБИ СКИЛЗ» в 2020-21 </a:t>
            </a:r>
            <a:r>
              <a:rPr lang="ru-RU" sz="2900" b="1" dirty="0" err="1" smtClean="0">
                <a:solidFill>
                  <a:srgbClr val="002060"/>
                </a:solidFill>
              </a:rPr>
              <a:t>уч.г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  <a:r>
              <a:rPr lang="ru-RU" sz="2900" dirty="0" smtClean="0">
                <a:solidFill>
                  <a:srgbClr val="002060"/>
                </a:solidFill>
              </a:rPr>
              <a:t>(по приглашению МДОУ № 26 «ВЕТЕРОК» ЯМР)</a:t>
            </a:r>
          </a:p>
          <a:p>
            <a:pPr lvl="0"/>
            <a:endParaRPr lang="ru-RU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</a:rPr>
              <a:t>Источник идеи Школы </a:t>
            </a:r>
          </a:p>
          <a:p>
            <a:pPr marL="0" lvl="0" indent="0">
              <a:buNone/>
            </a:pPr>
            <a:r>
              <a:rPr lang="ru-RU" sz="2900" b="1" dirty="0" smtClean="0">
                <a:solidFill>
                  <a:schemeClr val="accent5">
                    <a:lumMod val="75000"/>
                  </a:schemeClr>
                </a:solidFill>
              </a:rPr>
              <a:t>родительского просвещения </a:t>
            </a:r>
          </a:p>
          <a:p>
            <a:pPr marL="0" lv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(Поездка  в ПЕРМЬ (февраль 2020 г.) </a:t>
            </a:r>
          </a:p>
          <a:p>
            <a:pPr marL="0" lv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на курсы ПК</a:t>
            </a:r>
          </a:p>
          <a:p>
            <a:pPr marL="0" lv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по проблеме родительского</a:t>
            </a:r>
          </a:p>
          <a:p>
            <a:pPr marL="0" lvl="0"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 просвещения</a:t>
            </a:r>
            <a:endParaRPr lang="ru-RU" sz="2900" b="1" dirty="0">
              <a:solidFill>
                <a:srgbClr val="002060"/>
              </a:solidFill>
            </a:endParaRP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s3.fotokto.ru/photo/full/494/4949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136" y="4029077"/>
            <a:ext cx="4039863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wQ5XNgxCl2Y1pG6Soo5sRaFJm5GaKg8dEbR91g/IfZ_uHp4vN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109" y="4246110"/>
            <a:ext cx="2177824" cy="21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7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657" y="29205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проекта «Детский сад ИВУШКА – территория возможностей!»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845396"/>
              </p:ext>
            </p:extLst>
          </p:nvPr>
        </p:nvGraphicFramePr>
        <p:xfrm>
          <a:off x="838200" y="1825625"/>
          <a:ext cx="10515600" cy="474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6096000" y="4106937"/>
            <a:ext cx="3539319" cy="17742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635319" y="3115922"/>
            <a:ext cx="1718481" cy="177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96000" y="3721596"/>
            <a:ext cx="3556000" cy="4189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rot="20503714">
            <a:off x="1750948" y="4754665"/>
            <a:ext cx="2598092" cy="59948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Оралова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М.Е.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790152">
            <a:off x="1744046" y="3242476"/>
            <a:ext cx="2598092" cy="63413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Рук. Веселова О.Х.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0739129">
            <a:off x="7840812" y="3132843"/>
            <a:ext cx="2637885" cy="54536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Рук. Белозерова С.Н.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327778">
            <a:off x="7827288" y="4730475"/>
            <a:ext cx="2598092" cy="67503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Арнгольд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А.Е.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0503714">
            <a:off x="10110177" y="3151678"/>
            <a:ext cx="2065070" cy="50736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Хазиева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О.С.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1143" y="1886857"/>
            <a:ext cx="1393371" cy="927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Хазиева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О.С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Булкина С.В.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Муратова Е.С.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Колесникова В.А.</a:t>
            </a: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365829" y="1900327"/>
            <a:ext cx="635902" cy="856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47686" y="2165803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677941" y="5647212"/>
            <a:ext cx="1393371" cy="10531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Новикова Ю.А.</a:t>
            </a:r>
          </a:p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Арнгольд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А.Е.</a:t>
            </a: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884229" y="1835431"/>
            <a:ext cx="1393371" cy="775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Бакурова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Ю.С.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Беспалова Т.Б.</a:t>
            </a:r>
          </a:p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Царькова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С.Г.</a:t>
            </a: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3704" y="5253554"/>
            <a:ext cx="1393371" cy="1119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Лаптева Е.А.</a:t>
            </a: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Чунихина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И.С.</a:t>
            </a: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9347200" y="2221925"/>
            <a:ext cx="735501" cy="983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437012" y="2528279"/>
            <a:ext cx="635902" cy="3762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445121" y="2041097"/>
            <a:ext cx="539658" cy="100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29889" y="5594732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240973" y="5701914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164443" y="6091367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410150" y="6040808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330519" y="6358123"/>
            <a:ext cx="609600" cy="1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65829" y="2541167"/>
            <a:ext cx="627793" cy="2843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383972" y="2358382"/>
            <a:ext cx="573314" cy="1883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329493" y="2801004"/>
            <a:ext cx="627793" cy="2843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2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82666" cy="1320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BabySkills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чемпионат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профессий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для дошколят, созданный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мотивам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WorldSkills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</a:t>
            </a:r>
            <a:r>
              <a:rPr lang="ru-RU" dirty="0"/>
              <a:t> в условиях, максимально приближенных к чемпионату, дать возможность дошколятам показать уровень освоения </a:t>
            </a:r>
            <a:r>
              <a:rPr lang="ru-RU" dirty="0" smtClean="0"/>
              <a:t>профессии</a:t>
            </a:r>
            <a:r>
              <a:rPr lang="ru-RU" dirty="0"/>
              <a:t> с учетом их возрастных </a:t>
            </a:r>
            <a:r>
              <a:rPr lang="ru-RU" dirty="0" smtClean="0"/>
              <a:t>особенностей.</a:t>
            </a:r>
          </a:p>
          <a:p>
            <a:r>
              <a:rPr lang="ru-RU" dirty="0" smtClean="0"/>
              <a:t>Компетенции-2020: воспитатель, инструктор по физической культуре.</a:t>
            </a:r>
          </a:p>
          <a:p>
            <a:r>
              <a:rPr lang="ru-RU" dirty="0" smtClean="0"/>
              <a:t>Компетенции 2021: </a:t>
            </a:r>
            <a:r>
              <a:rPr lang="en-US" dirty="0" smtClean="0"/>
              <a:t>LEGO-</a:t>
            </a:r>
            <a:r>
              <a:rPr lang="ru-RU" dirty="0" smtClean="0"/>
              <a:t>мультипликация</a:t>
            </a:r>
          </a:p>
          <a:p>
            <a:r>
              <a:rPr lang="ru-RU" dirty="0"/>
              <a:t>Чемпионат оставил яркие впечатления и множество положительных эмоций у всех участников. Зрители, гости чемпионата и родители восхищались результатами самостоятельной работы воспитанников.</a:t>
            </a:r>
          </a:p>
          <a:p>
            <a:r>
              <a:rPr lang="ru-RU" dirty="0" smtClean="0"/>
              <a:t>Чемпионат </a:t>
            </a:r>
            <a:r>
              <a:rPr lang="ru-RU" dirty="0" err="1" smtClean="0"/>
              <a:t>BabySkills</a:t>
            </a:r>
            <a:r>
              <a:rPr lang="ru-RU" dirty="0"/>
              <a:t> подтвердил, что в каждом ребенке есть уникальные способности. Очень важно педагогам и родителям эти способности вовремя заметить и развить.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995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Школа родительского просвещения: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Факультет для бабушек и дедушек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ПОЧЕМУ и ЗАЧЕМ?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652905"/>
              </p:ext>
            </p:extLst>
          </p:nvPr>
        </p:nvGraphicFramePr>
        <p:xfrm>
          <a:off x="677334" y="2150698"/>
          <a:ext cx="9932253" cy="421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pansionat-legenda.ru/gallery_gen/fb12f83430792850ea27f9ad4c242737_1200x799.999999999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179" y="0"/>
            <a:ext cx="3723821" cy="2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ulture.ru/storage/images/35203f0043492d3ed10c60880559d399/fd638edcfc86c7e51738b35c0d3b175f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002" y="4792944"/>
            <a:ext cx="2917998" cy="19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8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20" y="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Родители и «СТАРШИЕ родители»: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различия взглядов на детей и внуков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23664"/>
              </p:ext>
            </p:extLst>
          </p:nvPr>
        </p:nvGraphicFramePr>
        <p:xfrm>
          <a:off x="144970" y="1320800"/>
          <a:ext cx="11872858" cy="553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430">
                  <a:extLst>
                    <a:ext uri="{9D8B030D-6E8A-4147-A177-3AD203B41FA5}">
                      <a16:colId xmlns:a16="http://schemas.microsoft.com/office/drawing/2014/main" xmlns="" val="3255609370"/>
                    </a:ext>
                  </a:extLst>
                </a:gridCol>
                <a:gridCol w="4798870">
                  <a:extLst>
                    <a:ext uri="{9D8B030D-6E8A-4147-A177-3AD203B41FA5}">
                      <a16:colId xmlns:a16="http://schemas.microsoft.com/office/drawing/2014/main" xmlns="" val="401742429"/>
                    </a:ext>
                  </a:extLst>
                </a:gridCol>
                <a:gridCol w="3256558">
                  <a:extLst>
                    <a:ext uri="{9D8B030D-6E8A-4147-A177-3AD203B41FA5}">
                      <a16:colId xmlns:a16="http://schemas.microsoft.com/office/drawing/2014/main" xmlns="" val="2506129540"/>
                    </a:ext>
                  </a:extLst>
                </a:gridCol>
              </a:tblGrid>
              <a:tr h="5144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СТАРШИЕ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201852"/>
                  </a:ext>
                </a:extLst>
              </a:tr>
              <a:tr h="106934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такое для вас дети / внуки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 воспитания,</a:t>
                      </a:r>
                      <a:r>
                        <a:rPr lang="ru-RU" baseline="0" dirty="0" smtClean="0"/>
                        <a:t> гордости, радости, реализации нереализованных собственных идей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ЧЕЛОВЕЧЕК самый важный на земле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98846"/>
                  </a:ext>
                </a:extLst>
              </a:tr>
              <a:tr h="1023749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они –</a:t>
                      </a:r>
                      <a:r>
                        <a:rPr lang="ru-RU" baseline="0" dirty="0" smtClean="0"/>
                        <a:t> ваши дети/внуки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Непоседливые, нетерпеливые, привязанные к гаджетам, ленивые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Самые умные, самые шустрые,</a:t>
                      </a:r>
                      <a:r>
                        <a:rPr lang="ru-RU" baseline="0" dirty="0" smtClean="0"/>
                        <a:t> информационно грамотные…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393901"/>
                  </a:ext>
                </a:extLst>
              </a:tr>
              <a:tr h="85859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победить лень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Заставить, запретить,…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Увлечь, поддержать, стать его</a:t>
                      </a:r>
                      <a:r>
                        <a:rPr lang="ru-RU" baseline="0" dirty="0" smtClean="0"/>
                        <a:t> лучшим другом…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716701"/>
                  </a:ext>
                </a:extLst>
              </a:tr>
              <a:tr h="1069348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вы для ребенка / внука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Мама, папа, тот, кто дает образование, кто обеспечивает, кто дарит любовь, кто воспитывает…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Друг, ангел-хранитель, тот человек, которому</a:t>
                      </a:r>
                      <a:r>
                        <a:rPr lang="ru-RU" baseline="0" dirty="0" smtClean="0"/>
                        <a:t> доверяют…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678306"/>
                  </a:ext>
                </a:extLst>
              </a:tr>
              <a:tr h="1001689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ли времени находите для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Нет; стараюсь, но не всегда получается… </a:t>
                      </a:r>
                    </a:p>
                    <a:p>
                      <a:r>
                        <a:rPr lang="ru-RU" dirty="0" smtClean="0"/>
                        <a:t>Много работаю.., пусть привыкает к самостоятельности…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Каждую минутку,</a:t>
                      </a:r>
                      <a:r>
                        <a:rPr lang="ru-RU" baseline="0" dirty="0" smtClean="0"/>
                        <a:t> когда мы вместе – дарю внукам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5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19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Главные принципы работы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«Школы бабушек и дедушек»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932609" cy="4486954"/>
          </a:xfrm>
        </p:spPr>
        <p:txBody>
          <a:bodyPr>
            <a:normAutofit/>
          </a:bodyPr>
          <a:lstStyle/>
          <a:p>
            <a:r>
              <a:rPr lang="ru-RU" dirty="0" smtClean="0"/>
              <a:t>Добровольность</a:t>
            </a:r>
          </a:p>
          <a:p>
            <a:r>
              <a:rPr lang="ru-RU" dirty="0" smtClean="0"/>
              <a:t>Заинтересованность и желание участвовать</a:t>
            </a:r>
          </a:p>
          <a:p>
            <a:r>
              <a:rPr lang="ru-RU" dirty="0" smtClean="0"/>
              <a:t>Позиции взаимного сотрудничества должны быть реализованы в деятельности</a:t>
            </a:r>
          </a:p>
          <a:p>
            <a:r>
              <a:rPr lang="ru-RU" dirty="0" smtClean="0"/>
              <a:t>Обязательный </a:t>
            </a:r>
            <a:r>
              <a:rPr lang="ru-RU" b="1" dirty="0" smtClean="0"/>
              <a:t>образовательный</a:t>
            </a:r>
            <a:r>
              <a:rPr lang="ru-RU" dirty="0" smtClean="0"/>
              <a:t> характер встреч</a:t>
            </a:r>
          </a:p>
          <a:p>
            <a:r>
              <a:rPr lang="ru-RU" dirty="0" smtClean="0"/>
              <a:t>Дискуссионный характер обсуждаемых вопросов и интерактивность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дает «Школа»?</a:t>
            </a:r>
          </a:p>
          <a:p>
            <a:r>
              <a:rPr lang="ru-RU" dirty="0" smtClean="0"/>
              <a:t>Дошкольники осваивают уроки социального поведения, доброты, заботы</a:t>
            </a:r>
          </a:p>
          <a:p>
            <a:r>
              <a:rPr lang="ru-RU" dirty="0" smtClean="0"/>
              <a:t>Старшее поколение учится ПОНИМАТЬ внуков и их социальные и эмоциональные потребности</a:t>
            </a:r>
          </a:p>
          <a:p>
            <a:r>
              <a:rPr lang="ru-RU" dirty="0" smtClean="0"/>
              <a:t>Педагоги и семья получают «ключик» к взаимопониманию</a:t>
            </a:r>
          </a:p>
          <a:p>
            <a:r>
              <a:rPr lang="ru-RU" dirty="0" smtClean="0"/>
              <a:t>Укрепление </a:t>
            </a:r>
            <a:r>
              <a:rPr lang="ru-RU" dirty="0" err="1" smtClean="0"/>
              <a:t>межпоколенческих</a:t>
            </a:r>
            <a:r>
              <a:rPr lang="ru-RU" dirty="0" smtClean="0"/>
              <a:t> связей в семье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265" y="119259"/>
            <a:ext cx="2889354" cy="1926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725" y="2160589"/>
            <a:ext cx="2628275" cy="17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</a:t>
            </a:r>
            <a:r>
              <a:rPr lang="ru-RU" b="1" dirty="0" smtClean="0">
                <a:solidFill>
                  <a:srgbClr val="002060"/>
                </a:solidFill>
              </a:rPr>
              <a:t>«срослись» </a:t>
            </a:r>
            <a:r>
              <a:rPr lang="ru-RU" b="1" dirty="0">
                <a:solidFill>
                  <a:srgbClr val="002060"/>
                </a:solidFill>
              </a:rPr>
              <a:t>форматы </a:t>
            </a:r>
            <a:r>
              <a:rPr lang="ru-RU" b="1" dirty="0" err="1">
                <a:solidFill>
                  <a:srgbClr val="002060"/>
                </a:solidFill>
              </a:rPr>
              <a:t>BabySkills</a:t>
            </a:r>
            <a:r>
              <a:rPr lang="ru-RU" b="1" dirty="0">
                <a:solidFill>
                  <a:srgbClr val="002060"/>
                </a:solidFill>
              </a:rPr>
              <a:t> "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r>
              <a:rPr lang="ru-RU" b="1" dirty="0">
                <a:solidFill>
                  <a:srgbClr val="002060"/>
                </a:solidFill>
              </a:rPr>
              <a:t>Школа бабушек и дедушек":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Дети в качестве педагогов</a:t>
            </a:r>
          </a:p>
          <a:p>
            <a:r>
              <a:rPr lang="ru-RU" dirty="0" smtClean="0"/>
              <a:t>Финансовая грамотность</a:t>
            </a:r>
          </a:p>
          <a:p>
            <a:r>
              <a:rPr lang="ru-RU" dirty="0" err="1" smtClean="0"/>
              <a:t>Здоровьесбережение</a:t>
            </a:r>
            <a:r>
              <a:rPr lang="ru-RU" dirty="0" smtClean="0"/>
              <a:t> (прививка!)</a:t>
            </a:r>
          </a:p>
          <a:p>
            <a:r>
              <a:rPr lang="ru-RU" dirty="0" smtClean="0"/>
              <a:t>Смартфон и ноутбук (социальные сети и тик-ток во благо!)</a:t>
            </a:r>
          </a:p>
          <a:p>
            <a:r>
              <a:rPr lang="ru-RU" dirty="0" smtClean="0"/>
              <a:t>Инструкторы по физической культуре (</a:t>
            </a:r>
            <a:r>
              <a:rPr lang="ru-RU" dirty="0" err="1" smtClean="0"/>
              <a:t>физкульминутки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Инструкторы по танцам (</a:t>
            </a:r>
            <a:r>
              <a:rPr lang="ru-RU" dirty="0" err="1" smtClean="0"/>
              <a:t>танцминутки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Тренировка памяти</a:t>
            </a:r>
          </a:p>
          <a:p>
            <a:r>
              <a:rPr lang="ru-RU" dirty="0" smtClean="0"/>
              <a:t>Мастер-классы («Сделаем что-то вместе!»)</a:t>
            </a:r>
          </a:p>
          <a:p>
            <a:r>
              <a:rPr lang="ru-RU" dirty="0" smtClean="0"/>
              <a:t>Создание блогов и </a:t>
            </a:r>
            <a:r>
              <a:rPr lang="ru-RU" dirty="0" err="1" smtClean="0"/>
              <a:t>ютьюб</a:t>
            </a:r>
            <a:r>
              <a:rPr lang="ru-RU" dirty="0" smtClean="0"/>
              <a:t>-новостей и их ведение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Дети в качестве социальных работников (помощников):</a:t>
            </a:r>
          </a:p>
          <a:p>
            <a:r>
              <a:rPr lang="ru-RU" dirty="0"/>
              <a:t>Уход за старшими членами семьи (проявление заботы: важно особенно в период пандемии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3. Дети в качестве принимающих экзамены  у участников Школы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0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29" y="130628"/>
            <a:ext cx="6472744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В чем смыслы такого формата взаимодействия?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69195"/>
              </p:ext>
            </p:extLst>
          </p:nvPr>
        </p:nvGraphicFramePr>
        <p:xfrm>
          <a:off x="256947" y="986971"/>
          <a:ext cx="11514137" cy="570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poisknews.ru/wp-content/uploads/2019/10/shutterstock_2895254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772" y="1625601"/>
            <a:ext cx="3668485" cy="24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184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1073</Words>
  <Application>Microsoft Office PowerPoint</Application>
  <PresentationFormat>Произвольный</PresentationFormat>
  <Paragraphs>194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     " BabySkills "  и  "Школа бабушек и дедушек":  новые форматы взаимодействия поколений</vt:lpstr>
      <vt:lpstr>Хронология событий: ЧТО БЫЛО «до»</vt:lpstr>
      <vt:lpstr>Структура проекта «Детский сад ИВУШКА – территория возможностей!»</vt:lpstr>
      <vt:lpstr>BabySkills – чемпионат профессий для дошколят, созданный по мотивам WorldSkills </vt:lpstr>
      <vt:lpstr>Школа родительского просвещения: Факультет для бабушек и дедушек ПОЧЕМУ и ЗАЧЕМ?</vt:lpstr>
      <vt:lpstr>Родители и «СТАРШИЕ родители»: различия взглядов на детей и внуков</vt:lpstr>
      <vt:lpstr>Главные принципы работы  «Школы бабушек и дедушек»</vt:lpstr>
      <vt:lpstr>Как «срослись» форматы BabySkills "  и "Школа бабушек и дедушек": </vt:lpstr>
      <vt:lpstr>В чем смыслы такого формата взаимодействия?</vt:lpstr>
      <vt:lpstr>Какие РИСКИ?</vt:lpstr>
      <vt:lpstr>Какие первые результаты</vt:lpstr>
      <vt:lpstr>Какие планы ?</vt:lpstr>
      <vt:lpstr>О нас – региональный журнал «ДЕТИ ЯРОСЛАВИИ» (три номера в 2020-2021 гг.)</vt:lpstr>
      <vt:lpstr>1 октября 2021г.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"Бэби скилз"  и  "Школа бабушек и дедушек":  новые форматы взаимодействия поколений</dc:title>
  <dc:creator>user</dc:creator>
  <cp:lastModifiedBy>Ольга Владимировна Чиркун</cp:lastModifiedBy>
  <cp:revision>23</cp:revision>
  <dcterms:created xsi:type="dcterms:W3CDTF">2021-10-24T21:33:19Z</dcterms:created>
  <dcterms:modified xsi:type="dcterms:W3CDTF">2021-10-29T11:05:34Z</dcterms:modified>
</cp:coreProperties>
</file>