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F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650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312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190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42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350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082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21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70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473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20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770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90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078" y="2024750"/>
            <a:ext cx="7840362" cy="2988129"/>
          </a:xfrm>
        </p:spPr>
        <p:txBody>
          <a:bodyPr>
            <a:normAutofit fontScale="90000"/>
          </a:bodyPr>
          <a:lstStyle/>
          <a:p>
            <a:r>
              <a:rPr lang="ru-RU" sz="3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Дискуссионная площадка</a:t>
            </a:r>
            <a:br>
              <a:rPr lang="ru-RU" sz="3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«Педсовет76.РФ»</a:t>
            </a:r>
            <a:br>
              <a:rPr lang="ru-RU" sz="3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Тема: </a:t>
            </a:r>
            <a:r>
              <a:rPr lang="ru-RU" sz="3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«Основы государственной политики в </a:t>
            </a:r>
            <a:r>
              <a:rPr lang="ru-RU" sz="3000" b="1">
                <a:latin typeface="Tahoma" pitchFamily="34" charset="0"/>
                <a:ea typeface="Tahoma" pitchFamily="34" charset="0"/>
                <a:cs typeface="Tahoma" pitchFamily="34" charset="0"/>
              </a:rPr>
              <a:t>области </a:t>
            </a:r>
            <a:r>
              <a:rPr lang="ru-RU" sz="3000" b="1" smtClean="0">
                <a:latin typeface="Tahoma" pitchFamily="34" charset="0"/>
                <a:ea typeface="Tahoma" pitchFamily="34" charset="0"/>
                <a:cs typeface="Tahoma" pitchFamily="34" charset="0"/>
              </a:rPr>
              <a:t>воспитания</a:t>
            </a:r>
            <a:r>
              <a:rPr lang="ru-RU" sz="3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»</a:t>
            </a:r>
            <a:br>
              <a:rPr lang="ru-RU" sz="3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000" b="1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30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000" dirty="0">
                <a:latin typeface="Tahoma" pitchFamily="34" charset="0"/>
                <a:ea typeface="Tahoma" pitchFamily="34" charset="0"/>
                <a:cs typeface="Tahoma" pitchFamily="34" charset="0"/>
              </a:rPr>
              <a:t>Секция: </a:t>
            </a:r>
            <a:r>
              <a:rPr lang="ru-RU" sz="3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«Воспитаем здорового человека </a:t>
            </a:r>
            <a:br>
              <a:rPr lang="ru-RU" sz="30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3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(в условиях дошкольного образования</a:t>
            </a:r>
            <a:r>
              <a:rPr lang="ru-RU" sz="3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)»</a:t>
            </a:r>
            <a:br>
              <a:rPr lang="ru-RU" sz="3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25.10.2021</a:t>
            </a:r>
            <a: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ru-RU" sz="3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5747644"/>
            <a:ext cx="6858000" cy="849708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 ГАУ ДПО ЯО ИРО</a:t>
            </a:r>
          </a:p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 Кафедра дошкольного образования</a:t>
            </a:r>
          </a:p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 Захарова Т.Н., </a:t>
            </a:r>
            <a:r>
              <a:rPr lang="ru-RU" sz="1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Зятинина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Т.Н.</a:t>
            </a:r>
            <a:endParaRPr lang="ru-RU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227" y="167166"/>
            <a:ext cx="8655546" cy="143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34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8904" y="2204864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Здоровье </a:t>
            </a:r>
            <a:r>
              <a:rPr lang="ru-RU" b="1" dirty="0"/>
              <a:t>ребенка: социальные контексты </a:t>
            </a:r>
            <a:r>
              <a:rPr lang="ru-RU" b="1" dirty="0" smtClean="0"/>
              <a:t>воспитания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3861048"/>
            <a:ext cx="6400800" cy="1752600"/>
          </a:xfrm>
        </p:spPr>
        <p:txBody>
          <a:bodyPr>
            <a:noAutofit/>
          </a:bodyPr>
          <a:lstStyle/>
          <a:p>
            <a:pPr algn="r"/>
            <a:r>
              <a:rPr lang="ru-RU" sz="2000" dirty="0">
                <a:solidFill>
                  <a:schemeClr val="tx1"/>
                </a:solidFill>
              </a:rPr>
              <a:t>Захарова Т.Н., </a:t>
            </a:r>
            <a:r>
              <a:rPr lang="ru-RU" sz="2000" dirty="0" err="1">
                <a:solidFill>
                  <a:schemeClr val="tx1"/>
                </a:solidFill>
              </a:rPr>
              <a:t>к.п.н</a:t>
            </a:r>
            <a:r>
              <a:rPr lang="ru-RU" sz="2000" dirty="0">
                <a:solidFill>
                  <a:schemeClr val="tx1"/>
                </a:solidFill>
              </a:rPr>
              <a:t>., доцент</a:t>
            </a:r>
            <a:r>
              <a:rPr lang="ru-RU" sz="2000" dirty="0" smtClean="0">
                <a:solidFill>
                  <a:schemeClr val="tx1"/>
                </a:solidFill>
              </a:rPr>
              <a:t>,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заведующий кафедрой 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дошкольного образования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ГАУ ДПО ЯО ИРО</a:t>
            </a:r>
            <a:r>
              <a:rPr lang="ru-RU" sz="2000" dirty="0" smtClean="0">
                <a:solidFill>
                  <a:schemeClr val="tx1"/>
                </a:solidFill>
              </a:rPr>
              <a:t>,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г. Ярославль</a:t>
            </a:r>
          </a:p>
          <a:p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016343" y="5733256"/>
            <a:ext cx="1236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25.10.2021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448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Существует более 300 определений здоровья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В соответствии с Уставом ВОЗ: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 algn="r">
              <a:buNone/>
            </a:pPr>
            <a:r>
              <a:rPr lang="ru-RU" dirty="0" smtClean="0"/>
              <a:t>«Здоровье – это состояние полного физического, психического и социального благополучия, а не только отсутствие болезней или физических дефектов»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79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Важнейшие причины не</a:t>
            </a:r>
            <a:r>
              <a:rPr lang="ru-RU" dirty="0"/>
              <a:t>благополучия </a:t>
            </a:r>
            <a:r>
              <a:rPr lang="ru-RU" dirty="0" smtClean="0"/>
              <a:t>детей: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</a:t>
            </a:r>
            <a:r>
              <a:rPr lang="ru-RU" dirty="0" smtClean="0"/>
              <a:t>трессовые ситуации;</a:t>
            </a:r>
          </a:p>
          <a:p>
            <a:r>
              <a:rPr lang="ru-RU" dirty="0"/>
              <a:t>н</a:t>
            </a:r>
            <a:r>
              <a:rPr lang="ru-RU" dirty="0" smtClean="0"/>
              <a:t>едостаток физической </a:t>
            </a:r>
            <a:r>
              <a:rPr lang="ru-RU" dirty="0"/>
              <a:t>нагрузки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чрезмерная интенсификация образовательной деятельности;</a:t>
            </a:r>
          </a:p>
          <a:p>
            <a:r>
              <a:rPr lang="ru-RU" dirty="0"/>
              <a:t>взаимодействие со взрослым, когда </a:t>
            </a:r>
            <a:r>
              <a:rPr lang="ru-RU" dirty="0" smtClean="0"/>
              <a:t>«не </a:t>
            </a:r>
            <a:r>
              <a:rPr lang="ru-RU" dirty="0"/>
              <a:t>ценят, а </a:t>
            </a:r>
            <a:r>
              <a:rPr lang="ru-RU" dirty="0" smtClean="0"/>
              <a:t>оценивают»;</a:t>
            </a:r>
          </a:p>
          <a:p>
            <a:r>
              <a:rPr lang="ru-RU" dirty="0"/>
              <a:t>о</a:t>
            </a:r>
            <a:r>
              <a:rPr lang="ru-RU" dirty="0" smtClean="0"/>
              <a:t>тсутствие индивидуального подхода в практике работы педагога;</a:t>
            </a:r>
          </a:p>
          <a:p>
            <a:r>
              <a:rPr lang="ru-RU" dirty="0"/>
              <a:t>и</a:t>
            </a:r>
            <a:r>
              <a:rPr lang="ru-RU" dirty="0" smtClean="0"/>
              <a:t> др.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263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91264" cy="16561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Модели формирования </a:t>
            </a:r>
            <a:r>
              <a:rPr lang="ru-RU" dirty="0" err="1" smtClean="0"/>
              <a:t>здоровьесберегающего</a:t>
            </a:r>
            <a:r>
              <a:rPr lang="ru-RU" dirty="0" smtClean="0"/>
              <a:t> пространства в ДОО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Медицинская</a:t>
            </a:r>
          </a:p>
          <a:p>
            <a:r>
              <a:rPr lang="ru-RU" dirty="0" smtClean="0"/>
              <a:t>Психолого-педагогическая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04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Социальная ситуация развития ребенка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>
              <a:buFontTx/>
              <a:buChar char="-"/>
            </a:pPr>
            <a:r>
              <a:rPr lang="ru-RU" dirty="0" smtClean="0"/>
              <a:t>это </a:t>
            </a:r>
            <a:r>
              <a:rPr lang="ru-RU" dirty="0"/>
              <a:t>своеобразное сочетание того, что сформировалось в психике </a:t>
            </a:r>
            <a:r>
              <a:rPr lang="ru-RU" b="1" dirty="0"/>
              <a:t>ребенка</a:t>
            </a:r>
            <a:r>
              <a:rPr lang="ru-RU" dirty="0"/>
              <a:t> и тех отношений, которые устанавливаются у </a:t>
            </a:r>
            <a:r>
              <a:rPr lang="ru-RU" b="1" dirty="0"/>
              <a:t>ребенка</a:t>
            </a:r>
            <a:r>
              <a:rPr lang="ru-RU" dirty="0"/>
              <a:t> с </a:t>
            </a:r>
            <a:r>
              <a:rPr lang="ru-RU" b="1" dirty="0"/>
              <a:t>социальной</a:t>
            </a:r>
            <a:r>
              <a:rPr lang="ru-RU" dirty="0"/>
              <a:t> </a:t>
            </a:r>
            <a:r>
              <a:rPr lang="ru-RU" dirty="0" smtClean="0"/>
              <a:t>средой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877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Социальная среда </a:t>
            </a:r>
            <a:r>
              <a:rPr lang="ru-RU" dirty="0"/>
              <a:t>как контекст развития ребенка, как источник </a:t>
            </a:r>
            <a:r>
              <a:rPr lang="ru-RU" b="1" dirty="0"/>
              <a:t>его социального и личностного здоровья</a:t>
            </a:r>
            <a:r>
              <a:rPr lang="ru-RU" b="1" dirty="0" smtClean="0"/>
              <a:t>….</a:t>
            </a:r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dirty="0" smtClean="0"/>
              <a:t>Что ж, есть, что обсудить!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Опыт каждого ценен и важен!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603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Выступления на </a:t>
            </a:r>
            <a:r>
              <a:rPr lang="ru-RU" sz="3100" dirty="0"/>
              <a:t>секции «Воспитанием здорового человека </a:t>
            </a:r>
            <a:br>
              <a:rPr lang="ru-RU" sz="3100" dirty="0"/>
            </a:br>
            <a:r>
              <a:rPr lang="ru-RU" sz="3100" dirty="0"/>
              <a:t>(в условиях дошкольного образования)»</a:t>
            </a:r>
            <a:br>
              <a:rPr lang="ru-RU" sz="3100" dirty="0"/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844824"/>
            <a:ext cx="8686800" cy="4235301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dirty="0"/>
              <a:t>1. Захарова Т.Н., </a:t>
            </a:r>
            <a:r>
              <a:rPr lang="ru-RU" dirty="0" err="1"/>
              <a:t>к.п.н</a:t>
            </a:r>
            <a:r>
              <a:rPr lang="ru-RU" dirty="0"/>
              <a:t>., доцент, заведующий кафедрой дошкольного образования ГАУ ДПО ЯО ИРО, г. Ярославль</a:t>
            </a:r>
          </a:p>
          <a:p>
            <a:pPr marL="0" indent="0">
              <a:buNone/>
            </a:pPr>
            <a:r>
              <a:rPr lang="ru-RU" dirty="0"/>
              <a:t>Тема: «Здоровье ребенка: социальные контексты воспитания».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2.  </a:t>
            </a:r>
            <a:r>
              <a:rPr lang="ru-RU" dirty="0" err="1"/>
              <a:t>Зятинина</a:t>
            </a:r>
            <a:r>
              <a:rPr lang="ru-RU" dirty="0"/>
              <a:t> Т.Н., старший преподаватель кафедры дошкольного образования ГАУ ДПО ЯО ИРО, г. Ярославль</a:t>
            </a:r>
          </a:p>
          <a:p>
            <a:pPr marL="0" indent="0">
              <a:buNone/>
            </a:pPr>
            <a:r>
              <a:rPr lang="ru-RU" dirty="0"/>
              <a:t>Тема: «Рабочая программа воспитания в ДОО: формальный документ или реальный инструмент?»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3. Рогачева С.В., заведующая МБДОУ №28, г. Кострома</a:t>
            </a:r>
          </a:p>
          <a:p>
            <a:pPr marL="0" indent="0">
              <a:buNone/>
            </a:pPr>
            <a:r>
              <a:rPr lang="ru-RU" dirty="0"/>
              <a:t>    Одинцова М.С., старший воспитатель МБДОУ №28, г. Кострома</a:t>
            </a:r>
          </a:p>
          <a:p>
            <a:pPr marL="0" indent="0">
              <a:buNone/>
            </a:pPr>
            <a:r>
              <a:rPr lang="ru-RU" dirty="0"/>
              <a:t>Тема «Технологии эффективной социализации в нашей практике. Пути реализации ФГОС».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4. Константинова В.Г., методист МДОУ №3 «</a:t>
            </a:r>
            <a:r>
              <a:rPr lang="ru-RU" dirty="0" err="1"/>
              <a:t>Ивушка</a:t>
            </a:r>
            <a:r>
              <a:rPr lang="ru-RU" dirty="0"/>
              <a:t>», п. Ивняки, Ярославского </a:t>
            </a:r>
            <a:r>
              <a:rPr lang="ru-RU" dirty="0" smtClean="0"/>
              <a:t>МР</a:t>
            </a:r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dirty="0" err="1" smtClean="0"/>
              <a:t>Арнгольд</a:t>
            </a:r>
            <a:r>
              <a:rPr lang="ru-RU" dirty="0" smtClean="0"/>
              <a:t> </a:t>
            </a:r>
            <a:r>
              <a:rPr lang="ru-RU" dirty="0"/>
              <a:t>Анастасия Евгеньевна, педагог-организатор МДОУ №3 «</a:t>
            </a:r>
            <a:r>
              <a:rPr lang="ru-RU" dirty="0" err="1"/>
              <a:t>Ивушка</a:t>
            </a:r>
            <a:r>
              <a:rPr lang="ru-RU" dirty="0"/>
              <a:t>», п. Ивняки, Ярославского МР</a:t>
            </a:r>
          </a:p>
          <a:p>
            <a:pPr marL="0" indent="0">
              <a:buNone/>
            </a:pPr>
            <a:r>
              <a:rPr lang="ru-RU" dirty="0" smtClean="0"/>
              <a:t>Тема</a:t>
            </a:r>
            <a:r>
              <a:rPr lang="ru-RU" dirty="0"/>
              <a:t>: «Сохранение социального здоровья дошкольника: «</a:t>
            </a:r>
            <a:r>
              <a:rPr lang="ru-RU" dirty="0" err="1"/>
              <a:t>BabySkills</a:t>
            </a:r>
            <a:r>
              <a:rPr lang="ru-RU" dirty="0"/>
              <a:t>»  и «Школа бабушек и дедушек»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5. </a:t>
            </a:r>
            <a:r>
              <a:rPr lang="ru-RU" dirty="0" err="1"/>
              <a:t>Гизатова</a:t>
            </a:r>
            <a:r>
              <a:rPr lang="ru-RU" dirty="0"/>
              <a:t> И.А., заведующий МБДОУ №5 «Созвездие», г. Шадринск, Курганская область</a:t>
            </a:r>
          </a:p>
          <a:p>
            <a:pPr marL="0" indent="0">
              <a:buNone/>
            </a:pPr>
            <a:r>
              <a:rPr lang="ru-RU" dirty="0"/>
              <a:t>Тема: «Формирование </a:t>
            </a:r>
            <a:r>
              <a:rPr lang="ru-RU" dirty="0" err="1"/>
              <a:t>softskills</a:t>
            </a:r>
            <a:r>
              <a:rPr lang="ru-RU" dirty="0"/>
              <a:t>  у дошкольников. Надо? Когда? Как?»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6. Китаева Л.П., заведующий МБДОУ детский сад «Тополек», </a:t>
            </a:r>
            <a:r>
              <a:rPr lang="ru-RU" dirty="0" err="1"/>
              <a:t>Усманского</a:t>
            </a:r>
            <a:r>
              <a:rPr lang="ru-RU" dirty="0"/>
              <a:t> МР, Липецкая область</a:t>
            </a:r>
          </a:p>
          <a:p>
            <a:pPr marL="0" indent="0">
              <a:buNone/>
            </a:pPr>
            <a:r>
              <a:rPr lang="ru-RU" dirty="0"/>
              <a:t>Тема: «День отца в детском саду»</a:t>
            </a:r>
          </a:p>
        </p:txBody>
      </p:sp>
    </p:spTree>
    <p:extLst>
      <p:ext uri="{BB962C8B-B14F-4D97-AF65-F5344CB8AC3E}">
        <p14:creationId xmlns:p14="http://schemas.microsoft.com/office/powerpoint/2010/main" val="271644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383</Words>
  <Application>Microsoft Office PowerPoint</Application>
  <PresentationFormat>Экран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 Дискуссионная площадка «Педсовет76.РФ»  Тема: «Основы государственной политики в области воспитания»  Секция: «Воспитаем здорового человека  (в условиях дошкольного образования)» 25.10.2021 </vt:lpstr>
      <vt:lpstr>Здоровье ребенка: социальные контексты воспитания </vt:lpstr>
      <vt:lpstr>Существует более 300 определений здоровья </vt:lpstr>
      <vt:lpstr>Важнейшие причины неблагополучия детей:</vt:lpstr>
      <vt:lpstr>Модели формирования здоровьесберегающего пространства в ДОО</vt:lpstr>
      <vt:lpstr>Социальная ситуация развития ребенка </vt:lpstr>
      <vt:lpstr>Презентация PowerPoint</vt:lpstr>
      <vt:lpstr> Выступления на секции «Воспитанием здорового человека  (в условиях дошкольного образования)»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«Здоровье ребенка: социальные контексты воспитания» </dc:title>
  <dc:creator>Татьяна</dc:creator>
  <cp:lastModifiedBy>Ольга Владимировна Чиркун</cp:lastModifiedBy>
  <cp:revision>10</cp:revision>
  <dcterms:created xsi:type="dcterms:W3CDTF">2021-10-24T19:57:24Z</dcterms:created>
  <dcterms:modified xsi:type="dcterms:W3CDTF">2021-10-29T11:01:50Z</dcterms:modified>
</cp:coreProperties>
</file>