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D09FB-5E76-4B47-8576-6221BCC1EC8B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7911D-D75B-46F3-B9A6-3BC4B94262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55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7911D-D75B-46F3-B9A6-3BC4B94262B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66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phonoteka.org/uploads/posts/2021-05/1621877641_2-phonoteka_org-p-oblachnie-tekhnologii-fon-2.jpg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https://aleks-lib.vld.muzkult.ru/media/2019/11/07/1266473009/kartinki-bezopasnyj-internet-1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9"/>
          <a:stretch>
            <a:fillRect/>
          </a:stretch>
        </p:blipFill>
        <p:spPr bwMode="auto">
          <a:xfrm>
            <a:off x="2555776" y="2636912"/>
            <a:ext cx="4032448" cy="28523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504" y="116632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СЕМИНАР 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«ФОРМИРОВАНИЕ 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БЕЗОПАСНОЙ И КОМФОРТНОЙ СРЕДЫ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СОВРЕМЕННЫХ УСЛОВИЯХ»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484784"/>
            <a:ext cx="8715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Мастер-класс для родителей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«Безопасность в сети Интернет»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5373216"/>
            <a:ext cx="81439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Подготовили:  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педагог-психолог МДОУ «Детский сад № 3 р.п. Семибратово          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С.Ю. Громова,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педагог-психолог  МДОУ «Детский сад № 2 р.п. Семибратово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Е.Ю. Сидорова</a:t>
            </a:r>
          </a:p>
          <a:p>
            <a:r>
              <a:rPr lang="ru-RU" dirty="0"/>
              <a:t>  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phonoteka.org/uploads/posts/2021-05/1621877641_2-phonoteka_org-p-oblachnie-tekhnologii-fon-2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57158" y="68847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Достоинства и недостатки сети Интернет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78232"/>
              </p:ext>
            </p:extLst>
          </p:nvPr>
        </p:nvGraphicFramePr>
        <p:xfrm>
          <a:off x="357158" y="653622"/>
          <a:ext cx="8501122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3296">
                <a:tc>
                  <a:txBody>
                    <a:bodyPr/>
                    <a:lstStyle/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Ребенок растёт технически грамотным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Развитие логического мышления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Увеличение скорости реакции, принятия решения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Развитие концентрации внимания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Визуальное восприятие объектов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Возможность общаться с друзьями, живущими далеко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Возможность получать любую необходимую информацию</a:t>
                      </a:r>
                    </a:p>
                    <a:p>
                      <a:endParaRPr lang="ru-RU" sz="23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Ухудшение зрения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Электромагнитное излучение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Появление дерматитов различной сложности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Развитие сколиоза 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 Возникновение психологических проблем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Повышение состояния нервозности и страха при стремлении во что бы то ни стало добиться победы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Содержание игр провоцирует проявление детской агрессии, жестокости</a:t>
                      </a:r>
                    </a:p>
                    <a:p>
                      <a:r>
                        <a:rPr lang="ru-RU" sz="23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● Способствование развитию гиподинамии</a:t>
                      </a:r>
                    </a:p>
                    <a:p>
                      <a:endParaRPr lang="ru-RU" sz="23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phonoteka.org/uploads/posts/2021-05/1621877641_2-phonoteka_org-p-oblachnie-tekhnologii-fon-2.jpg">
            <a:extLst>
              <a:ext uri="{FF2B5EF4-FFF2-40B4-BE49-F238E27FC236}">
                <a16:creationId xmlns:a16="http://schemas.microsoft.com/office/drawing/2014/main" xmlns="" id="{3517565E-98A5-F3E4-F6FE-A1E0E7E05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63688" y="116632"/>
            <a:ext cx="3779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«ВИРУСЫ»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50CE578-EEF2-A93E-A0F5-F4FEAC9FD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50" t="2672" r="6688" b="11391"/>
          <a:stretch/>
        </p:blipFill>
        <p:spPr bwMode="auto">
          <a:xfrm>
            <a:off x="431540" y="1124744"/>
            <a:ext cx="828092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phonoteka.org/uploads/posts/2021-05/1621877641_2-phonoteka_org-p-oblachnie-tekhnologii-fon-2.jpg">
            <a:extLst>
              <a:ext uri="{FF2B5EF4-FFF2-40B4-BE49-F238E27FC236}">
                <a16:creationId xmlns:a16="http://schemas.microsoft.com/office/drawing/2014/main" xmlns="" id="{3517565E-98A5-F3E4-F6FE-A1E0E7E05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05108" y="188640"/>
            <a:ext cx="65376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«РЕКЛАМА»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628800"/>
            <a:ext cx="61926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«КОЛОБОК»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«ЗОЛУШКА»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«ВОЛК И СЕМЕРО КОЗЛЯТ»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«ТРИ ПОРОСЁНКА»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«ГАДКИЙ УТЁНОК»</a:t>
            </a:r>
          </a:p>
        </p:txBody>
      </p:sp>
    </p:spTree>
    <p:extLst>
      <p:ext uri="{BB962C8B-B14F-4D97-AF65-F5344CB8AC3E}">
        <p14:creationId xmlns:p14="http://schemas.microsoft.com/office/powerpoint/2010/main" val="276138772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phonoteka.org/uploads/posts/2021-05/1621877641_2-phonoteka_org-p-oblachnie-tekhnologii-fon-2.jpg">
            <a:extLst>
              <a:ext uri="{FF2B5EF4-FFF2-40B4-BE49-F238E27FC236}">
                <a16:creationId xmlns:a16="http://schemas.microsoft.com/office/drawing/2014/main" xmlns="" id="{A707E54C-86A6-98EA-1F6E-9A9CA1301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387" name="Picture 3" descr="C:\Users\3\Desktop\lisienko.pn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28670"/>
            <a:ext cx="9144000" cy="592933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6336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ДИДАКТИЧЕСКАЯ ИГРА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3\Desktop\гРОМОВА\1637208128_48-pro-dachnikov-com-p-komnata-bez-mebeli-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 «ЗАПОЛНИ ПУСТОТУ»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340768"/>
            <a:ext cx="91093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ЗАПОЛНЕНИЯ  ПУСТОТЫ»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РЕБЁНКА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объятия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интересные занятия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посещение кружков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посещение театра, кинотеатра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посещение парков развлечения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прогулки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пикники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рыбалки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настольные игры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хэндмэйд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разговоры по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душам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phonoteka.org/uploads/posts/2021-05/1621877641_2-phonoteka_org-p-oblachnie-tekhnologii-fon-2.jpg">
            <a:extLst>
              <a:ext uri="{FF2B5EF4-FFF2-40B4-BE49-F238E27FC236}">
                <a16:creationId xmlns:a16="http://schemas.microsoft.com/office/drawing/2014/main" xmlns="" id="{1D958C0D-98B0-D4FC-35E3-7625305E8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9459" name="Picture 3" descr="C:\Users\3\Desktop\гРОМОВА\img_0644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1844824"/>
            <a:ext cx="2328992" cy="2958918"/>
          </a:xfrm>
          <a:prstGeom prst="rect">
            <a:avLst/>
          </a:prstGeom>
          <a:noFill/>
        </p:spPr>
      </p:pic>
      <p:pic>
        <p:nvPicPr>
          <p:cNvPr id="19460" name="Picture 4" descr="C:\Users\3\Desktop\гРОМОВА\maxresdefault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2281349"/>
            <a:ext cx="1831324" cy="2104701"/>
          </a:xfrm>
          <a:prstGeom prst="rect">
            <a:avLst/>
          </a:prstGeom>
          <a:noFill/>
        </p:spPr>
      </p:pic>
      <p:pic>
        <p:nvPicPr>
          <p:cNvPr id="19461" name="Picture 5" descr="C:\Users\3\Desktop\гРОМОВА\stiralnayamashina3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695"/>
          <a:stretch>
            <a:fillRect/>
          </a:stretch>
        </p:blipFill>
        <p:spPr bwMode="auto">
          <a:xfrm>
            <a:off x="3491880" y="1653173"/>
            <a:ext cx="2007104" cy="29562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43608" y="87791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РЕФЛЕКСИЯ «ЧЕМОДАН»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530120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lvl="0" algn="ctr"/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БЕЗОПАСНОГО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ВАМ ИНТЕРНЕТА!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134</Words>
  <Application>Microsoft Office PowerPoint</Application>
  <PresentationFormat>Экран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</dc:creator>
  <cp:lastModifiedBy>Ольга Владимировна Чиркун</cp:lastModifiedBy>
  <cp:revision>30</cp:revision>
  <dcterms:created xsi:type="dcterms:W3CDTF">2022-06-15T07:53:53Z</dcterms:created>
  <dcterms:modified xsi:type="dcterms:W3CDTF">2022-06-21T07:42:07Z</dcterms:modified>
</cp:coreProperties>
</file>