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33" y="-9334"/>
            <a:ext cx="10109072" cy="757834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403" y="2650553"/>
            <a:ext cx="642355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6403" y="4465295"/>
            <a:ext cx="642355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613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4927788"/>
            <a:ext cx="6997914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8000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3857" y="4003828"/>
            <a:ext cx="5974958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27788"/>
            <a:ext cx="6997915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1084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129659"/>
            <a:ext cx="6997915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1235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5216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30" y="671971"/>
            <a:ext cx="6991025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37732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72750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572" y="671972"/>
            <a:ext cx="1079072" cy="5788752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2041" y="671972"/>
            <a:ext cx="5727155" cy="578875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0732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092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239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977208"/>
            <a:ext cx="6997915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4092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1455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042" y="2381649"/>
            <a:ext cx="340442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5529" y="2381651"/>
            <a:ext cx="340442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724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41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2702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2702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1665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4" cy="1455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847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777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1651933"/>
            <a:ext cx="3075982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83" y="567610"/>
            <a:ext cx="3732871" cy="609187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3061205"/>
            <a:ext cx="3075982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97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5291772"/>
            <a:ext cx="6997914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2041" y="671971"/>
            <a:ext cx="6997914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5916496"/>
            <a:ext cx="6997914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694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34" y="-9334"/>
            <a:ext cx="10109073" cy="757834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1651"/>
            <a:ext cx="6997914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8922" y="6659484"/>
            <a:ext cx="7542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2041" y="6659484"/>
            <a:ext cx="509650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808" y="6659484"/>
            <a:ext cx="56514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pPr algn="r"/>
            <a:fld id="{19CEEF39-2776-4DAA-A070-4C8D5058F99D}" type="slidenum">
              <a:rPr lang="ru-RU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088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170122" y="158719"/>
            <a:ext cx="772987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«Профессиональная компетентность в вопросах профилактики жестокого обращения с детьми и подростками»</a:t>
            </a:r>
          </a:p>
        </p:txBody>
      </p:sp>
      <p:sp>
        <p:nvSpPr>
          <p:cNvPr id="40" name="TextShape 2"/>
          <p:cNvSpPr txBox="1"/>
          <p:nvPr/>
        </p:nvSpPr>
        <p:spPr>
          <a:xfrm>
            <a:off x="308345" y="1890837"/>
            <a:ext cx="8048846" cy="462692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Опыт практической работы по профилактике жестокого обращения с детьми в дошкольном образовательном учреждении</a:t>
            </a:r>
          </a:p>
          <a:p>
            <a:pPr algn="ctr"/>
            <a:endParaRPr lang="ru-RU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ru-RU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А.С.Сабаканова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педагог-психолог </a:t>
            </a:r>
          </a:p>
          <a:p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МДОУ № 11 «Колокольчик»,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г.Тутаев</a:t>
            </a:r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ru-RU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15792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170122" y="158719"/>
            <a:ext cx="772987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«Профессиональная компетентность в вопросах профилактики жестокого обращения с детьми и подростками»</a:t>
            </a:r>
          </a:p>
        </p:txBody>
      </p:sp>
      <p:sp>
        <p:nvSpPr>
          <p:cNvPr id="40" name="TextShape 2"/>
          <p:cNvSpPr txBox="1"/>
          <p:nvPr/>
        </p:nvSpPr>
        <p:spPr>
          <a:xfrm>
            <a:off x="170122" y="1944000"/>
            <a:ext cx="8048846" cy="462692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Опыт практической работы по профилактике жестокого обращения с детьми в дошкольном образовательном учреждении</a:t>
            </a:r>
          </a:p>
          <a:p>
            <a:pPr algn="ctr"/>
            <a:endParaRPr lang="ru-RU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ru-RU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А.С.Сабаканова</a:t>
            </a:r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педагог-психолог </a:t>
            </a:r>
          </a:p>
          <a:p>
            <a:r>
              <a:rPr lang="ru-R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МДОУ № 11 «Колокольчик», </a:t>
            </a:r>
            <a:r>
              <a:rPr lang="ru-RU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г.Тутаев</a:t>
            </a:r>
            <a:endParaRPr lang="ru-RU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ru-R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lang="ru-RU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84436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-1" y="184361"/>
            <a:ext cx="7772401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Направления 
профилактической работы</a:t>
            </a:r>
          </a:p>
        </p:txBody>
      </p:sp>
      <p:sp>
        <p:nvSpPr>
          <p:cNvPr id="42" name="TextShape 2"/>
          <p:cNvSpPr txBox="1"/>
          <p:nvPr/>
        </p:nvSpPr>
        <p:spPr>
          <a:xfrm>
            <a:off x="448023" y="1948359"/>
            <a:ext cx="7598009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Жестокое обращение с детьми</a:t>
            </a:r>
          </a:p>
          <a:p>
            <a:pPr marL="432000" indent="-324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Пренебрежение основными нуждами ребенка</a:t>
            </a:r>
          </a:p>
          <a:p>
            <a:pPr marL="432000" indent="-324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Оставление ребенка в опасности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0" y="93998"/>
            <a:ext cx="7751136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Основные документы</a:t>
            </a:r>
          </a:p>
        </p:txBody>
      </p:sp>
      <p:sp>
        <p:nvSpPr>
          <p:cNvPr id="44" name="TextShape 2"/>
          <p:cNvSpPr txBox="1"/>
          <p:nvPr/>
        </p:nvSpPr>
        <p:spPr>
          <a:xfrm>
            <a:off x="557163" y="1425257"/>
            <a:ext cx="7534214" cy="42702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Конвенция ООН о правах ребенка</a:t>
            </a:r>
          </a:p>
          <a:p>
            <a:pPr marL="432000" indent="-324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Семейный кодекс Российской федерации</a:t>
            </a:r>
          </a:p>
          <a:p>
            <a:pPr marL="432000" indent="-324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Федеральный закон от 29 декабря 2012 г. N 273-ФЗ «Об образовании в Российской Федерации»</a:t>
            </a:r>
          </a:p>
          <a:p>
            <a:pPr marL="432000" indent="-324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ФГОС ДО</a:t>
            </a:r>
          </a:p>
          <a:p>
            <a:pPr marL="432000" indent="-324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Федеральный закон РФ от 24.06.1999 г. № 120-ФЗ «Об основах системы профилактики безнадзорности и правонарушений несовершеннолетних»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4000" y="301320"/>
            <a:ext cx="7279033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800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Профилактика</a:t>
            </a:r>
            <a:r>
              <a:rPr lang="ru-RU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жестокого обращения с детьми невозможна без создания определенных условий: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</a:t>
            </a: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ля раннего выявления признаков неблагополучия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Повышения уровня педагогической компетентности родителей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</a:t>
            </a: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владения практическими умениями и навыками воспитания и образования детей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</a:t>
            </a:r>
            <a:r>
              <a:rPr lang="ru-RU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осещения родителями мероприятий, проводимых в учреждении.</a:t>
            </a:r>
            <a:endParaRPr lang="ru-RU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0" y="-28758"/>
            <a:ext cx="772987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Педагог</a:t>
            </a:r>
            <a:endParaRPr lang="ru-RU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342635" y="1262160"/>
            <a:ext cx="7577683" cy="476212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Оптимизирует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общение с семьей и сопровождает процесс адаптации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</a:p>
          <a:p>
            <a:pPr algn="just">
              <a:buClr>
                <a:schemeClr val="accent1"/>
              </a:buClr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Наблюдает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 поведением и особенностями адаптации каждого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</a:t>
            </a:r>
          </a:p>
          <a:p>
            <a:pPr algn="just">
              <a:buClr>
                <a:schemeClr val="accent1"/>
              </a:buClr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Способствует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заполнению родителями анкет, содержащие сведения о семье и раннем развитии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малыша</a:t>
            </a:r>
          </a:p>
          <a:p>
            <a:pPr algn="just">
              <a:buClr>
                <a:schemeClr val="accent1"/>
              </a:buClr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Заполняет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социальный паспорт семьи (который корректируется на каждом этапе дошкольного детства) для выявления семей «группы риска»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0" y="0"/>
            <a:ext cx="7772400" cy="12181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Консультации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семинары-практикумы, тренинги </a:t>
            </a:r>
            <a:endParaRPr lang="ru-RU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261954" y="1266502"/>
            <a:ext cx="7725600" cy="598942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342900" lvl="0" indent="-3429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собенности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адаптации детей к условиям ДОУ, включающие вопросы создания эмоционально благоприятной атмосферы в группе, особенности работы с родителями и детьми в данный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период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Способы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поддержания психологического комфорта детей в детском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саду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Психологические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приемы организации дисциплины в группе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Способы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решения конфликтных ситуаций в работе с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семьей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Речевое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насилие, как угроза психологическому здоровью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Арт-терапевтические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направления в работе с детьми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Развитие коммуникативных навыков педагогов</a:t>
            </a:r>
          </a:p>
          <a:p>
            <a:pPr lvl="0" algn="just">
              <a:buClr>
                <a:schemeClr val="accent1"/>
              </a:buClr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и другие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2"/>
          <p:cNvSpPr txBox="1"/>
          <p:nvPr/>
        </p:nvSpPr>
        <p:spPr>
          <a:xfrm>
            <a:off x="375738" y="1611784"/>
            <a:ext cx="7665602" cy="550171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Педагог: наблюдение за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поведением (индивидуальными проявлениями) ребенка и взаимоотношений в семье.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Уполномоченный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 правам участников образовательного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процесса и/или педагогу-психологу: принимают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решение по дальнейшему сопровождению семьи: консультации, беседы, встречи, информационные памятки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(в зависимости от результативности деятельности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оповещают администрацию учреждения)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Shape 1"/>
          <p:cNvSpPr txBox="1"/>
          <p:nvPr/>
        </p:nvSpPr>
        <p:spPr>
          <a:xfrm>
            <a:off x="0" y="147918"/>
            <a:ext cx="772987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ru-RU" sz="3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Функции участников образовательного процесса</a:t>
            </a:r>
            <a:endParaRPr lang="ru-RU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Двойная стрелка вверх/вниз 3"/>
          <p:cNvSpPr/>
          <p:nvPr/>
        </p:nvSpPr>
        <p:spPr>
          <a:xfrm>
            <a:off x="3146612" y="2864222"/>
            <a:ext cx="510989" cy="108921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06" y="147535"/>
            <a:ext cx="6997913" cy="1455937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Просвещение родителей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782" y="1225205"/>
            <a:ext cx="6997914" cy="427783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равила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пожарной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безопасности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езопасность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природе,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быту 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езопасность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праздники (новогодние)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ахождение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на открытых водоемах в зимний и летний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пасность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москитных сеток при открытых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окнах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рофилактика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дорожно-транспортной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безопасности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и другие 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67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0644"/>
            <a:ext cx="6997913" cy="98201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Формы работы</a:t>
            </a:r>
            <a:endParaRPr lang="ru-RU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523" y="1102660"/>
            <a:ext cx="7732371" cy="575382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ониторинг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детей, не посещающих дошкольное учреждение по неуважительной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причине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родуктивное взаимодействие с семьями воспитанников: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выставки, концерты, участие детей и семей в конкурсах, проектах и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прочее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Привлечение родителей к участию в семейном клубе группы детского сада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Детско-родительский проект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«Я имею право» для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старшего дошкольного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возраста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Инструктажи педагогов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обеспечению безопасности детей на время пребывания их в дошкольном образовательном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учреждении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ндивидуальные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групповые консультации (беседы)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педагогами по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профилактике ослабления педагогического 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контроля 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Адресная социальная помощь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21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647</TotalTime>
  <Words>470</Words>
  <Application>Microsoft Office PowerPoint</Application>
  <PresentationFormat>Произвольный</PresentationFormat>
  <Paragraphs>71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Просвещение родителей</vt:lpstr>
      <vt:lpstr>Формы работы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ПК3</dc:creator>
  <dc:description/>
  <cp:lastModifiedBy>дом</cp:lastModifiedBy>
  <cp:revision>27</cp:revision>
  <dcterms:created xsi:type="dcterms:W3CDTF">2022-04-20T11:41:04Z</dcterms:created>
  <dcterms:modified xsi:type="dcterms:W3CDTF">2022-04-21T05:21:55Z</dcterms:modified>
  <dc:language>ru-RU</dc:language>
</cp:coreProperties>
</file>