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453" r:id="rId3"/>
    <p:sldId id="449" r:id="rId4"/>
    <p:sldId id="452" r:id="rId5"/>
    <p:sldId id="450" r:id="rId6"/>
    <p:sldId id="491" r:id="rId7"/>
    <p:sldId id="461" r:id="rId8"/>
    <p:sldId id="274" r:id="rId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CFF"/>
    <a:srgbClr val="FFFF99"/>
    <a:srgbClr val="8FB442"/>
    <a:srgbClr val="0070C0"/>
    <a:srgbClr val="FF33CC"/>
    <a:srgbClr val="FF9999"/>
    <a:srgbClr val="0000FF"/>
    <a:srgbClr val="06FA12"/>
    <a:srgbClr val="00D661"/>
    <a:srgbClr val="47D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67" autoAdjust="0"/>
  </p:normalViewPr>
  <p:slideViewPr>
    <p:cSldViewPr>
      <p:cViewPr varScale="1">
        <p:scale>
          <a:sx n="107" d="100"/>
          <a:sy n="107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5B700-A75C-4A13-B4BD-C11DCF6E357A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9F7032-5FA2-4A75-9DF6-0CD3D643DDCE}">
      <dgm:prSet phldrT="[Текст]" custT="1"/>
      <dgm:spPr/>
      <dgm:t>
        <a:bodyPr/>
        <a:lstStyle/>
        <a:p>
          <a:r>
            <a:rPr lang="ru-RU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ДОП в каникулы</a:t>
          </a:r>
          <a:endParaRPr lang="ru-RU" sz="2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70E16D-C27D-4610-814D-7919F6D96156}" type="parTrans" cxnId="{CA9F498D-A858-43DE-B532-2D563E55119D}">
      <dgm:prSet/>
      <dgm:spPr/>
      <dgm:t>
        <a:bodyPr/>
        <a:lstStyle/>
        <a:p>
          <a:endParaRPr lang="ru-RU"/>
        </a:p>
      </dgm:t>
    </dgm:pt>
    <dgm:pt modelId="{D6C7E358-4748-4F8A-9ABB-6B7CD7907E3C}" type="sibTrans" cxnId="{CA9F498D-A858-43DE-B532-2D563E55119D}">
      <dgm:prSet/>
      <dgm:spPr/>
      <dgm:t>
        <a:bodyPr/>
        <a:lstStyle/>
        <a:p>
          <a:endParaRPr lang="ru-RU"/>
        </a:p>
      </dgm:t>
    </dgm:pt>
    <dgm:pt modelId="{A1F922AD-37EB-49A6-B786-EF84B4D8D1C0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400" b="1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Продолжение реализации ДОП</a:t>
          </a:r>
          <a:endParaRPr lang="ru-RU" sz="2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D15E6AF-0852-405D-B42A-C59C6B3D08FF}" type="parTrans" cxnId="{B74477CD-F03B-4558-A5FC-638AE2DD92E9}">
      <dgm:prSet/>
      <dgm:spPr/>
      <dgm:t>
        <a:bodyPr/>
        <a:lstStyle/>
        <a:p>
          <a:endParaRPr lang="ru-RU"/>
        </a:p>
      </dgm:t>
    </dgm:pt>
    <dgm:pt modelId="{2D83CB4F-9B91-41A9-832A-7E9AD055826F}" type="sibTrans" cxnId="{B74477CD-F03B-4558-A5FC-638AE2DD92E9}">
      <dgm:prSet/>
      <dgm:spPr/>
      <dgm:t>
        <a:bodyPr/>
        <a:lstStyle/>
        <a:p>
          <a:endParaRPr lang="ru-RU"/>
        </a:p>
      </dgm:t>
    </dgm:pt>
    <dgm:pt modelId="{9D535B99-9D39-4784-A3A6-22008D772BEB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ДОП в рамках лагеря</a:t>
          </a:r>
          <a:endParaRPr lang="ru-RU" sz="24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CF8672A-B7B6-4A7C-80CE-86F6280AFF0F}" type="parTrans" cxnId="{7449ECE0-7FE3-46B6-AEDD-F998E677062E}">
      <dgm:prSet/>
      <dgm:spPr/>
      <dgm:t>
        <a:bodyPr/>
        <a:lstStyle/>
        <a:p>
          <a:endParaRPr lang="ru-RU"/>
        </a:p>
      </dgm:t>
    </dgm:pt>
    <dgm:pt modelId="{8DB1385A-6099-4D1A-B86C-1A4FC08736E7}" type="sibTrans" cxnId="{7449ECE0-7FE3-46B6-AEDD-F998E677062E}">
      <dgm:prSet/>
      <dgm:spPr/>
      <dgm:t>
        <a:bodyPr/>
        <a:lstStyle/>
        <a:p>
          <a:endParaRPr lang="ru-RU"/>
        </a:p>
      </dgm:t>
    </dgm:pt>
    <dgm:pt modelId="{B660D286-0140-4561-ACD7-A378D0610427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Работа объединения</a:t>
          </a:r>
        </a:p>
      </dgm:t>
    </dgm:pt>
    <dgm:pt modelId="{44186FE5-215C-4220-ADF8-40E3D56E425E}" type="parTrans" cxnId="{238A1644-3050-4101-BDBC-E16B49A25B25}">
      <dgm:prSet/>
      <dgm:spPr/>
      <dgm:t>
        <a:bodyPr/>
        <a:lstStyle/>
        <a:p>
          <a:endParaRPr lang="ru-RU"/>
        </a:p>
      </dgm:t>
    </dgm:pt>
    <dgm:pt modelId="{8649EBA4-20D3-4FC4-AF12-18AC7E98146B}" type="sibTrans" cxnId="{238A1644-3050-4101-BDBC-E16B49A25B25}">
      <dgm:prSet/>
      <dgm:spPr/>
      <dgm:t>
        <a:bodyPr/>
        <a:lstStyle/>
        <a:p>
          <a:endParaRPr lang="ru-RU"/>
        </a:p>
      </dgm:t>
    </dgm:pt>
    <dgm:pt modelId="{FC736B21-877B-4343-9B1D-6CA1FC25D674}" type="pres">
      <dgm:prSet presAssocID="{5125B700-A75C-4A13-B4BD-C11DCF6E357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B1C047-425A-4F07-9FFC-0D82A68C7218}" type="pres">
      <dgm:prSet presAssocID="{3E9F7032-5FA2-4A75-9DF6-0CD3D643DDCE}" presName="root1" presStyleCnt="0"/>
      <dgm:spPr/>
      <dgm:t>
        <a:bodyPr/>
        <a:lstStyle/>
        <a:p>
          <a:endParaRPr lang="ru-RU"/>
        </a:p>
      </dgm:t>
    </dgm:pt>
    <dgm:pt modelId="{53931EB1-020A-4521-AC83-06EE6D81E2EC}" type="pres">
      <dgm:prSet presAssocID="{3E9F7032-5FA2-4A75-9DF6-0CD3D643DDCE}" presName="LevelOneTextNode" presStyleLbl="node0" presStyleIdx="0" presStyleCnt="1" custAng="5400000" custScaleX="171492" custScaleY="65300" custLinFactNeighborX="-49567" custLinFactNeighborY="-11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6038FE-476C-4B04-B015-E2A7AB4E92FC}" type="pres">
      <dgm:prSet presAssocID="{3E9F7032-5FA2-4A75-9DF6-0CD3D643DDCE}" presName="level2hierChild" presStyleCnt="0"/>
      <dgm:spPr/>
      <dgm:t>
        <a:bodyPr/>
        <a:lstStyle/>
        <a:p>
          <a:endParaRPr lang="ru-RU"/>
        </a:p>
      </dgm:t>
    </dgm:pt>
    <dgm:pt modelId="{15C54B65-2D67-42A2-A34F-EFFBCAC258D9}" type="pres">
      <dgm:prSet presAssocID="{44186FE5-215C-4220-ADF8-40E3D56E425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3A98DDD-A55F-4DC8-A203-E759A0792C9A}" type="pres">
      <dgm:prSet presAssocID="{44186FE5-215C-4220-ADF8-40E3D56E425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09E8D93-ECFA-4332-BD5C-C78D94ED510D}" type="pres">
      <dgm:prSet presAssocID="{B660D286-0140-4561-ACD7-A378D0610427}" presName="root2" presStyleCnt="0"/>
      <dgm:spPr/>
      <dgm:t>
        <a:bodyPr/>
        <a:lstStyle/>
        <a:p>
          <a:endParaRPr lang="ru-RU"/>
        </a:p>
      </dgm:t>
    </dgm:pt>
    <dgm:pt modelId="{80913043-C8A9-42BF-A7D6-CE7EBDE72C3C}" type="pres">
      <dgm:prSet presAssocID="{B660D286-0140-4561-ACD7-A378D0610427}" presName="LevelTwoTextNode" presStyleLbl="node2" presStyleIdx="0" presStyleCnt="3" custLinFactNeighborX="297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FAFA6C-A7B9-4EA8-BAB4-F59CC82E71E6}" type="pres">
      <dgm:prSet presAssocID="{B660D286-0140-4561-ACD7-A378D0610427}" presName="level3hierChild" presStyleCnt="0"/>
      <dgm:spPr/>
      <dgm:t>
        <a:bodyPr/>
        <a:lstStyle/>
        <a:p>
          <a:endParaRPr lang="ru-RU"/>
        </a:p>
      </dgm:t>
    </dgm:pt>
    <dgm:pt modelId="{E43207EC-36A8-48FD-A539-EDBB189E54B1}" type="pres">
      <dgm:prSet presAssocID="{FD15E6AF-0852-405D-B42A-C59C6B3D08F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25F174C-2C40-46F9-B559-4AF64B3937D8}" type="pres">
      <dgm:prSet presAssocID="{FD15E6AF-0852-405D-B42A-C59C6B3D08F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1626966-1286-4902-8FEE-EB993ECD2416}" type="pres">
      <dgm:prSet presAssocID="{A1F922AD-37EB-49A6-B786-EF84B4D8D1C0}" presName="root2" presStyleCnt="0"/>
      <dgm:spPr/>
      <dgm:t>
        <a:bodyPr/>
        <a:lstStyle/>
        <a:p>
          <a:endParaRPr lang="ru-RU"/>
        </a:p>
      </dgm:t>
    </dgm:pt>
    <dgm:pt modelId="{817FAA70-585D-49CD-BBC1-592054E5156A}" type="pres">
      <dgm:prSet presAssocID="{A1F922AD-37EB-49A6-B786-EF84B4D8D1C0}" presName="LevelTwoTextNode" presStyleLbl="node2" presStyleIdx="1" presStyleCnt="3" custLinFactNeighborX="297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1A0ABA-E6C2-4A6B-9527-14CAD4CD9CE6}" type="pres">
      <dgm:prSet presAssocID="{A1F922AD-37EB-49A6-B786-EF84B4D8D1C0}" presName="level3hierChild" presStyleCnt="0"/>
      <dgm:spPr/>
      <dgm:t>
        <a:bodyPr/>
        <a:lstStyle/>
        <a:p>
          <a:endParaRPr lang="ru-RU"/>
        </a:p>
      </dgm:t>
    </dgm:pt>
    <dgm:pt modelId="{48BF5B48-3DEC-46AF-B0C3-798D1C84C1A9}" type="pres">
      <dgm:prSet presAssocID="{5CF8672A-B7B6-4A7C-80CE-86F6280AFF0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873A24DC-BF11-4CC7-A247-403610A01259}" type="pres">
      <dgm:prSet presAssocID="{5CF8672A-B7B6-4A7C-80CE-86F6280AFF0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0816759-E84C-4A66-80F5-61677022CC8B}" type="pres">
      <dgm:prSet presAssocID="{9D535B99-9D39-4784-A3A6-22008D772BEB}" presName="root2" presStyleCnt="0"/>
      <dgm:spPr/>
      <dgm:t>
        <a:bodyPr/>
        <a:lstStyle/>
        <a:p>
          <a:endParaRPr lang="ru-RU"/>
        </a:p>
      </dgm:t>
    </dgm:pt>
    <dgm:pt modelId="{F2F11E63-7057-49A7-8F44-6E1D70915A7C}" type="pres">
      <dgm:prSet presAssocID="{9D535B99-9D39-4784-A3A6-22008D772BEB}" presName="LevelTwoTextNode" presStyleLbl="node2" presStyleIdx="2" presStyleCnt="3" custLinFactNeighborX="297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480286-9022-4D0F-8E30-D2A1B68CCBDA}" type="pres">
      <dgm:prSet presAssocID="{9D535B99-9D39-4784-A3A6-22008D772BEB}" presName="level3hierChild" presStyleCnt="0"/>
      <dgm:spPr/>
      <dgm:t>
        <a:bodyPr/>
        <a:lstStyle/>
        <a:p>
          <a:endParaRPr lang="ru-RU"/>
        </a:p>
      </dgm:t>
    </dgm:pt>
  </dgm:ptLst>
  <dgm:cxnLst>
    <dgm:cxn modelId="{96132B89-A6CC-4B62-8E30-EB74B0623F13}" type="presOf" srcId="{5CF8672A-B7B6-4A7C-80CE-86F6280AFF0F}" destId="{48BF5B48-3DEC-46AF-B0C3-798D1C84C1A9}" srcOrd="0" destOrd="0" presId="urn:microsoft.com/office/officeart/2008/layout/HorizontalMultiLevelHierarchy"/>
    <dgm:cxn modelId="{AB73BF03-15A7-4826-BCFF-531402DF254C}" type="presOf" srcId="{44186FE5-215C-4220-ADF8-40E3D56E425E}" destId="{15C54B65-2D67-42A2-A34F-EFFBCAC258D9}" srcOrd="0" destOrd="0" presId="urn:microsoft.com/office/officeart/2008/layout/HorizontalMultiLevelHierarchy"/>
    <dgm:cxn modelId="{CA9F498D-A858-43DE-B532-2D563E55119D}" srcId="{5125B700-A75C-4A13-B4BD-C11DCF6E357A}" destId="{3E9F7032-5FA2-4A75-9DF6-0CD3D643DDCE}" srcOrd="0" destOrd="0" parTransId="{D570E16D-C27D-4610-814D-7919F6D96156}" sibTransId="{D6C7E358-4748-4F8A-9ABB-6B7CD7907E3C}"/>
    <dgm:cxn modelId="{53528257-46C8-442F-8E2E-6E7A012401E0}" type="presOf" srcId="{9D535B99-9D39-4784-A3A6-22008D772BEB}" destId="{F2F11E63-7057-49A7-8F44-6E1D70915A7C}" srcOrd="0" destOrd="0" presId="urn:microsoft.com/office/officeart/2008/layout/HorizontalMultiLevelHierarchy"/>
    <dgm:cxn modelId="{6FEC3B46-B78D-45B5-8BC8-EE48094E73A9}" type="presOf" srcId="{A1F922AD-37EB-49A6-B786-EF84B4D8D1C0}" destId="{817FAA70-585D-49CD-BBC1-592054E5156A}" srcOrd="0" destOrd="0" presId="urn:microsoft.com/office/officeart/2008/layout/HorizontalMultiLevelHierarchy"/>
    <dgm:cxn modelId="{54C722A7-5C95-4FBE-B32D-4EED2D2C6CDE}" type="presOf" srcId="{5CF8672A-B7B6-4A7C-80CE-86F6280AFF0F}" destId="{873A24DC-BF11-4CC7-A247-403610A01259}" srcOrd="1" destOrd="0" presId="urn:microsoft.com/office/officeart/2008/layout/HorizontalMultiLevelHierarchy"/>
    <dgm:cxn modelId="{76F1D9D3-5F7E-46A4-A65C-CD38D34BB8D8}" type="presOf" srcId="{FD15E6AF-0852-405D-B42A-C59C6B3D08FF}" destId="{E43207EC-36A8-48FD-A539-EDBB189E54B1}" srcOrd="0" destOrd="0" presId="urn:microsoft.com/office/officeart/2008/layout/HorizontalMultiLevelHierarchy"/>
    <dgm:cxn modelId="{05DF61B0-1AA8-4713-AC07-144DFB8EF96E}" type="presOf" srcId="{3E9F7032-5FA2-4A75-9DF6-0CD3D643DDCE}" destId="{53931EB1-020A-4521-AC83-06EE6D81E2EC}" srcOrd="0" destOrd="0" presId="urn:microsoft.com/office/officeart/2008/layout/HorizontalMultiLevelHierarchy"/>
    <dgm:cxn modelId="{7449ECE0-7FE3-46B6-AEDD-F998E677062E}" srcId="{3E9F7032-5FA2-4A75-9DF6-0CD3D643DDCE}" destId="{9D535B99-9D39-4784-A3A6-22008D772BEB}" srcOrd="2" destOrd="0" parTransId="{5CF8672A-B7B6-4A7C-80CE-86F6280AFF0F}" sibTransId="{8DB1385A-6099-4D1A-B86C-1A4FC08736E7}"/>
    <dgm:cxn modelId="{B74477CD-F03B-4558-A5FC-638AE2DD92E9}" srcId="{3E9F7032-5FA2-4A75-9DF6-0CD3D643DDCE}" destId="{A1F922AD-37EB-49A6-B786-EF84B4D8D1C0}" srcOrd="1" destOrd="0" parTransId="{FD15E6AF-0852-405D-B42A-C59C6B3D08FF}" sibTransId="{2D83CB4F-9B91-41A9-832A-7E9AD055826F}"/>
    <dgm:cxn modelId="{054CFEE0-2B16-4C6E-809F-C31E597A001A}" type="presOf" srcId="{B660D286-0140-4561-ACD7-A378D0610427}" destId="{80913043-C8A9-42BF-A7D6-CE7EBDE72C3C}" srcOrd="0" destOrd="0" presId="urn:microsoft.com/office/officeart/2008/layout/HorizontalMultiLevelHierarchy"/>
    <dgm:cxn modelId="{58F0581E-A05C-4339-BA9A-05C6EDA509D9}" type="presOf" srcId="{FD15E6AF-0852-405D-B42A-C59C6B3D08FF}" destId="{E25F174C-2C40-46F9-B559-4AF64B3937D8}" srcOrd="1" destOrd="0" presId="urn:microsoft.com/office/officeart/2008/layout/HorizontalMultiLevelHierarchy"/>
    <dgm:cxn modelId="{DE0E98C7-85AE-4822-9537-823D5638DBEA}" type="presOf" srcId="{44186FE5-215C-4220-ADF8-40E3D56E425E}" destId="{63A98DDD-A55F-4DC8-A203-E759A0792C9A}" srcOrd="1" destOrd="0" presId="urn:microsoft.com/office/officeart/2008/layout/HorizontalMultiLevelHierarchy"/>
    <dgm:cxn modelId="{1708E731-6C85-4DCA-8FD9-EAB9DEA1E989}" type="presOf" srcId="{5125B700-A75C-4A13-B4BD-C11DCF6E357A}" destId="{FC736B21-877B-4343-9B1D-6CA1FC25D674}" srcOrd="0" destOrd="0" presId="urn:microsoft.com/office/officeart/2008/layout/HorizontalMultiLevelHierarchy"/>
    <dgm:cxn modelId="{238A1644-3050-4101-BDBC-E16B49A25B25}" srcId="{3E9F7032-5FA2-4A75-9DF6-0CD3D643DDCE}" destId="{B660D286-0140-4561-ACD7-A378D0610427}" srcOrd="0" destOrd="0" parTransId="{44186FE5-215C-4220-ADF8-40E3D56E425E}" sibTransId="{8649EBA4-20D3-4FC4-AF12-18AC7E98146B}"/>
    <dgm:cxn modelId="{43AEE2EA-D7D7-45E9-BB74-5755DBAE4C71}" type="presParOf" srcId="{FC736B21-877B-4343-9B1D-6CA1FC25D674}" destId="{07B1C047-425A-4F07-9FFC-0D82A68C7218}" srcOrd="0" destOrd="0" presId="urn:microsoft.com/office/officeart/2008/layout/HorizontalMultiLevelHierarchy"/>
    <dgm:cxn modelId="{C8005935-9CDB-4E01-908C-737D7F4769AC}" type="presParOf" srcId="{07B1C047-425A-4F07-9FFC-0D82A68C7218}" destId="{53931EB1-020A-4521-AC83-06EE6D81E2EC}" srcOrd="0" destOrd="0" presId="urn:microsoft.com/office/officeart/2008/layout/HorizontalMultiLevelHierarchy"/>
    <dgm:cxn modelId="{DF4A2503-A4B9-472C-A548-2239D943F183}" type="presParOf" srcId="{07B1C047-425A-4F07-9FFC-0D82A68C7218}" destId="{246038FE-476C-4B04-B015-E2A7AB4E92FC}" srcOrd="1" destOrd="0" presId="urn:microsoft.com/office/officeart/2008/layout/HorizontalMultiLevelHierarchy"/>
    <dgm:cxn modelId="{278A01FA-1E85-4D10-848D-CF44C0571E4A}" type="presParOf" srcId="{246038FE-476C-4B04-B015-E2A7AB4E92FC}" destId="{15C54B65-2D67-42A2-A34F-EFFBCAC258D9}" srcOrd="0" destOrd="0" presId="urn:microsoft.com/office/officeart/2008/layout/HorizontalMultiLevelHierarchy"/>
    <dgm:cxn modelId="{92CEC277-2711-4D4B-A69F-0D1446D15B2E}" type="presParOf" srcId="{15C54B65-2D67-42A2-A34F-EFFBCAC258D9}" destId="{63A98DDD-A55F-4DC8-A203-E759A0792C9A}" srcOrd="0" destOrd="0" presId="urn:microsoft.com/office/officeart/2008/layout/HorizontalMultiLevelHierarchy"/>
    <dgm:cxn modelId="{1048551A-4A2F-4F88-A7D8-6052A7147472}" type="presParOf" srcId="{246038FE-476C-4B04-B015-E2A7AB4E92FC}" destId="{009E8D93-ECFA-4332-BD5C-C78D94ED510D}" srcOrd="1" destOrd="0" presId="urn:microsoft.com/office/officeart/2008/layout/HorizontalMultiLevelHierarchy"/>
    <dgm:cxn modelId="{C6B7837A-7BF2-4EA9-81FF-AD2D7A22AEB3}" type="presParOf" srcId="{009E8D93-ECFA-4332-BD5C-C78D94ED510D}" destId="{80913043-C8A9-42BF-A7D6-CE7EBDE72C3C}" srcOrd="0" destOrd="0" presId="urn:microsoft.com/office/officeart/2008/layout/HorizontalMultiLevelHierarchy"/>
    <dgm:cxn modelId="{0E9AEA68-92DE-4D67-976F-056F0B5AF928}" type="presParOf" srcId="{009E8D93-ECFA-4332-BD5C-C78D94ED510D}" destId="{0BFAFA6C-A7B9-4EA8-BAB4-F59CC82E71E6}" srcOrd="1" destOrd="0" presId="urn:microsoft.com/office/officeart/2008/layout/HorizontalMultiLevelHierarchy"/>
    <dgm:cxn modelId="{8839F45E-C958-4C97-880A-298BE4014DA7}" type="presParOf" srcId="{246038FE-476C-4B04-B015-E2A7AB4E92FC}" destId="{E43207EC-36A8-48FD-A539-EDBB189E54B1}" srcOrd="2" destOrd="0" presId="urn:microsoft.com/office/officeart/2008/layout/HorizontalMultiLevelHierarchy"/>
    <dgm:cxn modelId="{A434964A-05AC-48A7-8331-88D97F85F91B}" type="presParOf" srcId="{E43207EC-36A8-48FD-A539-EDBB189E54B1}" destId="{E25F174C-2C40-46F9-B559-4AF64B3937D8}" srcOrd="0" destOrd="0" presId="urn:microsoft.com/office/officeart/2008/layout/HorizontalMultiLevelHierarchy"/>
    <dgm:cxn modelId="{56B7E7A3-F052-4367-9FB8-A36C251B1090}" type="presParOf" srcId="{246038FE-476C-4B04-B015-E2A7AB4E92FC}" destId="{81626966-1286-4902-8FEE-EB993ECD2416}" srcOrd="3" destOrd="0" presId="urn:microsoft.com/office/officeart/2008/layout/HorizontalMultiLevelHierarchy"/>
    <dgm:cxn modelId="{280D0F0D-F9A1-4BAF-91B5-6B6CAFACAF8C}" type="presParOf" srcId="{81626966-1286-4902-8FEE-EB993ECD2416}" destId="{817FAA70-585D-49CD-BBC1-592054E5156A}" srcOrd="0" destOrd="0" presId="urn:microsoft.com/office/officeart/2008/layout/HorizontalMultiLevelHierarchy"/>
    <dgm:cxn modelId="{60264670-1D95-4959-BDA9-62CB372A84E4}" type="presParOf" srcId="{81626966-1286-4902-8FEE-EB993ECD2416}" destId="{C41A0ABA-E6C2-4A6B-9527-14CAD4CD9CE6}" srcOrd="1" destOrd="0" presId="urn:microsoft.com/office/officeart/2008/layout/HorizontalMultiLevelHierarchy"/>
    <dgm:cxn modelId="{78954A80-945B-4463-9269-57CB20255061}" type="presParOf" srcId="{246038FE-476C-4B04-B015-E2A7AB4E92FC}" destId="{48BF5B48-3DEC-46AF-B0C3-798D1C84C1A9}" srcOrd="4" destOrd="0" presId="urn:microsoft.com/office/officeart/2008/layout/HorizontalMultiLevelHierarchy"/>
    <dgm:cxn modelId="{18FE33F8-0C8F-4F59-BB59-13EBFECF045D}" type="presParOf" srcId="{48BF5B48-3DEC-46AF-B0C3-798D1C84C1A9}" destId="{873A24DC-BF11-4CC7-A247-403610A01259}" srcOrd="0" destOrd="0" presId="urn:microsoft.com/office/officeart/2008/layout/HorizontalMultiLevelHierarchy"/>
    <dgm:cxn modelId="{3704F7F4-2BC8-4A27-A8A8-7BB860936FE9}" type="presParOf" srcId="{246038FE-476C-4B04-B015-E2A7AB4E92FC}" destId="{80816759-E84C-4A66-80F5-61677022CC8B}" srcOrd="5" destOrd="0" presId="urn:microsoft.com/office/officeart/2008/layout/HorizontalMultiLevelHierarchy"/>
    <dgm:cxn modelId="{623540AD-5961-46F7-B198-BB943909B67F}" type="presParOf" srcId="{80816759-E84C-4A66-80F5-61677022CC8B}" destId="{F2F11E63-7057-49A7-8F44-6E1D70915A7C}" srcOrd="0" destOrd="0" presId="urn:microsoft.com/office/officeart/2008/layout/HorizontalMultiLevelHierarchy"/>
    <dgm:cxn modelId="{3B19AB21-761F-41B7-846B-53706D0C0DA1}" type="presParOf" srcId="{80816759-E84C-4A66-80F5-61677022CC8B}" destId="{2B480286-9022-4D0F-8E30-D2A1B68CCBD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2A65E-EC29-4080-A780-CD379B8523EA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C477F13-08B5-4C28-9E10-2DA1179617D4}">
      <dgm:prSet/>
      <dgm:spPr>
        <a:solidFill>
          <a:srgbClr val="FFFF99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ЗОЖ</a:t>
          </a:r>
          <a:endParaRPr lang="ru-RU" dirty="0">
            <a:solidFill>
              <a:schemeClr val="tx1"/>
            </a:solidFill>
          </a:endParaRPr>
        </a:p>
      </dgm:t>
    </dgm:pt>
    <dgm:pt modelId="{B0365286-B161-4E87-834F-52BB3268E390}" type="parTrans" cxnId="{ED3E6F24-40FF-43CB-807B-CF366A376E8F}">
      <dgm:prSet/>
      <dgm:spPr/>
      <dgm:t>
        <a:bodyPr/>
        <a:lstStyle/>
        <a:p>
          <a:endParaRPr lang="ru-RU"/>
        </a:p>
      </dgm:t>
    </dgm:pt>
    <dgm:pt modelId="{F93622A8-BD13-43E2-AEE1-25861507CB90}" type="sibTrans" cxnId="{ED3E6F24-40FF-43CB-807B-CF366A376E8F}">
      <dgm:prSet/>
      <dgm:spPr/>
      <dgm:t>
        <a:bodyPr/>
        <a:lstStyle/>
        <a:p>
          <a:endParaRPr lang="ru-RU"/>
        </a:p>
      </dgm:t>
    </dgm:pt>
    <dgm:pt modelId="{6E83AC05-E8A2-4483-ABA8-506284100A12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профориентация</a:t>
          </a:r>
          <a:endParaRPr lang="ru-RU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1562A79-0CCD-41B7-AD31-5FDDB7519466}" type="sibTrans" cxnId="{1E0399FC-4167-4AB2-B807-C6A68E73B122}">
      <dgm:prSet/>
      <dgm:spPr/>
      <dgm:t>
        <a:bodyPr/>
        <a:lstStyle/>
        <a:p>
          <a:endParaRPr lang="ru-RU"/>
        </a:p>
      </dgm:t>
    </dgm:pt>
    <dgm:pt modelId="{FD60C0CC-FA8F-4D8C-8377-5C952865EEAF}" type="parTrans" cxnId="{1E0399FC-4167-4AB2-B807-C6A68E73B122}">
      <dgm:prSet/>
      <dgm:spPr/>
      <dgm:t>
        <a:bodyPr/>
        <a:lstStyle/>
        <a:p>
          <a:endParaRPr lang="ru-RU"/>
        </a:p>
      </dgm:t>
    </dgm:pt>
    <dgm:pt modelId="{4BCE4FB6-DF9E-4378-9338-7A7E902B01DE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туристические, экскурсионные маршруты</a:t>
          </a:r>
          <a:endParaRPr lang="ru-RU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DB5DD61-E58D-4697-B152-A26E6B153BA3}" type="sibTrans" cxnId="{7537B299-4496-43D2-B533-ABDA74EA15CB}">
      <dgm:prSet/>
      <dgm:spPr/>
      <dgm:t>
        <a:bodyPr/>
        <a:lstStyle/>
        <a:p>
          <a:endParaRPr lang="ru-RU"/>
        </a:p>
      </dgm:t>
    </dgm:pt>
    <dgm:pt modelId="{791A8517-15CA-43CC-BB4D-C30E6AE56CFE}" type="parTrans" cxnId="{7537B299-4496-43D2-B533-ABDA74EA15CB}">
      <dgm:prSet/>
      <dgm:spPr/>
      <dgm:t>
        <a:bodyPr/>
        <a:lstStyle/>
        <a:p>
          <a:endParaRPr lang="ru-RU"/>
        </a:p>
      </dgm:t>
    </dgm:pt>
    <dgm:pt modelId="{8DC8FE82-6D61-443A-A7F0-89122C52900C}">
      <dgm:prSet custT="1"/>
      <dgm:spPr>
        <a:solidFill>
          <a:srgbClr val="8FB442"/>
        </a:solidFill>
      </dgm:spPr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экограмотность</a:t>
          </a:r>
          <a:endParaRPr lang="ru-RU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544F8CF-68C4-4C55-AEBD-975A81D8BA6B}" type="sibTrans" cxnId="{2F19D8D0-2D9E-4D5F-B647-336219DAA4E1}">
      <dgm:prSet/>
      <dgm:spPr/>
      <dgm:t>
        <a:bodyPr/>
        <a:lstStyle/>
        <a:p>
          <a:endParaRPr lang="ru-RU"/>
        </a:p>
      </dgm:t>
    </dgm:pt>
    <dgm:pt modelId="{9964099B-DCF9-44D0-85ED-74AC7D663F62}" type="parTrans" cxnId="{2F19D8D0-2D9E-4D5F-B647-336219DAA4E1}">
      <dgm:prSet/>
      <dgm:spPr/>
      <dgm:t>
        <a:bodyPr/>
        <a:lstStyle/>
        <a:p>
          <a:endParaRPr lang="ru-RU"/>
        </a:p>
      </dgm:t>
    </dgm:pt>
    <dgm:pt modelId="{2D595D8C-9119-42EA-AC5F-B7A0B65D2F8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функциональная грамотность</a:t>
          </a:r>
          <a:endParaRPr lang="ru-RU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E08A597-63F8-4029-A97C-56C34655878C}" type="sibTrans" cxnId="{C40FE321-0864-446F-8E63-21E1F389EB8E}">
      <dgm:prSet/>
      <dgm:spPr/>
      <dgm:t>
        <a:bodyPr/>
        <a:lstStyle/>
        <a:p>
          <a:endParaRPr lang="ru-RU"/>
        </a:p>
      </dgm:t>
    </dgm:pt>
    <dgm:pt modelId="{E225A21D-0326-49FC-8DBD-A35CA03FE1F9}" type="parTrans" cxnId="{C40FE321-0864-446F-8E63-21E1F389EB8E}">
      <dgm:prSet/>
      <dgm:spPr/>
      <dgm:t>
        <a:bodyPr/>
        <a:lstStyle/>
        <a:p>
          <a:endParaRPr lang="ru-RU"/>
        </a:p>
      </dgm:t>
    </dgm:pt>
    <dgm:pt modelId="{C643BCC2-32CA-4E5B-84F7-6956C5AB03E0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soft</a:t>
          </a:r>
          <a:r>
            <a:rPr lang="ru-RU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-компетенции</a:t>
          </a:r>
          <a:endParaRPr lang="ru-RU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D5D99BA-0F08-4B50-9654-98A17FA455E4}" type="sibTrans" cxnId="{2B8002A5-6A7E-4CAB-BB5D-64AD9F71DA1A}">
      <dgm:prSet/>
      <dgm:spPr/>
      <dgm:t>
        <a:bodyPr/>
        <a:lstStyle/>
        <a:p>
          <a:endParaRPr lang="ru-RU"/>
        </a:p>
      </dgm:t>
    </dgm:pt>
    <dgm:pt modelId="{17C1FFE0-45A7-4EAD-9076-0DBC8AF4413C}" type="parTrans" cxnId="{2B8002A5-6A7E-4CAB-BB5D-64AD9F71DA1A}">
      <dgm:prSet/>
      <dgm:spPr/>
      <dgm:t>
        <a:bodyPr/>
        <a:lstStyle/>
        <a:p>
          <a:endParaRPr lang="ru-RU"/>
        </a:p>
      </dgm:t>
    </dgm:pt>
    <dgm:pt modelId="{21AB1E48-7F99-4B4B-91A8-E7A50C417F7B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воспитание</a:t>
          </a:r>
          <a:endParaRPr lang="ru-RU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F15A8AB-7890-4ECD-82ED-63E5599BD45B}" type="sibTrans" cxnId="{CD5AF8AB-C6CF-45FD-BD09-DE9C5EC8DAE2}">
      <dgm:prSet/>
      <dgm:spPr/>
      <dgm:t>
        <a:bodyPr/>
        <a:lstStyle/>
        <a:p>
          <a:endParaRPr lang="ru-RU"/>
        </a:p>
      </dgm:t>
    </dgm:pt>
    <dgm:pt modelId="{B536A014-CB94-4B36-B074-9B6B6D6003C4}" type="parTrans" cxnId="{CD5AF8AB-C6CF-45FD-BD09-DE9C5EC8DAE2}">
      <dgm:prSet/>
      <dgm:spPr/>
      <dgm:t>
        <a:bodyPr/>
        <a:lstStyle/>
        <a:p>
          <a:endParaRPr lang="ru-RU"/>
        </a:p>
      </dgm:t>
    </dgm:pt>
    <dgm:pt modelId="{7F33DC7B-A4E1-441B-A664-8713DA2638A2}" type="pres">
      <dgm:prSet presAssocID="{B5E2A65E-EC29-4080-A780-CD379B8523E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79B0B6E-8317-4426-AFBB-E4E9DB930948}" type="pres">
      <dgm:prSet presAssocID="{B5E2A65E-EC29-4080-A780-CD379B8523EA}" presName="Name1" presStyleCnt="0"/>
      <dgm:spPr/>
    </dgm:pt>
    <dgm:pt modelId="{0737B1A7-6071-4B90-B6EB-AAB637C1639E}" type="pres">
      <dgm:prSet presAssocID="{B5E2A65E-EC29-4080-A780-CD379B8523EA}" presName="cycle" presStyleCnt="0"/>
      <dgm:spPr/>
    </dgm:pt>
    <dgm:pt modelId="{EBD56A67-2ADA-47F0-A7E2-E268E3B0DDBA}" type="pres">
      <dgm:prSet presAssocID="{B5E2A65E-EC29-4080-A780-CD379B8523EA}" presName="srcNode" presStyleLbl="node1" presStyleIdx="0" presStyleCnt="7"/>
      <dgm:spPr/>
    </dgm:pt>
    <dgm:pt modelId="{2E3C0BA5-916C-456F-972B-10B7EACD2854}" type="pres">
      <dgm:prSet presAssocID="{B5E2A65E-EC29-4080-A780-CD379B8523EA}" presName="conn" presStyleLbl="parChTrans1D2" presStyleIdx="0" presStyleCnt="1"/>
      <dgm:spPr/>
      <dgm:t>
        <a:bodyPr/>
        <a:lstStyle/>
        <a:p>
          <a:endParaRPr lang="ru-RU"/>
        </a:p>
      </dgm:t>
    </dgm:pt>
    <dgm:pt modelId="{E7188604-F24E-4B1B-918C-3E119794DC51}" type="pres">
      <dgm:prSet presAssocID="{B5E2A65E-EC29-4080-A780-CD379B8523EA}" presName="extraNode" presStyleLbl="node1" presStyleIdx="0" presStyleCnt="7"/>
      <dgm:spPr/>
    </dgm:pt>
    <dgm:pt modelId="{98214F1F-F474-456E-8936-037C7EE82927}" type="pres">
      <dgm:prSet presAssocID="{B5E2A65E-EC29-4080-A780-CD379B8523EA}" presName="dstNode" presStyleLbl="node1" presStyleIdx="0" presStyleCnt="7"/>
      <dgm:spPr/>
    </dgm:pt>
    <dgm:pt modelId="{20C90676-7D4E-43FC-8CF4-17F1E3F36163}" type="pres">
      <dgm:prSet presAssocID="{21AB1E48-7F99-4B4B-91A8-E7A50C417F7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25833-D411-4D10-8B64-014D8D891CF8}" type="pres">
      <dgm:prSet presAssocID="{21AB1E48-7F99-4B4B-91A8-E7A50C417F7B}" presName="accent_1" presStyleCnt="0"/>
      <dgm:spPr/>
    </dgm:pt>
    <dgm:pt modelId="{35CC1E9B-C966-47A5-837B-ADC79E79F7A6}" type="pres">
      <dgm:prSet presAssocID="{21AB1E48-7F99-4B4B-91A8-E7A50C417F7B}" presName="accentRepeatNode" presStyleLbl="solidFgAcc1" presStyleIdx="0" presStyleCnt="7"/>
      <dgm:spPr/>
    </dgm:pt>
    <dgm:pt modelId="{432CE87C-0A28-48F9-8E8A-8F53E8692DDC}" type="pres">
      <dgm:prSet presAssocID="{6E83AC05-E8A2-4483-ABA8-506284100A1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1619D-77C3-4C6A-98AD-3A919B61DF59}" type="pres">
      <dgm:prSet presAssocID="{6E83AC05-E8A2-4483-ABA8-506284100A12}" presName="accent_2" presStyleCnt="0"/>
      <dgm:spPr/>
    </dgm:pt>
    <dgm:pt modelId="{16560064-B397-4446-911E-FFD98738BE8C}" type="pres">
      <dgm:prSet presAssocID="{6E83AC05-E8A2-4483-ABA8-506284100A12}" presName="accentRepeatNode" presStyleLbl="solidFgAcc1" presStyleIdx="1" presStyleCnt="7"/>
      <dgm:spPr/>
    </dgm:pt>
    <dgm:pt modelId="{F823C330-F395-4D09-A482-3AD0C7D497CE}" type="pres">
      <dgm:prSet presAssocID="{4BCE4FB6-DF9E-4378-9338-7A7E902B01D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EBE86-C5B1-4215-9AFB-55B85EF6EEFA}" type="pres">
      <dgm:prSet presAssocID="{4BCE4FB6-DF9E-4378-9338-7A7E902B01DE}" presName="accent_3" presStyleCnt="0"/>
      <dgm:spPr/>
    </dgm:pt>
    <dgm:pt modelId="{A2B87162-D1C5-446F-B0FC-79ACC6F30377}" type="pres">
      <dgm:prSet presAssocID="{4BCE4FB6-DF9E-4378-9338-7A7E902B01DE}" presName="accentRepeatNode" presStyleLbl="solidFgAcc1" presStyleIdx="2" presStyleCnt="7"/>
      <dgm:spPr/>
    </dgm:pt>
    <dgm:pt modelId="{4C625BAE-2DBF-4A09-8767-A4E09574E73C}" type="pres">
      <dgm:prSet presAssocID="{8DC8FE82-6D61-443A-A7F0-89122C52900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8A387-2F7D-4AFA-A0BE-E3A458C6D005}" type="pres">
      <dgm:prSet presAssocID="{8DC8FE82-6D61-443A-A7F0-89122C52900C}" presName="accent_4" presStyleCnt="0"/>
      <dgm:spPr/>
    </dgm:pt>
    <dgm:pt modelId="{B9D3CA5F-1513-41B7-B297-37EBF8E24945}" type="pres">
      <dgm:prSet presAssocID="{8DC8FE82-6D61-443A-A7F0-89122C52900C}" presName="accentRepeatNode" presStyleLbl="solidFgAcc1" presStyleIdx="3" presStyleCnt="7"/>
      <dgm:spPr/>
    </dgm:pt>
    <dgm:pt modelId="{00AA4DF8-7A87-47BA-A0DD-E71E6C516300}" type="pres">
      <dgm:prSet presAssocID="{2D595D8C-9119-42EA-AC5F-B7A0B65D2F8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15E1C-4340-4ACB-8205-4FCBE8126CB3}" type="pres">
      <dgm:prSet presAssocID="{2D595D8C-9119-42EA-AC5F-B7A0B65D2F87}" presName="accent_5" presStyleCnt="0"/>
      <dgm:spPr/>
    </dgm:pt>
    <dgm:pt modelId="{424F4DD5-5D66-4E72-86F8-C42C9F8971EA}" type="pres">
      <dgm:prSet presAssocID="{2D595D8C-9119-42EA-AC5F-B7A0B65D2F87}" presName="accentRepeatNode" presStyleLbl="solidFgAcc1" presStyleIdx="4" presStyleCnt="7"/>
      <dgm:spPr/>
    </dgm:pt>
    <dgm:pt modelId="{B69D9F51-9EDC-4B5F-BE1C-0995E32B9EFC}" type="pres">
      <dgm:prSet presAssocID="{C643BCC2-32CA-4E5B-84F7-6956C5AB03E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013EB-D46D-40CA-9AA8-C0AD94DE283F}" type="pres">
      <dgm:prSet presAssocID="{C643BCC2-32CA-4E5B-84F7-6956C5AB03E0}" presName="accent_6" presStyleCnt="0"/>
      <dgm:spPr/>
    </dgm:pt>
    <dgm:pt modelId="{01370E75-3461-4EBE-92C9-9263D1478DDD}" type="pres">
      <dgm:prSet presAssocID="{C643BCC2-32CA-4E5B-84F7-6956C5AB03E0}" presName="accentRepeatNode" presStyleLbl="solidFgAcc1" presStyleIdx="5" presStyleCnt="7"/>
      <dgm:spPr/>
    </dgm:pt>
    <dgm:pt modelId="{F7BB97EB-191C-4B65-AE36-ACFECB33A592}" type="pres">
      <dgm:prSet presAssocID="{BC477F13-08B5-4C28-9E10-2DA1179617D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32EFD-9D27-43FE-809E-4956ED5541DB}" type="pres">
      <dgm:prSet presAssocID="{BC477F13-08B5-4C28-9E10-2DA1179617D4}" presName="accent_7" presStyleCnt="0"/>
      <dgm:spPr/>
    </dgm:pt>
    <dgm:pt modelId="{F00B36BE-FE39-4C25-B398-6DC939DF39AE}" type="pres">
      <dgm:prSet presAssocID="{BC477F13-08B5-4C28-9E10-2DA1179617D4}" presName="accentRepeatNode" presStyleLbl="solidFgAcc1" presStyleIdx="6" presStyleCnt="7"/>
      <dgm:spPr/>
    </dgm:pt>
  </dgm:ptLst>
  <dgm:cxnLst>
    <dgm:cxn modelId="{C40FE321-0864-446F-8E63-21E1F389EB8E}" srcId="{B5E2A65E-EC29-4080-A780-CD379B8523EA}" destId="{2D595D8C-9119-42EA-AC5F-B7A0B65D2F87}" srcOrd="4" destOrd="0" parTransId="{E225A21D-0326-49FC-8DBD-A35CA03FE1F9}" sibTransId="{FE08A597-63F8-4029-A97C-56C34655878C}"/>
    <dgm:cxn modelId="{68BC52FB-787B-4E0C-AFEF-95F23C2708C2}" type="presOf" srcId="{C643BCC2-32CA-4E5B-84F7-6956C5AB03E0}" destId="{B69D9F51-9EDC-4B5F-BE1C-0995E32B9EFC}" srcOrd="0" destOrd="0" presId="urn:microsoft.com/office/officeart/2008/layout/VerticalCurvedList"/>
    <dgm:cxn modelId="{F5FF09EB-C0CF-4493-B47D-617CA7255BB8}" type="presOf" srcId="{B5E2A65E-EC29-4080-A780-CD379B8523EA}" destId="{7F33DC7B-A4E1-441B-A664-8713DA2638A2}" srcOrd="0" destOrd="0" presId="urn:microsoft.com/office/officeart/2008/layout/VerticalCurvedList"/>
    <dgm:cxn modelId="{74D2D710-E2D8-4626-8899-FC647566C9D1}" type="presOf" srcId="{21AB1E48-7F99-4B4B-91A8-E7A50C417F7B}" destId="{20C90676-7D4E-43FC-8CF4-17F1E3F36163}" srcOrd="0" destOrd="0" presId="urn:microsoft.com/office/officeart/2008/layout/VerticalCurvedList"/>
    <dgm:cxn modelId="{ED3E6F24-40FF-43CB-807B-CF366A376E8F}" srcId="{B5E2A65E-EC29-4080-A780-CD379B8523EA}" destId="{BC477F13-08B5-4C28-9E10-2DA1179617D4}" srcOrd="6" destOrd="0" parTransId="{B0365286-B161-4E87-834F-52BB3268E390}" sibTransId="{F93622A8-BD13-43E2-AEE1-25861507CB90}"/>
    <dgm:cxn modelId="{2F19D8D0-2D9E-4D5F-B647-336219DAA4E1}" srcId="{B5E2A65E-EC29-4080-A780-CD379B8523EA}" destId="{8DC8FE82-6D61-443A-A7F0-89122C52900C}" srcOrd="3" destOrd="0" parTransId="{9964099B-DCF9-44D0-85ED-74AC7D663F62}" sibTransId="{3544F8CF-68C4-4C55-AEBD-975A81D8BA6B}"/>
    <dgm:cxn modelId="{5E8BA094-0BFF-4074-A1C6-AE7F3D4B161B}" type="presOf" srcId="{BC477F13-08B5-4C28-9E10-2DA1179617D4}" destId="{F7BB97EB-191C-4B65-AE36-ACFECB33A592}" srcOrd="0" destOrd="0" presId="urn:microsoft.com/office/officeart/2008/layout/VerticalCurvedList"/>
    <dgm:cxn modelId="{1E0399FC-4167-4AB2-B807-C6A68E73B122}" srcId="{B5E2A65E-EC29-4080-A780-CD379B8523EA}" destId="{6E83AC05-E8A2-4483-ABA8-506284100A12}" srcOrd="1" destOrd="0" parTransId="{FD60C0CC-FA8F-4D8C-8377-5C952865EEAF}" sibTransId="{41562A79-0CCD-41B7-AD31-5FDDB7519466}"/>
    <dgm:cxn modelId="{F98E67E8-F84E-413E-B015-93B22CB833C9}" type="presOf" srcId="{6E83AC05-E8A2-4483-ABA8-506284100A12}" destId="{432CE87C-0A28-48F9-8E8A-8F53E8692DDC}" srcOrd="0" destOrd="0" presId="urn:microsoft.com/office/officeart/2008/layout/VerticalCurvedList"/>
    <dgm:cxn modelId="{D886545E-01F9-4A84-9CC9-CDAD01E58806}" type="presOf" srcId="{4BCE4FB6-DF9E-4378-9338-7A7E902B01DE}" destId="{F823C330-F395-4D09-A482-3AD0C7D497CE}" srcOrd="0" destOrd="0" presId="urn:microsoft.com/office/officeart/2008/layout/VerticalCurvedList"/>
    <dgm:cxn modelId="{7537B299-4496-43D2-B533-ABDA74EA15CB}" srcId="{B5E2A65E-EC29-4080-A780-CD379B8523EA}" destId="{4BCE4FB6-DF9E-4378-9338-7A7E902B01DE}" srcOrd="2" destOrd="0" parTransId="{791A8517-15CA-43CC-BB4D-C30E6AE56CFE}" sibTransId="{0DB5DD61-E58D-4697-B152-A26E6B153BA3}"/>
    <dgm:cxn modelId="{2B8002A5-6A7E-4CAB-BB5D-64AD9F71DA1A}" srcId="{B5E2A65E-EC29-4080-A780-CD379B8523EA}" destId="{C643BCC2-32CA-4E5B-84F7-6956C5AB03E0}" srcOrd="5" destOrd="0" parTransId="{17C1FFE0-45A7-4EAD-9076-0DBC8AF4413C}" sibTransId="{CD5D99BA-0F08-4B50-9654-98A17FA455E4}"/>
    <dgm:cxn modelId="{CD5AF8AB-C6CF-45FD-BD09-DE9C5EC8DAE2}" srcId="{B5E2A65E-EC29-4080-A780-CD379B8523EA}" destId="{21AB1E48-7F99-4B4B-91A8-E7A50C417F7B}" srcOrd="0" destOrd="0" parTransId="{B536A014-CB94-4B36-B074-9B6B6D6003C4}" sibTransId="{AF15A8AB-7890-4ECD-82ED-63E5599BD45B}"/>
    <dgm:cxn modelId="{852DA62A-8EFA-49D2-84C5-017092ED0C8E}" type="presOf" srcId="{2D595D8C-9119-42EA-AC5F-B7A0B65D2F87}" destId="{00AA4DF8-7A87-47BA-A0DD-E71E6C516300}" srcOrd="0" destOrd="0" presId="urn:microsoft.com/office/officeart/2008/layout/VerticalCurvedList"/>
    <dgm:cxn modelId="{169E3419-22A0-4F7D-A4E7-0BF9F847494C}" type="presOf" srcId="{8DC8FE82-6D61-443A-A7F0-89122C52900C}" destId="{4C625BAE-2DBF-4A09-8767-A4E09574E73C}" srcOrd="0" destOrd="0" presId="urn:microsoft.com/office/officeart/2008/layout/VerticalCurvedList"/>
    <dgm:cxn modelId="{79F58446-5CC4-404D-BC60-65018B9ADCE1}" type="presOf" srcId="{AF15A8AB-7890-4ECD-82ED-63E5599BD45B}" destId="{2E3C0BA5-916C-456F-972B-10B7EACD2854}" srcOrd="0" destOrd="0" presId="urn:microsoft.com/office/officeart/2008/layout/VerticalCurvedList"/>
    <dgm:cxn modelId="{ABB80584-7B27-47B1-A906-B47DE2C89EEF}" type="presParOf" srcId="{7F33DC7B-A4E1-441B-A664-8713DA2638A2}" destId="{379B0B6E-8317-4426-AFBB-E4E9DB930948}" srcOrd="0" destOrd="0" presId="urn:microsoft.com/office/officeart/2008/layout/VerticalCurvedList"/>
    <dgm:cxn modelId="{0F1566FA-EDF7-40F5-9CA1-27E57C24128D}" type="presParOf" srcId="{379B0B6E-8317-4426-AFBB-E4E9DB930948}" destId="{0737B1A7-6071-4B90-B6EB-AAB637C1639E}" srcOrd="0" destOrd="0" presId="urn:microsoft.com/office/officeart/2008/layout/VerticalCurvedList"/>
    <dgm:cxn modelId="{7FED5F08-F3A6-40AC-95F0-566D181DD769}" type="presParOf" srcId="{0737B1A7-6071-4B90-B6EB-AAB637C1639E}" destId="{EBD56A67-2ADA-47F0-A7E2-E268E3B0DDBA}" srcOrd="0" destOrd="0" presId="urn:microsoft.com/office/officeart/2008/layout/VerticalCurvedList"/>
    <dgm:cxn modelId="{A89AA6D6-0630-417B-BBED-6EB5F5804D63}" type="presParOf" srcId="{0737B1A7-6071-4B90-B6EB-AAB637C1639E}" destId="{2E3C0BA5-916C-456F-972B-10B7EACD2854}" srcOrd="1" destOrd="0" presId="urn:microsoft.com/office/officeart/2008/layout/VerticalCurvedList"/>
    <dgm:cxn modelId="{DB33B9A7-3C03-474A-8A22-39CF08FD7E53}" type="presParOf" srcId="{0737B1A7-6071-4B90-B6EB-AAB637C1639E}" destId="{E7188604-F24E-4B1B-918C-3E119794DC51}" srcOrd="2" destOrd="0" presId="urn:microsoft.com/office/officeart/2008/layout/VerticalCurvedList"/>
    <dgm:cxn modelId="{A163774B-D07A-42F5-B429-1163A78C9FD7}" type="presParOf" srcId="{0737B1A7-6071-4B90-B6EB-AAB637C1639E}" destId="{98214F1F-F474-456E-8936-037C7EE82927}" srcOrd="3" destOrd="0" presId="urn:microsoft.com/office/officeart/2008/layout/VerticalCurvedList"/>
    <dgm:cxn modelId="{B4F3DA51-1F47-493D-B903-C422A444DE59}" type="presParOf" srcId="{379B0B6E-8317-4426-AFBB-E4E9DB930948}" destId="{20C90676-7D4E-43FC-8CF4-17F1E3F36163}" srcOrd="1" destOrd="0" presId="urn:microsoft.com/office/officeart/2008/layout/VerticalCurvedList"/>
    <dgm:cxn modelId="{57BAD1D5-5281-478D-B93F-F03EE52C0534}" type="presParOf" srcId="{379B0B6E-8317-4426-AFBB-E4E9DB930948}" destId="{EBA25833-D411-4D10-8B64-014D8D891CF8}" srcOrd="2" destOrd="0" presId="urn:microsoft.com/office/officeart/2008/layout/VerticalCurvedList"/>
    <dgm:cxn modelId="{F2E00391-0FF8-4721-94F7-F335802D7563}" type="presParOf" srcId="{EBA25833-D411-4D10-8B64-014D8D891CF8}" destId="{35CC1E9B-C966-47A5-837B-ADC79E79F7A6}" srcOrd="0" destOrd="0" presId="urn:microsoft.com/office/officeart/2008/layout/VerticalCurvedList"/>
    <dgm:cxn modelId="{4994A4BE-2471-4227-AAFE-B05F156B14C0}" type="presParOf" srcId="{379B0B6E-8317-4426-AFBB-E4E9DB930948}" destId="{432CE87C-0A28-48F9-8E8A-8F53E8692DDC}" srcOrd="3" destOrd="0" presId="urn:microsoft.com/office/officeart/2008/layout/VerticalCurvedList"/>
    <dgm:cxn modelId="{FB59B7B6-1E8B-4660-BE82-4A420FB62B04}" type="presParOf" srcId="{379B0B6E-8317-4426-AFBB-E4E9DB930948}" destId="{8251619D-77C3-4C6A-98AD-3A919B61DF59}" srcOrd="4" destOrd="0" presId="urn:microsoft.com/office/officeart/2008/layout/VerticalCurvedList"/>
    <dgm:cxn modelId="{8DE6D497-7D27-44BB-BF88-74EA81717FF2}" type="presParOf" srcId="{8251619D-77C3-4C6A-98AD-3A919B61DF59}" destId="{16560064-B397-4446-911E-FFD98738BE8C}" srcOrd="0" destOrd="0" presId="urn:microsoft.com/office/officeart/2008/layout/VerticalCurvedList"/>
    <dgm:cxn modelId="{7AB20D15-D027-4FB0-8231-FF717ED301BD}" type="presParOf" srcId="{379B0B6E-8317-4426-AFBB-E4E9DB930948}" destId="{F823C330-F395-4D09-A482-3AD0C7D497CE}" srcOrd="5" destOrd="0" presId="urn:microsoft.com/office/officeart/2008/layout/VerticalCurvedList"/>
    <dgm:cxn modelId="{0741EE45-04FB-4C27-8B25-A003D45350D5}" type="presParOf" srcId="{379B0B6E-8317-4426-AFBB-E4E9DB930948}" destId="{2E7EBE86-C5B1-4215-9AFB-55B85EF6EEFA}" srcOrd="6" destOrd="0" presId="urn:microsoft.com/office/officeart/2008/layout/VerticalCurvedList"/>
    <dgm:cxn modelId="{F6894E62-093C-4358-8DE4-3D9B7D50FBA2}" type="presParOf" srcId="{2E7EBE86-C5B1-4215-9AFB-55B85EF6EEFA}" destId="{A2B87162-D1C5-446F-B0FC-79ACC6F30377}" srcOrd="0" destOrd="0" presId="urn:microsoft.com/office/officeart/2008/layout/VerticalCurvedList"/>
    <dgm:cxn modelId="{707BBD4C-E70D-4CE0-9C24-0A04D4012D5D}" type="presParOf" srcId="{379B0B6E-8317-4426-AFBB-E4E9DB930948}" destId="{4C625BAE-2DBF-4A09-8767-A4E09574E73C}" srcOrd="7" destOrd="0" presId="urn:microsoft.com/office/officeart/2008/layout/VerticalCurvedList"/>
    <dgm:cxn modelId="{A1BA6D9D-BF09-4C81-91FC-0735B9AC2575}" type="presParOf" srcId="{379B0B6E-8317-4426-AFBB-E4E9DB930948}" destId="{1608A387-2F7D-4AFA-A0BE-E3A458C6D005}" srcOrd="8" destOrd="0" presId="urn:microsoft.com/office/officeart/2008/layout/VerticalCurvedList"/>
    <dgm:cxn modelId="{1D9CB145-439D-4D05-B731-83B56F7D754F}" type="presParOf" srcId="{1608A387-2F7D-4AFA-A0BE-E3A458C6D005}" destId="{B9D3CA5F-1513-41B7-B297-37EBF8E24945}" srcOrd="0" destOrd="0" presId="urn:microsoft.com/office/officeart/2008/layout/VerticalCurvedList"/>
    <dgm:cxn modelId="{1D3A1FD5-8063-4DE5-8123-C7624B0D98EB}" type="presParOf" srcId="{379B0B6E-8317-4426-AFBB-E4E9DB930948}" destId="{00AA4DF8-7A87-47BA-A0DD-E71E6C516300}" srcOrd="9" destOrd="0" presId="urn:microsoft.com/office/officeart/2008/layout/VerticalCurvedList"/>
    <dgm:cxn modelId="{B1618E28-7B07-473D-B79F-2DD9C6D45392}" type="presParOf" srcId="{379B0B6E-8317-4426-AFBB-E4E9DB930948}" destId="{6A715E1C-4340-4ACB-8205-4FCBE8126CB3}" srcOrd="10" destOrd="0" presId="urn:microsoft.com/office/officeart/2008/layout/VerticalCurvedList"/>
    <dgm:cxn modelId="{B2689CE3-7AF1-40A8-88A2-D82E64A4169F}" type="presParOf" srcId="{6A715E1C-4340-4ACB-8205-4FCBE8126CB3}" destId="{424F4DD5-5D66-4E72-86F8-C42C9F8971EA}" srcOrd="0" destOrd="0" presId="urn:microsoft.com/office/officeart/2008/layout/VerticalCurvedList"/>
    <dgm:cxn modelId="{E5BD977D-68D7-4311-B7B8-88DF5EBE2E32}" type="presParOf" srcId="{379B0B6E-8317-4426-AFBB-E4E9DB930948}" destId="{B69D9F51-9EDC-4B5F-BE1C-0995E32B9EFC}" srcOrd="11" destOrd="0" presId="urn:microsoft.com/office/officeart/2008/layout/VerticalCurvedList"/>
    <dgm:cxn modelId="{D649E918-EE54-4F70-8E0B-1782C4C94FAA}" type="presParOf" srcId="{379B0B6E-8317-4426-AFBB-E4E9DB930948}" destId="{105013EB-D46D-40CA-9AA8-C0AD94DE283F}" srcOrd="12" destOrd="0" presId="urn:microsoft.com/office/officeart/2008/layout/VerticalCurvedList"/>
    <dgm:cxn modelId="{5BF2CFD7-796E-4B91-82A9-506949BF843A}" type="presParOf" srcId="{105013EB-D46D-40CA-9AA8-C0AD94DE283F}" destId="{01370E75-3461-4EBE-92C9-9263D1478DDD}" srcOrd="0" destOrd="0" presId="urn:microsoft.com/office/officeart/2008/layout/VerticalCurvedList"/>
    <dgm:cxn modelId="{898F1509-CD34-497F-972A-3C32A5A136CB}" type="presParOf" srcId="{379B0B6E-8317-4426-AFBB-E4E9DB930948}" destId="{F7BB97EB-191C-4B65-AE36-ACFECB33A592}" srcOrd="13" destOrd="0" presId="urn:microsoft.com/office/officeart/2008/layout/VerticalCurvedList"/>
    <dgm:cxn modelId="{A77CFF90-5B76-4513-AC8F-27F9383CDA4D}" type="presParOf" srcId="{379B0B6E-8317-4426-AFBB-E4E9DB930948}" destId="{A9F32EFD-9D27-43FE-809E-4956ED5541DB}" srcOrd="14" destOrd="0" presId="urn:microsoft.com/office/officeart/2008/layout/VerticalCurvedList"/>
    <dgm:cxn modelId="{8A5BEED5-52B4-4C3B-80F4-D2B3CA57F2AF}" type="presParOf" srcId="{A9F32EFD-9D27-43FE-809E-4956ED5541DB}" destId="{F00B36BE-FE39-4C25-B398-6DC939DF39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F5B48-3DEC-46AF-B0C3-798D1C84C1A9}">
      <dsp:nvSpPr>
        <dsp:cNvPr id="0" name=""/>
        <dsp:cNvSpPr/>
      </dsp:nvSpPr>
      <dsp:spPr>
        <a:xfrm>
          <a:off x="3280545" y="3132322"/>
          <a:ext cx="2590604" cy="1594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5302" y="0"/>
              </a:lnTo>
              <a:lnTo>
                <a:pt x="1295302" y="1594103"/>
              </a:lnTo>
              <a:lnTo>
                <a:pt x="2590604" y="15941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499804" y="3853329"/>
        <a:ext cx="152088" cy="152088"/>
      </dsp:txXfrm>
    </dsp:sp>
    <dsp:sp modelId="{E43207EC-36A8-48FD-A539-EDBB189E54B1}">
      <dsp:nvSpPr>
        <dsp:cNvPr id="0" name=""/>
        <dsp:cNvSpPr/>
      </dsp:nvSpPr>
      <dsp:spPr>
        <a:xfrm>
          <a:off x="3280545" y="3086602"/>
          <a:ext cx="25906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95302" y="45720"/>
              </a:lnTo>
              <a:lnTo>
                <a:pt x="1295302" y="117753"/>
              </a:lnTo>
              <a:lnTo>
                <a:pt x="2590604" y="117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511058" y="3067531"/>
        <a:ext cx="129580" cy="129580"/>
      </dsp:txXfrm>
    </dsp:sp>
    <dsp:sp modelId="{15C54B65-2D67-42A2-A34F-EFFBCAC258D9}">
      <dsp:nvSpPr>
        <dsp:cNvPr id="0" name=""/>
        <dsp:cNvSpPr/>
      </dsp:nvSpPr>
      <dsp:spPr>
        <a:xfrm>
          <a:off x="3280545" y="1682286"/>
          <a:ext cx="2590604" cy="1450035"/>
        </a:xfrm>
        <a:custGeom>
          <a:avLst/>
          <a:gdLst/>
          <a:ahLst/>
          <a:cxnLst/>
          <a:rect l="0" t="0" r="0" b="0"/>
          <a:pathLst>
            <a:path>
              <a:moveTo>
                <a:pt x="0" y="1450035"/>
              </a:moveTo>
              <a:lnTo>
                <a:pt x="1295302" y="1450035"/>
              </a:lnTo>
              <a:lnTo>
                <a:pt x="1295302" y="0"/>
              </a:lnTo>
              <a:lnTo>
                <a:pt x="25906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501628" y="2333084"/>
        <a:ext cx="148440" cy="148440"/>
      </dsp:txXfrm>
    </dsp:sp>
    <dsp:sp modelId="{53931EB1-020A-4521-AC83-06EE6D81E2EC}">
      <dsp:nvSpPr>
        <dsp:cNvPr id="0" name=""/>
        <dsp:cNvSpPr/>
      </dsp:nvSpPr>
      <dsp:spPr>
        <a:xfrm>
          <a:off x="144010" y="2088231"/>
          <a:ext cx="4184888" cy="20881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ДОП в каникулы</a:t>
          </a:r>
          <a:endParaRPr lang="ru-RU" sz="2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44010" y="2088231"/>
        <a:ext cx="4184888" cy="2088181"/>
      </dsp:txXfrm>
    </dsp:sp>
    <dsp:sp modelId="{80913043-C8A9-42BF-A7D6-CE7EBDE72C3C}">
      <dsp:nvSpPr>
        <dsp:cNvPr id="0" name=""/>
        <dsp:cNvSpPr/>
      </dsp:nvSpPr>
      <dsp:spPr>
        <a:xfrm>
          <a:off x="5871150" y="1073459"/>
          <a:ext cx="3993909" cy="1217655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Работа объединения</a:t>
          </a:r>
        </a:p>
      </dsp:txBody>
      <dsp:txXfrm>
        <a:off x="5871150" y="1073459"/>
        <a:ext cx="3993909" cy="1217655"/>
      </dsp:txXfrm>
    </dsp:sp>
    <dsp:sp modelId="{817FAA70-585D-49CD-BBC1-592054E5156A}">
      <dsp:nvSpPr>
        <dsp:cNvPr id="0" name=""/>
        <dsp:cNvSpPr/>
      </dsp:nvSpPr>
      <dsp:spPr>
        <a:xfrm>
          <a:off x="5871150" y="2595528"/>
          <a:ext cx="3993909" cy="1217655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Продолжение реализации ДОП</a:t>
          </a:r>
          <a:endParaRPr lang="ru-RU" sz="2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871150" y="2595528"/>
        <a:ext cx="3993909" cy="1217655"/>
      </dsp:txXfrm>
    </dsp:sp>
    <dsp:sp modelId="{F2F11E63-7057-49A7-8F44-6E1D70915A7C}">
      <dsp:nvSpPr>
        <dsp:cNvPr id="0" name=""/>
        <dsp:cNvSpPr/>
      </dsp:nvSpPr>
      <dsp:spPr>
        <a:xfrm>
          <a:off x="5871150" y="4117597"/>
          <a:ext cx="3993909" cy="1217655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ДОП в рамках лагеря</a:t>
          </a:r>
          <a:endParaRPr lang="ru-RU" sz="24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871150" y="4117597"/>
        <a:ext cx="3993909" cy="1217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C1505-E91C-4D68-A6AF-1DC4BDF8C645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51D60-6407-4597-A103-14B14D53D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45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4A361-055A-4AF6-B14C-80F01FB63851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6AEDF-72EC-4DF6-A108-CF6F364D2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4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45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AC3-7323-4AE7-850F-D4D7C8244442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04"/>
          <a:stretch/>
        </p:blipFill>
        <p:spPr>
          <a:xfrm>
            <a:off x="0" y="-32639"/>
            <a:ext cx="1391477" cy="689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274638"/>
            <a:ext cx="10177131" cy="562074"/>
          </a:xfrm>
        </p:spPr>
        <p:txBody>
          <a:bodyPr>
            <a:normAutofit/>
          </a:bodyPr>
          <a:lstStyle>
            <a:lvl1pPr algn="l"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3498" y="1268761"/>
            <a:ext cx="10177131" cy="4525963"/>
          </a:xfrm>
        </p:spPr>
        <p:txBody>
          <a:bodyPr>
            <a:normAutofit/>
          </a:bodyPr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"/>
          <a:stretch/>
        </p:blipFill>
        <p:spPr>
          <a:xfrm>
            <a:off x="0" y="-32639"/>
            <a:ext cx="12192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6AC3-7323-4AE7-850F-D4D7C8244442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oryushina@iro.yar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kdinfo@iro.yar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452505" y="2898675"/>
            <a:ext cx="5358139" cy="60836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95400" y="3515812"/>
            <a:ext cx="10873208" cy="313867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3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ДОП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каникулярный период</a:t>
            </a:r>
          </a:p>
          <a:p>
            <a:pPr marL="0" indent="0" algn="r">
              <a:buNone/>
            </a:pPr>
            <a:endParaRPr lang="ru-RU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86163" indent="0" algn="just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Горюшина Е.А., канд. психол. н., руководитель РМЦ ДО ЯО</a:t>
            </a:r>
            <a:endParaRPr lang="ru-RU" sz="3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838363" y="5381920"/>
            <a:ext cx="6400800" cy="127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188640"/>
            <a:ext cx="2628530" cy="2613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703512" y="44624"/>
            <a:ext cx="10153128" cy="1296144"/>
          </a:xfrm>
          <a:prstGeom prst="horizontalScroll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38872" y="404664"/>
            <a:ext cx="100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ДОП круглогодично</a:t>
            </a:r>
            <a:endParaRPr lang="ru-RU" sz="2800" b="1" u="sng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81525907"/>
              </p:ext>
            </p:extLst>
          </p:nvPr>
        </p:nvGraphicFramePr>
        <p:xfrm>
          <a:off x="1543720" y="1321094"/>
          <a:ext cx="1047271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68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02373778"/>
              </p:ext>
            </p:extLst>
          </p:nvPr>
        </p:nvGraphicFramePr>
        <p:xfrm>
          <a:off x="2032000" y="260648"/>
          <a:ext cx="960861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28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80" y="548680"/>
            <a:ext cx="10657184" cy="6309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Образовательная </a:t>
            </a:r>
            <a:r>
              <a:rPr lang="ru-RU" sz="2800" b="1" dirty="0">
                <a:solidFill>
                  <a:srgbClr val="0070C0"/>
                </a:solidFill>
              </a:rPr>
              <a:t>программа </a:t>
            </a:r>
            <a:r>
              <a:rPr lang="ru-RU" b="1" dirty="0"/>
              <a:t>- комплекс основных характеристик образования (объем, содержание, планируемые результаты) и организационно-педагогических 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оценочных и методических материалов, а также в предусмотренных настоящим Федеральным законом случаях в виде рабочей программы воспитания, календарного плана воспитательной работы, форм </a:t>
            </a:r>
            <a:r>
              <a:rPr lang="ru-RU" b="1" dirty="0" smtClean="0"/>
              <a:t>аттестации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  <a:p>
            <a:pPr marL="0" indent="0">
              <a:buNone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4725143"/>
            <a:ext cx="2132856" cy="2132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1" y="4798176"/>
            <a:ext cx="2664296" cy="1987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19" y="4653136"/>
            <a:ext cx="2830913" cy="1981639"/>
          </a:xfrm>
          <a:prstGeom prst="rect">
            <a:avLst/>
          </a:prstGeom>
        </p:spPr>
      </p:pic>
      <p:sp>
        <p:nvSpPr>
          <p:cNvPr id="7" name="Умножение 6"/>
          <p:cNvSpPr/>
          <p:nvPr/>
        </p:nvSpPr>
        <p:spPr>
          <a:xfrm>
            <a:off x="1150049" y="4149080"/>
            <a:ext cx="3600401" cy="3104962"/>
          </a:xfrm>
          <a:prstGeom prst="mathMultiply">
            <a:avLst>
              <a:gd name="adj1" fmla="val 438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4556448" y="4161402"/>
            <a:ext cx="3600401" cy="3104962"/>
          </a:xfrm>
          <a:prstGeom prst="mathMultiply">
            <a:avLst>
              <a:gd name="adj1" fmla="val 438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8609601" y="4161402"/>
            <a:ext cx="3600401" cy="3104962"/>
          </a:xfrm>
          <a:prstGeom prst="mathMultiply">
            <a:avLst>
              <a:gd name="adj1" fmla="val 438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3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42322" t="17451" r="6295" b="20600"/>
          <a:stretch/>
        </p:blipFill>
        <p:spPr>
          <a:xfrm>
            <a:off x="1491262" y="129440"/>
            <a:ext cx="8794159" cy="59638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5663952" y="1556792"/>
            <a:ext cx="4176464" cy="1296144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Название ДОП</a:t>
            </a:r>
          </a:p>
          <a:p>
            <a:pPr algn="ctr"/>
            <a:r>
              <a:rPr lang="ru-RU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(летний лагерь)</a:t>
            </a:r>
            <a:endParaRPr lang="en-US" sz="2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5519936" y="3645024"/>
            <a:ext cx="6480720" cy="3181161"/>
          </a:xfrm>
          <a:prstGeom prst="wedgeEllipseCallout">
            <a:avLst>
              <a:gd name="adj1" fmla="val -83964"/>
              <a:gd name="adj2" fmla="val -18959"/>
            </a:avLst>
          </a:prstGeom>
          <a:solidFill>
            <a:srgbClr val="CA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u="sng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Кванториум</a:t>
            </a:r>
            <a:endParaRPr lang="ru-RU" sz="2200" b="1" u="sng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2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Мобильный </a:t>
            </a:r>
            <a:r>
              <a:rPr lang="ru-RU" sz="2200" b="1" u="sng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Кванториум</a:t>
            </a:r>
            <a:endParaRPr lang="ru-RU" sz="2200" b="1" u="sng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2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ru-RU" sz="22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-куб</a:t>
            </a:r>
          </a:p>
          <a:p>
            <a:pPr algn="ctr"/>
            <a:endParaRPr lang="ru-RU" sz="2200" b="1" u="sng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Точка роста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Новые места</a:t>
            </a:r>
          </a:p>
          <a:p>
            <a:pPr algn="ctr"/>
            <a:endParaRPr lang="ru-RU" sz="2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Нет проекта</a:t>
            </a:r>
            <a:endParaRPr lang="ru-RU" sz="2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8002" r="84578" b="25971"/>
          <a:stretch/>
        </p:blipFill>
        <p:spPr>
          <a:xfrm>
            <a:off x="1991544" y="116632"/>
            <a:ext cx="3168352" cy="511256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991544" y="4077072"/>
            <a:ext cx="2952328" cy="288032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91544" y="4436404"/>
            <a:ext cx="2952328" cy="288032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991544" y="4797152"/>
            <a:ext cx="2952328" cy="288032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ьная выноска 9"/>
          <p:cNvSpPr/>
          <p:nvPr/>
        </p:nvSpPr>
        <p:spPr>
          <a:xfrm>
            <a:off x="4561003" y="1219128"/>
            <a:ext cx="4176464" cy="1296144"/>
          </a:xfrm>
          <a:prstGeom prst="wedgeEllipseCallout">
            <a:avLst>
              <a:gd name="adj1" fmla="val -63333"/>
              <a:gd name="adj2" fmla="val 1662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Средства сертификата ПФ</a:t>
            </a:r>
            <a:endParaRPr lang="en-US" sz="2200" b="1" dirty="0" smtClean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7464152" y="2708920"/>
            <a:ext cx="4176464" cy="1296144"/>
          </a:xfrm>
          <a:prstGeom prst="wedgeEllipseCallout">
            <a:avLst>
              <a:gd name="adj1" fmla="val -110556"/>
              <a:gd name="adj2" fmla="val 922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Средства МЗ/ГЗ</a:t>
            </a:r>
            <a:endParaRPr lang="en-US" sz="2200" b="1" dirty="0" smtClean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7320136" y="4752909"/>
            <a:ext cx="4176464" cy="1296144"/>
          </a:xfrm>
          <a:prstGeom prst="wedgeEllipseCallout">
            <a:avLst>
              <a:gd name="adj1" fmla="val -106048"/>
              <a:gd name="adj2" fmla="val -329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Средства родителей</a:t>
            </a: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7137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2322" t="11151" r="1569" b="33200"/>
          <a:stretch/>
        </p:blipFill>
        <p:spPr>
          <a:xfrm>
            <a:off x="1559495" y="260648"/>
            <a:ext cx="10325675" cy="5760640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6168008" y="5445224"/>
            <a:ext cx="4176464" cy="1296144"/>
          </a:xfrm>
          <a:prstGeom prst="wedgeEllipseCallout">
            <a:avLst>
              <a:gd name="adj1" fmla="val -80291"/>
              <a:gd name="adj2" fmla="val -18095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Определяет организация</a:t>
            </a:r>
            <a:endParaRPr lang="en-US" sz="2200" b="1" dirty="0" smtClean="0"/>
          </a:p>
        </p:txBody>
      </p:sp>
      <p:sp>
        <p:nvSpPr>
          <p:cNvPr id="7" name="Овал 6"/>
          <p:cNvSpPr/>
          <p:nvPr/>
        </p:nvSpPr>
        <p:spPr>
          <a:xfrm>
            <a:off x="1775520" y="3501008"/>
            <a:ext cx="3168352" cy="504056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640" y="1484784"/>
            <a:ext cx="6984776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</a:p>
          <a:p>
            <a:pPr algn="ctr"/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goryushina@iro.yar.ru</a:t>
            </a:r>
            <a:endParaRPr lang="ru-RU" sz="4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4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kdinfo@iro.yar.ru</a:t>
            </a:r>
            <a:r>
              <a:rPr lang="ru-RU" sz="44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endParaRPr lang="en-US" sz="44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(4852)-23-09-65</a:t>
            </a:r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6269</TotalTime>
  <Words>156</Words>
  <Application>Microsoft Office PowerPoint</Application>
  <PresentationFormat>Широкоэкранный</PresentationFormat>
  <Paragraphs>44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Verdana</vt:lpstr>
      <vt:lpstr>Тема Office</vt:lpstr>
      <vt:lpstr>Ярославская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Екатерина Александровна Горюшина</cp:lastModifiedBy>
  <cp:revision>304</cp:revision>
  <cp:lastPrinted>2022-05-16T07:33:36Z</cp:lastPrinted>
  <dcterms:created xsi:type="dcterms:W3CDTF">2017-10-16T07:43:36Z</dcterms:created>
  <dcterms:modified xsi:type="dcterms:W3CDTF">2022-05-16T07:55:37Z</dcterms:modified>
</cp:coreProperties>
</file>