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D6E7-48A1-4914-A121-D2056F5C4D0C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F5240-60DD-46CD-9346-5A281871A2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67544" y="1700808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Monotype Corsiva" pitchFamily="66" charset="0"/>
              </a:rPr>
              <a:t>Межэтнические конфликты: применение медиативных практик и восстановительных программ</a:t>
            </a:r>
            <a:endParaRPr lang="ru-RU" sz="3600" b="1" dirty="0"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1800" y="4725144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Monotype Corsiva" pitchFamily="66" charset="0"/>
              </a:rPr>
              <a:t>Педагог-психолог  МУ ГЦППМС </a:t>
            </a:r>
          </a:p>
          <a:p>
            <a:r>
              <a:rPr lang="ru-RU" sz="3200" b="1" dirty="0" smtClean="0">
                <a:latin typeface="Monotype Corsiva" pitchFamily="66" charset="0"/>
              </a:rPr>
              <a:t>Мельникова  Нина Николаевна</a:t>
            </a:r>
            <a:endParaRPr lang="ru-RU" sz="32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2413338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Работа с родителями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Семья обеспечивает ребенку не только определенный уровень интеллектуального развития, но и прививает навыки общения.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Родители – главный авторитет, пример для подражания у ребенка.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8" name="Picture 2" descr="https://coolsen.ru/wp-content/uploads/2021/06/153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 descr="C:\Users\Владелец\Downloads\первый-лист (1)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4499992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Владелец\Downloads\последний-лист (1)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556792"/>
            <a:ext cx="4572000" cy="5301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2098895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Программа «Навстречу друг другу»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направлена на повышение уровня знаний в области гуманистических ценностей и снижение риска конфликтов участников образовательных отношений.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Программа позволят гармонизировать отношения на уровне детей, педагогических работников и интеграции родительской общественности.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2627049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работа с обучающимися 1-7-х классов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работа с педагогическим коллективом (классными руководителями)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работа с родителями.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1772816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Monotype Corsiva" pitchFamily="66" charset="0"/>
              </a:rPr>
              <a:t>3 блока</a:t>
            </a:r>
            <a:endParaRPr lang="ru-RU" sz="44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2100925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Занятия с обучающимися 1-2-х классов направлены на приспособление к деятельности, вхождение в новый коллектив, усвоение норм, правил, требований, традиций данного класса;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установление контакта,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645952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сокращение психологической дистанции между членами класса и создание доверительной   атмосферы в нем.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1993492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Занятия с обучающимися 3-4-х классов сфокусированы вокруг развития навыков партнерского общения, развития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эмпатии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выявления действенного актива класса, формирования позитивных представлений друг о друге.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2192398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Занятия с обучающимися 5-6-х классов посвящены навыкам корректного общения, открытого обсуждения проблем класса, работы в команде, достижения групповых целей.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210659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Занятия с обучающимися 7-х классов актуализируют самопознание, «открытие» в 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непринимаемых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членах класса позитивных сторон, обнаружение общего с другими одноклассниками.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0" y="1484785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Monotype Corsiva" pitchFamily="66" charset="0"/>
              </a:rPr>
              <a:t>Работа с педагогическим коллективом</a:t>
            </a:r>
            <a:r>
              <a:rPr lang="ru-RU" sz="2800" b="1" dirty="0" smtClean="0">
                <a:latin typeface="Monotype Corsiva" pitchFamily="66" charset="0"/>
              </a:rPr>
              <a:t>(</a:t>
            </a:r>
            <a:r>
              <a:rPr lang="ru-RU" sz="2800" b="1" dirty="0" smtClean="0">
                <a:latin typeface="Monotype Corsiva" pitchFamily="66" charset="0"/>
              </a:rPr>
              <a:t>классным руководителем)</a:t>
            </a:r>
            <a:endParaRPr lang="ru-RU" sz="2800" b="1" dirty="0">
              <a:latin typeface="Monotype Corsiva" pitchFamily="66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2342067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При работе с классными руководителями необходимо как информирование по психологическим особенностям каждого возрастного периода, нюансами формирования коллектива в младшем школьном и подростковом периодах, так и практические материалы для организации группового сплочения.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260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нина</dc:creator>
  <cp:lastModifiedBy>нина </cp:lastModifiedBy>
  <cp:revision>7</cp:revision>
  <dcterms:created xsi:type="dcterms:W3CDTF">2022-03-02T17:00:55Z</dcterms:created>
  <dcterms:modified xsi:type="dcterms:W3CDTF">2022-03-02T17:58:36Z</dcterms:modified>
</cp:coreProperties>
</file>