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32" r:id="rId1"/>
  </p:sldMasterIdLst>
  <p:notesMasterIdLst>
    <p:notesMasterId r:id="rId11"/>
  </p:notesMasterIdLst>
  <p:sldIdLst>
    <p:sldId id="295" r:id="rId2"/>
    <p:sldId id="361" r:id="rId3"/>
    <p:sldId id="362" r:id="rId4"/>
    <p:sldId id="363" r:id="rId5"/>
    <p:sldId id="364" r:id="rId6"/>
    <p:sldId id="365" r:id="rId7"/>
    <p:sldId id="366" r:id="rId8"/>
    <p:sldId id="367" r:id="rId9"/>
    <p:sldId id="344" r:id="rId10"/>
  </p:sldIdLst>
  <p:sldSz cx="9144000" cy="6858000" type="screen4x3"/>
  <p:notesSz cx="6761163" cy="9931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7B7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9E5D33-FBAD-4477-AC5A-794BE0C84A97}" type="doc">
      <dgm:prSet loTypeId="urn:microsoft.com/office/officeart/2005/8/layout/hierarchy5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88A9A12-D023-4938-A830-699608CB68E9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низкая культура общения</a:t>
          </a:r>
          <a:endParaRPr lang="ru-RU" sz="2400" dirty="0"/>
        </a:p>
      </dgm:t>
    </dgm:pt>
    <dgm:pt modelId="{4C7AFE75-02A6-4F8E-B509-5FAB6EC82028}" type="parTrans" cxnId="{9E0F5A8C-1614-418A-B79B-E1653AE978DA}">
      <dgm:prSet/>
      <dgm:spPr/>
      <dgm:t>
        <a:bodyPr/>
        <a:lstStyle/>
        <a:p>
          <a:endParaRPr lang="ru-RU"/>
        </a:p>
      </dgm:t>
    </dgm:pt>
    <dgm:pt modelId="{FE417E92-9390-4805-B9E2-47951CB35B93}" type="sibTrans" cxnId="{9E0F5A8C-1614-418A-B79B-E1653AE978DA}">
      <dgm:prSet/>
      <dgm:spPr/>
      <dgm:t>
        <a:bodyPr/>
        <a:lstStyle/>
        <a:p>
          <a:endParaRPr lang="ru-RU"/>
        </a:p>
      </dgm:t>
    </dgm:pt>
    <dgm:pt modelId="{AC36C7D7-7566-4BD0-9E2D-70802D8FF3BD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Причины 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38B7E031-9A9A-4317-ABA2-B0C298514A61}" type="sibTrans" cxnId="{482A78C2-D1C5-4C06-A532-B554C5AB93F2}">
      <dgm:prSet/>
      <dgm:spPr/>
      <dgm:t>
        <a:bodyPr/>
        <a:lstStyle/>
        <a:p>
          <a:endParaRPr lang="ru-RU"/>
        </a:p>
      </dgm:t>
    </dgm:pt>
    <dgm:pt modelId="{2290F0B8-3B7B-40FB-AE45-1F1267025D89}" type="parTrans" cxnId="{482A78C2-D1C5-4C06-A532-B554C5AB93F2}">
      <dgm:prSet/>
      <dgm:spPr/>
      <dgm:t>
        <a:bodyPr/>
        <a:lstStyle/>
        <a:p>
          <a:endParaRPr lang="ru-RU"/>
        </a:p>
      </dgm:t>
    </dgm:pt>
    <dgm:pt modelId="{174DE529-4BE9-41C0-8913-02F82C699216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и др.</a:t>
          </a:r>
          <a:endParaRPr lang="ru-RU" sz="2400" dirty="0"/>
        </a:p>
      </dgm:t>
    </dgm:pt>
    <dgm:pt modelId="{DECE2DA2-6032-4BD0-91F7-A5873D49A693}" type="sibTrans" cxnId="{7F66ED5F-35C2-46D5-8183-6593F1E2F8CC}">
      <dgm:prSet/>
      <dgm:spPr/>
      <dgm:t>
        <a:bodyPr/>
        <a:lstStyle/>
        <a:p>
          <a:endParaRPr lang="ru-RU"/>
        </a:p>
      </dgm:t>
    </dgm:pt>
    <dgm:pt modelId="{B46FB5C0-12DC-4C71-9E51-F3A645D607D2}" type="parTrans" cxnId="{7F66ED5F-35C2-46D5-8183-6593F1E2F8CC}">
      <dgm:prSet/>
      <dgm:spPr/>
      <dgm:t>
        <a:bodyPr/>
        <a:lstStyle/>
        <a:p>
          <a:endParaRPr lang="ru-RU"/>
        </a:p>
      </dgm:t>
    </dgm:pt>
    <dgm:pt modelId="{DBF8B4D0-389F-44EC-9875-E02D4BDEFEC6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стереотипы неприятия</a:t>
          </a:r>
          <a:endParaRPr lang="ru-RU" sz="2400" dirty="0"/>
        </a:p>
      </dgm:t>
    </dgm:pt>
    <dgm:pt modelId="{81207C1A-3F72-4EE6-B0F3-6C426E5AEDA1}" type="sibTrans" cxnId="{2914C63C-9994-4118-8568-69AA03E66A8A}">
      <dgm:prSet/>
      <dgm:spPr/>
      <dgm:t>
        <a:bodyPr/>
        <a:lstStyle/>
        <a:p>
          <a:endParaRPr lang="ru-RU"/>
        </a:p>
      </dgm:t>
    </dgm:pt>
    <dgm:pt modelId="{94A50513-FC66-4FF9-8EE0-51FBBDB29B85}" type="parTrans" cxnId="{2914C63C-9994-4118-8568-69AA03E66A8A}">
      <dgm:prSet/>
      <dgm:spPr/>
      <dgm:t>
        <a:bodyPr/>
        <a:lstStyle/>
        <a:p>
          <a:endParaRPr lang="ru-RU"/>
        </a:p>
      </dgm:t>
    </dgm:pt>
    <dgm:pt modelId="{DF2B1120-5FAB-4E5D-969B-037B488651F8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влияние СМИ</a:t>
          </a:r>
          <a:endParaRPr lang="ru-RU" sz="2400" dirty="0"/>
        </a:p>
      </dgm:t>
    </dgm:pt>
    <dgm:pt modelId="{9D06B06B-905A-4604-A42A-AF9A23D659B3}" type="sibTrans" cxnId="{12261AC5-71E6-4308-ADD2-D3B161CBB5FC}">
      <dgm:prSet/>
      <dgm:spPr/>
      <dgm:t>
        <a:bodyPr/>
        <a:lstStyle/>
        <a:p>
          <a:endParaRPr lang="ru-RU"/>
        </a:p>
      </dgm:t>
    </dgm:pt>
    <dgm:pt modelId="{D9DFB31C-757D-4D17-AFF4-3EFA842ED69C}" type="parTrans" cxnId="{12261AC5-71E6-4308-ADD2-D3B161CBB5FC}">
      <dgm:prSet/>
      <dgm:spPr/>
      <dgm:t>
        <a:bodyPr/>
        <a:lstStyle/>
        <a:p>
          <a:endParaRPr lang="ru-RU"/>
        </a:p>
      </dgm:t>
    </dgm:pt>
    <dgm:pt modelId="{B66E9D1E-8986-491E-9746-647817BE6181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низкий уровень толерантности</a:t>
          </a:r>
          <a:endParaRPr lang="ru-RU" sz="2400" dirty="0"/>
        </a:p>
      </dgm:t>
    </dgm:pt>
    <dgm:pt modelId="{B9C7582B-D412-48B0-B610-849767360A13}" type="sibTrans" cxnId="{7F5F174E-4292-446E-96FA-EF2C0A1602ED}">
      <dgm:prSet/>
      <dgm:spPr/>
      <dgm:t>
        <a:bodyPr/>
        <a:lstStyle/>
        <a:p>
          <a:endParaRPr lang="ru-RU"/>
        </a:p>
      </dgm:t>
    </dgm:pt>
    <dgm:pt modelId="{67C85D7B-4390-469B-B05F-62C5B7E7A994}" type="parTrans" cxnId="{7F5F174E-4292-446E-96FA-EF2C0A1602ED}">
      <dgm:prSet/>
      <dgm:spPr/>
      <dgm:t>
        <a:bodyPr/>
        <a:lstStyle/>
        <a:p>
          <a:endParaRPr lang="ru-RU"/>
        </a:p>
      </dgm:t>
    </dgm:pt>
    <dgm:pt modelId="{BA7DAD54-0F51-4CD2-B5AE-43F5CD492713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различия в ценностных ориентациях</a:t>
          </a:r>
          <a:endParaRPr lang="ru-RU" sz="2400" dirty="0"/>
        </a:p>
      </dgm:t>
    </dgm:pt>
    <dgm:pt modelId="{C072FE8A-EBEE-42D1-86BD-F99A373BE67C}" type="parTrans" cxnId="{20F28A6B-842D-438E-881B-F05435C103BF}">
      <dgm:prSet/>
      <dgm:spPr/>
      <dgm:t>
        <a:bodyPr/>
        <a:lstStyle/>
        <a:p>
          <a:endParaRPr lang="ru-RU"/>
        </a:p>
      </dgm:t>
    </dgm:pt>
    <dgm:pt modelId="{0F3AEBC8-7A1E-4372-AC2C-009137E9F271}" type="sibTrans" cxnId="{20F28A6B-842D-438E-881B-F05435C103BF}">
      <dgm:prSet/>
      <dgm:spPr/>
      <dgm:t>
        <a:bodyPr/>
        <a:lstStyle/>
        <a:p>
          <a:endParaRPr lang="ru-RU"/>
        </a:p>
      </dgm:t>
    </dgm:pt>
    <dgm:pt modelId="{0133C68E-D2AB-4B26-9FC2-B75F94F19DF7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личностные особенности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B2473B-A193-4B3D-897C-FB2E3F618344}" type="parTrans" cxnId="{C0138573-6969-4F12-ADF3-70061C0BB4B9}">
      <dgm:prSet/>
      <dgm:spPr/>
      <dgm:t>
        <a:bodyPr/>
        <a:lstStyle/>
        <a:p>
          <a:endParaRPr lang="ru-RU"/>
        </a:p>
      </dgm:t>
    </dgm:pt>
    <dgm:pt modelId="{FAC8194B-5EDD-4567-ACFF-AD41B4190424}" type="sibTrans" cxnId="{C0138573-6969-4F12-ADF3-70061C0BB4B9}">
      <dgm:prSet/>
      <dgm:spPr/>
      <dgm:t>
        <a:bodyPr/>
        <a:lstStyle/>
        <a:p>
          <a:endParaRPr lang="ru-RU"/>
        </a:p>
      </dgm:t>
    </dgm:pt>
    <dgm:pt modelId="{926F4DDB-FDDF-4E5E-9FC3-0F5F0E467E33}" type="pres">
      <dgm:prSet presAssocID="{709E5D33-FBAD-4477-AC5A-794BE0C84A9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3A475D-99B6-4E27-AC76-B52C905BC4DD}" type="pres">
      <dgm:prSet presAssocID="{709E5D33-FBAD-4477-AC5A-794BE0C84A97}" presName="hierFlow" presStyleCnt="0"/>
      <dgm:spPr/>
    </dgm:pt>
    <dgm:pt modelId="{03C08B65-51AA-40EB-B03D-537C11F613FF}" type="pres">
      <dgm:prSet presAssocID="{709E5D33-FBAD-4477-AC5A-794BE0C84A9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1DABC2C-4927-4485-A95C-DE298AA4C9C5}" type="pres">
      <dgm:prSet presAssocID="{AC36C7D7-7566-4BD0-9E2D-70802D8FF3BD}" presName="Name17" presStyleCnt="0"/>
      <dgm:spPr/>
    </dgm:pt>
    <dgm:pt modelId="{4420A842-92D6-455E-8DE4-F6112B540A9B}" type="pres">
      <dgm:prSet presAssocID="{AC36C7D7-7566-4BD0-9E2D-70802D8FF3BD}" presName="level1Shape" presStyleLbl="node0" presStyleIdx="0" presStyleCnt="1" custScaleX="481992" custScaleY="240607" custLinFactNeighborX="-961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764B44-CA3C-4314-99C3-DE0002139C6C}" type="pres">
      <dgm:prSet presAssocID="{AC36C7D7-7566-4BD0-9E2D-70802D8FF3BD}" presName="hierChild2" presStyleCnt="0"/>
      <dgm:spPr/>
    </dgm:pt>
    <dgm:pt modelId="{7733AE3D-2E72-4B51-9BD5-20E58D43BCF6}" type="pres">
      <dgm:prSet presAssocID="{4C7AFE75-02A6-4F8E-B509-5FAB6EC82028}" presName="Name25" presStyleLbl="parChTrans1D2" presStyleIdx="0" presStyleCnt="7"/>
      <dgm:spPr/>
      <dgm:t>
        <a:bodyPr/>
        <a:lstStyle/>
        <a:p>
          <a:endParaRPr lang="ru-RU"/>
        </a:p>
      </dgm:t>
    </dgm:pt>
    <dgm:pt modelId="{1A6B228B-2625-4757-8DB7-451D922335F7}" type="pres">
      <dgm:prSet presAssocID="{4C7AFE75-02A6-4F8E-B509-5FAB6EC82028}" presName="connTx" presStyleLbl="parChTrans1D2" presStyleIdx="0" presStyleCnt="7"/>
      <dgm:spPr/>
      <dgm:t>
        <a:bodyPr/>
        <a:lstStyle/>
        <a:p>
          <a:endParaRPr lang="ru-RU"/>
        </a:p>
      </dgm:t>
    </dgm:pt>
    <dgm:pt modelId="{D64B0D0D-F637-423D-8E33-1D8040960D75}" type="pres">
      <dgm:prSet presAssocID="{E88A9A12-D023-4938-A830-699608CB68E9}" presName="Name30" presStyleCnt="0"/>
      <dgm:spPr/>
    </dgm:pt>
    <dgm:pt modelId="{12AC622C-C83F-4F32-9391-23637AD57FDA}" type="pres">
      <dgm:prSet presAssocID="{E88A9A12-D023-4938-A830-699608CB68E9}" presName="level2Shape" presStyleLbl="node2" presStyleIdx="0" presStyleCnt="7" custScaleX="961752" custScaleY="209503"/>
      <dgm:spPr/>
      <dgm:t>
        <a:bodyPr/>
        <a:lstStyle/>
        <a:p>
          <a:endParaRPr lang="ru-RU"/>
        </a:p>
      </dgm:t>
    </dgm:pt>
    <dgm:pt modelId="{8D08A2F2-9A9C-43C4-B130-3F130E34D564}" type="pres">
      <dgm:prSet presAssocID="{E88A9A12-D023-4938-A830-699608CB68E9}" presName="hierChild3" presStyleCnt="0"/>
      <dgm:spPr/>
    </dgm:pt>
    <dgm:pt modelId="{D809A06F-702B-4C35-9FB8-73AEDCF35CBE}" type="pres">
      <dgm:prSet presAssocID="{C072FE8A-EBEE-42D1-86BD-F99A373BE67C}" presName="Name25" presStyleLbl="parChTrans1D2" presStyleIdx="1" presStyleCnt="7"/>
      <dgm:spPr/>
      <dgm:t>
        <a:bodyPr/>
        <a:lstStyle/>
        <a:p>
          <a:endParaRPr lang="ru-RU"/>
        </a:p>
      </dgm:t>
    </dgm:pt>
    <dgm:pt modelId="{44242AA3-9C94-4A86-B979-9888F34BCE93}" type="pres">
      <dgm:prSet presAssocID="{C072FE8A-EBEE-42D1-86BD-F99A373BE67C}" presName="connTx" presStyleLbl="parChTrans1D2" presStyleIdx="1" presStyleCnt="7"/>
      <dgm:spPr/>
      <dgm:t>
        <a:bodyPr/>
        <a:lstStyle/>
        <a:p>
          <a:endParaRPr lang="ru-RU"/>
        </a:p>
      </dgm:t>
    </dgm:pt>
    <dgm:pt modelId="{11FBAD0B-0374-4D7C-B9F6-6D8538C135BC}" type="pres">
      <dgm:prSet presAssocID="{BA7DAD54-0F51-4CD2-B5AE-43F5CD492713}" presName="Name30" presStyleCnt="0"/>
      <dgm:spPr/>
    </dgm:pt>
    <dgm:pt modelId="{AC1A2BA2-A50E-4B4B-85DC-D6DBA1BD377F}" type="pres">
      <dgm:prSet presAssocID="{BA7DAD54-0F51-4CD2-B5AE-43F5CD492713}" presName="level2Shape" presStyleLbl="node2" presStyleIdx="1" presStyleCnt="7" custScaleX="961752" custScaleY="202435"/>
      <dgm:spPr/>
      <dgm:t>
        <a:bodyPr/>
        <a:lstStyle/>
        <a:p>
          <a:endParaRPr lang="ru-RU"/>
        </a:p>
      </dgm:t>
    </dgm:pt>
    <dgm:pt modelId="{9EDF8C1D-D991-4BA8-982C-60ACF4051CC2}" type="pres">
      <dgm:prSet presAssocID="{BA7DAD54-0F51-4CD2-B5AE-43F5CD492713}" presName="hierChild3" presStyleCnt="0"/>
      <dgm:spPr/>
    </dgm:pt>
    <dgm:pt modelId="{3115CC7A-1C46-4F6C-974F-E0DC164B7E6F}" type="pres">
      <dgm:prSet presAssocID="{40B2473B-A193-4B3D-897C-FB2E3F618344}" presName="Name25" presStyleLbl="parChTrans1D2" presStyleIdx="2" presStyleCnt="7"/>
      <dgm:spPr/>
      <dgm:t>
        <a:bodyPr/>
        <a:lstStyle/>
        <a:p>
          <a:endParaRPr lang="ru-RU"/>
        </a:p>
      </dgm:t>
    </dgm:pt>
    <dgm:pt modelId="{A8668FCA-0DF1-4BBC-8ABF-D036C55D1386}" type="pres">
      <dgm:prSet presAssocID="{40B2473B-A193-4B3D-897C-FB2E3F618344}" presName="connTx" presStyleLbl="parChTrans1D2" presStyleIdx="2" presStyleCnt="7"/>
      <dgm:spPr/>
      <dgm:t>
        <a:bodyPr/>
        <a:lstStyle/>
        <a:p>
          <a:endParaRPr lang="ru-RU"/>
        </a:p>
      </dgm:t>
    </dgm:pt>
    <dgm:pt modelId="{336DEEFE-3DD4-4AAB-9E73-1EABD408F07E}" type="pres">
      <dgm:prSet presAssocID="{0133C68E-D2AB-4B26-9FC2-B75F94F19DF7}" presName="Name30" presStyleCnt="0"/>
      <dgm:spPr/>
    </dgm:pt>
    <dgm:pt modelId="{664FA4AD-CE10-4AE7-9CA8-CF116EC01E19}" type="pres">
      <dgm:prSet presAssocID="{0133C68E-D2AB-4B26-9FC2-B75F94F19DF7}" presName="level2Shape" presStyleLbl="node2" presStyleIdx="2" presStyleCnt="7" custScaleX="961752" custScaleY="167680"/>
      <dgm:spPr/>
      <dgm:t>
        <a:bodyPr/>
        <a:lstStyle/>
        <a:p>
          <a:endParaRPr lang="ru-RU"/>
        </a:p>
      </dgm:t>
    </dgm:pt>
    <dgm:pt modelId="{AA58BEC4-BF13-4058-AF24-1F683CB2C0A0}" type="pres">
      <dgm:prSet presAssocID="{0133C68E-D2AB-4B26-9FC2-B75F94F19DF7}" presName="hierChild3" presStyleCnt="0"/>
      <dgm:spPr/>
    </dgm:pt>
    <dgm:pt modelId="{67515E28-BD2A-4B4E-9FC4-8C7A5A5B66BF}" type="pres">
      <dgm:prSet presAssocID="{67C85D7B-4390-469B-B05F-62C5B7E7A994}" presName="Name25" presStyleLbl="parChTrans1D2" presStyleIdx="3" presStyleCnt="7"/>
      <dgm:spPr/>
      <dgm:t>
        <a:bodyPr/>
        <a:lstStyle/>
        <a:p>
          <a:endParaRPr lang="ru-RU"/>
        </a:p>
      </dgm:t>
    </dgm:pt>
    <dgm:pt modelId="{CCB57064-F703-4A9C-BFF0-6DCFCC20CE3E}" type="pres">
      <dgm:prSet presAssocID="{67C85D7B-4390-469B-B05F-62C5B7E7A994}" presName="connTx" presStyleLbl="parChTrans1D2" presStyleIdx="3" presStyleCnt="7"/>
      <dgm:spPr/>
      <dgm:t>
        <a:bodyPr/>
        <a:lstStyle/>
        <a:p>
          <a:endParaRPr lang="ru-RU"/>
        </a:p>
      </dgm:t>
    </dgm:pt>
    <dgm:pt modelId="{303FA66C-3870-4387-86A9-07E537E25432}" type="pres">
      <dgm:prSet presAssocID="{B66E9D1E-8986-491E-9746-647817BE6181}" presName="Name30" presStyleCnt="0"/>
      <dgm:spPr/>
    </dgm:pt>
    <dgm:pt modelId="{3EA70606-2B87-4D85-84D6-2DF6697B6AA6}" type="pres">
      <dgm:prSet presAssocID="{B66E9D1E-8986-491E-9746-647817BE6181}" presName="level2Shape" presStyleLbl="node2" presStyleIdx="3" presStyleCnt="7" custScaleX="961752" custScaleY="176015" custLinFactNeighborX="3560"/>
      <dgm:spPr/>
      <dgm:t>
        <a:bodyPr/>
        <a:lstStyle/>
        <a:p>
          <a:endParaRPr lang="ru-RU"/>
        </a:p>
      </dgm:t>
    </dgm:pt>
    <dgm:pt modelId="{4A1C1AC0-6A58-4302-99B8-6E5041216418}" type="pres">
      <dgm:prSet presAssocID="{B66E9D1E-8986-491E-9746-647817BE6181}" presName="hierChild3" presStyleCnt="0"/>
      <dgm:spPr/>
    </dgm:pt>
    <dgm:pt modelId="{CB729E28-C297-4F0B-991B-E5650C8A4DFE}" type="pres">
      <dgm:prSet presAssocID="{D9DFB31C-757D-4D17-AFF4-3EFA842ED69C}" presName="Name25" presStyleLbl="parChTrans1D2" presStyleIdx="4" presStyleCnt="7"/>
      <dgm:spPr/>
      <dgm:t>
        <a:bodyPr/>
        <a:lstStyle/>
        <a:p>
          <a:endParaRPr lang="ru-RU"/>
        </a:p>
      </dgm:t>
    </dgm:pt>
    <dgm:pt modelId="{01F573DF-D908-42B8-9729-05AEF26AF34A}" type="pres">
      <dgm:prSet presAssocID="{D9DFB31C-757D-4D17-AFF4-3EFA842ED69C}" presName="connTx" presStyleLbl="parChTrans1D2" presStyleIdx="4" presStyleCnt="7"/>
      <dgm:spPr/>
      <dgm:t>
        <a:bodyPr/>
        <a:lstStyle/>
        <a:p>
          <a:endParaRPr lang="ru-RU"/>
        </a:p>
      </dgm:t>
    </dgm:pt>
    <dgm:pt modelId="{6FC1A7E8-E251-4958-9039-AE3DD70226E5}" type="pres">
      <dgm:prSet presAssocID="{DF2B1120-5FAB-4E5D-969B-037B488651F8}" presName="Name30" presStyleCnt="0"/>
      <dgm:spPr/>
    </dgm:pt>
    <dgm:pt modelId="{78C87297-2BA0-4499-A82A-B26C243B9862}" type="pres">
      <dgm:prSet presAssocID="{DF2B1120-5FAB-4E5D-969B-037B488651F8}" presName="level2Shape" presStyleLbl="node2" presStyleIdx="4" presStyleCnt="7" custScaleX="961752" custScaleY="196714"/>
      <dgm:spPr/>
      <dgm:t>
        <a:bodyPr/>
        <a:lstStyle/>
        <a:p>
          <a:endParaRPr lang="ru-RU"/>
        </a:p>
      </dgm:t>
    </dgm:pt>
    <dgm:pt modelId="{6207CD63-96D8-42AA-9F5D-488B400BC94A}" type="pres">
      <dgm:prSet presAssocID="{DF2B1120-5FAB-4E5D-969B-037B488651F8}" presName="hierChild3" presStyleCnt="0"/>
      <dgm:spPr/>
    </dgm:pt>
    <dgm:pt modelId="{54707931-62E1-412E-A09B-8CDC5531C9E4}" type="pres">
      <dgm:prSet presAssocID="{94A50513-FC66-4FF9-8EE0-51FBBDB29B85}" presName="Name25" presStyleLbl="parChTrans1D2" presStyleIdx="5" presStyleCnt="7"/>
      <dgm:spPr/>
      <dgm:t>
        <a:bodyPr/>
        <a:lstStyle/>
        <a:p>
          <a:endParaRPr lang="ru-RU"/>
        </a:p>
      </dgm:t>
    </dgm:pt>
    <dgm:pt modelId="{CE015C73-205C-488F-AC79-461581DB543C}" type="pres">
      <dgm:prSet presAssocID="{94A50513-FC66-4FF9-8EE0-51FBBDB29B85}" presName="connTx" presStyleLbl="parChTrans1D2" presStyleIdx="5" presStyleCnt="7"/>
      <dgm:spPr/>
      <dgm:t>
        <a:bodyPr/>
        <a:lstStyle/>
        <a:p>
          <a:endParaRPr lang="ru-RU"/>
        </a:p>
      </dgm:t>
    </dgm:pt>
    <dgm:pt modelId="{BE3719AF-13B9-4764-B2B0-82532B31238F}" type="pres">
      <dgm:prSet presAssocID="{DBF8B4D0-389F-44EC-9875-E02D4BDEFEC6}" presName="Name30" presStyleCnt="0"/>
      <dgm:spPr/>
    </dgm:pt>
    <dgm:pt modelId="{6791C219-0056-42FD-B2DF-812AB10F96D9}" type="pres">
      <dgm:prSet presAssocID="{DBF8B4D0-389F-44EC-9875-E02D4BDEFEC6}" presName="level2Shape" presStyleLbl="node2" presStyleIdx="5" presStyleCnt="7" custScaleX="961752" custScaleY="189094"/>
      <dgm:spPr/>
      <dgm:t>
        <a:bodyPr/>
        <a:lstStyle/>
        <a:p>
          <a:endParaRPr lang="ru-RU"/>
        </a:p>
      </dgm:t>
    </dgm:pt>
    <dgm:pt modelId="{74008D8B-7BFF-4786-AD76-36FBB6CF8C8E}" type="pres">
      <dgm:prSet presAssocID="{DBF8B4D0-389F-44EC-9875-E02D4BDEFEC6}" presName="hierChild3" presStyleCnt="0"/>
      <dgm:spPr/>
    </dgm:pt>
    <dgm:pt modelId="{ABC61CC3-4901-4567-A093-B16F757D1EB1}" type="pres">
      <dgm:prSet presAssocID="{B46FB5C0-12DC-4C71-9E51-F3A645D607D2}" presName="Name25" presStyleLbl="parChTrans1D2" presStyleIdx="6" presStyleCnt="7"/>
      <dgm:spPr/>
      <dgm:t>
        <a:bodyPr/>
        <a:lstStyle/>
        <a:p>
          <a:endParaRPr lang="ru-RU"/>
        </a:p>
      </dgm:t>
    </dgm:pt>
    <dgm:pt modelId="{9E15E776-4043-4746-99EE-D438DD08905C}" type="pres">
      <dgm:prSet presAssocID="{B46FB5C0-12DC-4C71-9E51-F3A645D607D2}" presName="connTx" presStyleLbl="parChTrans1D2" presStyleIdx="6" presStyleCnt="7"/>
      <dgm:spPr/>
      <dgm:t>
        <a:bodyPr/>
        <a:lstStyle/>
        <a:p>
          <a:endParaRPr lang="ru-RU"/>
        </a:p>
      </dgm:t>
    </dgm:pt>
    <dgm:pt modelId="{5FA37184-6933-4D7C-B8B6-4A1A77D81748}" type="pres">
      <dgm:prSet presAssocID="{174DE529-4BE9-41C0-8913-02F82C699216}" presName="Name30" presStyleCnt="0"/>
      <dgm:spPr/>
    </dgm:pt>
    <dgm:pt modelId="{F3DECF4D-7B92-430A-AF97-F7A0FEF16456}" type="pres">
      <dgm:prSet presAssocID="{174DE529-4BE9-41C0-8913-02F82C699216}" presName="level2Shape" presStyleLbl="node2" presStyleIdx="6" presStyleCnt="7" custScaleX="957430" custScaleY="201909" custLinFactNeighborX="2161"/>
      <dgm:spPr/>
      <dgm:t>
        <a:bodyPr/>
        <a:lstStyle/>
        <a:p>
          <a:endParaRPr lang="ru-RU"/>
        </a:p>
      </dgm:t>
    </dgm:pt>
    <dgm:pt modelId="{933400CA-7D72-4B07-A059-F361DA852608}" type="pres">
      <dgm:prSet presAssocID="{174DE529-4BE9-41C0-8913-02F82C699216}" presName="hierChild3" presStyleCnt="0"/>
      <dgm:spPr/>
    </dgm:pt>
    <dgm:pt modelId="{E3F95296-6C20-457F-9913-B6892490E8FE}" type="pres">
      <dgm:prSet presAssocID="{709E5D33-FBAD-4477-AC5A-794BE0C84A97}" presName="bgShapesFlow" presStyleCnt="0"/>
      <dgm:spPr/>
    </dgm:pt>
  </dgm:ptLst>
  <dgm:cxnLst>
    <dgm:cxn modelId="{F4FC2A82-9AF1-435A-BFFC-2E7414EF05D0}" type="presOf" srcId="{BA7DAD54-0F51-4CD2-B5AE-43F5CD492713}" destId="{AC1A2BA2-A50E-4B4B-85DC-D6DBA1BD377F}" srcOrd="0" destOrd="0" presId="urn:microsoft.com/office/officeart/2005/8/layout/hierarchy5"/>
    <dgm:cxn modelId="{51F29F1C-57C3-47F3-A97C-DD7EDE399579}" type="presOf" srcId="{709E5D33-FBAD-4477-AC5A-794BE0C84A97}" destId="{926F4DDB-FDDF-4E5E-9FC3-0F5F0E467E33}" srcOrd="0" destOrd="0" presId="urn:microsoft.com/office/officeart/2005/8/layout/hierarchy5"/>
    <dgm:cxn modelId="{5E810CBF-3187-4D0B-8CBD-659B15611245}" type="presOf" srcId="{B66E9D1E-8986-491E-9746-647817BE6181}" destId="{3EA70606-2B87-4D85-84D6-2DF6697B6AA6}" srcOrd="0" destOrd="0" presId="urn:microsoft.com/office/officeart/2005/8/layout/hierarchy5"/>
    <dgm:cxn modelId="{7F5F174E-4292-446E-96FA-EF2C0A1602ED}" srcId="{AC36C7D7-7566-4BD0-9E2D-70802D8FF3BD}" destId="{B66E9D1E-8986-491E-9746-647817BE6181}" srcOrd="3" destOrd="0" parTransId="{67C85D7B-4390-469B-B05F-62C5B7E7A994}" sibTransId="{B9C7582B-D412-48B0-B610-849767360A13}"/>
    <dgm:cxn modelId="{33256F21-4919-49CF-BD38-D4FD48525F9B}" type="presOf" srcId="{4C7AFE75-02A6-4F8E-B509-5FAB6EC82028}" destId="{7733AE3D-2E72-4B51-9BD5-20E58D43BCF6}" srcOrd="0" destOrd="0" presId="urn:microsoft.com/office/officeart/2005/8/layout/hierarchy5"/>
    <dgm:cxn modelId="{D97C2782-0B3C-4E53-A3A3-79F28EBDE930}" type="presOf" srcId="{174DE529-4BE9-41C0-8913-02F82C699216}" destId="{F3DECF4D-7B92-430A-AF97-F7A0FEF16456}" srcOrd="0" destOrd="0" presId="urn:microsoft.com/office/officeart/2005/8/layout/hierarchy5"/>
    <dgm:cxn modelId="{12261AC5-71E6-4308-ADD2-D3B161CBB5FC}" srcId="{AC36C7D7-7566-4BD0-9E2D-70802D8FF3BD}" destId="{DF2B1120-5FAB-4E5D-969B-037B488651F8}" srcOrd="4" destOrd="0" parTransId="{D9DFB31C-757D-4D17-AFF4-3EFA842ED69C}" sibTransId="{9D06B06B-905A-4604-A42A-AF9A23D659B3}"/>
    <dgm:cxn modelId="{84BD3962-180E-4F6C-B151-9227D274A53E}" type="presOf" srcId="{94A50513-FC66-4FF9-8EE0-51FBBDB29B85}" destId="{CE015C73-205C-488F-AC79-461581DB543C}" srcOrd="1" destOrd="0" presId="urn:microsoft.com/office/officeart/2005/8/layout/hierarchy5"/>
    <dgm:cxn modelId="{8B824A00-F369-4DD1-92AB-74A0901CE5D8}" type="presOf" srcId="{4C7AFE75-02A6-4F8E-B509-5FAB6EC82028}" destId="{1A6B228B-2625-4757-8DB7-451D922335F7}" srcOrd="1" destOrd="0" presId="urn:microsoft.com/office/officeart/2005/8/layout/hierarchy5"/>
    <dgm:cxn modelId="{C0138573-6969-4F12-ADF3-70061C0BB4B9}" srcId="{AC36C7D7-7566-4BD0-9E2D-70802D8FF3BD}" destId="{0133C68E-D2AB-4B26-9FC2-B75F94F19DF7}" srcOrd="2" destOrd="0" parTransId="{40B2473B-A193-4B3D-897C-FB2E3F618344}" sibTransId="{FAC8194B-5EDD-4567-ACFF-AD41B4190424}"/>
    <dgm:cxn modelId="{15AA66D2-A2EF-4C9C-A162-58E2255FFB70}" type="presOf" srcId="{D9DFB31C-757D-4D17-AFF4-3EFA842ED69C}" destId="{CB729E28-C297-4F0B-991B-E5650C8A4DFE}" srcOrd="0" destOrd="0" presId="urn:microsoft.com/office/officeart/2005/8/layout/hierarchy5"/>
    <dgm:cxn modelId="{377EEA58-3159-4AEA-B753-52091031155A}" type="presOf" srcId="{40B2473B-A193-4B3D-897C-FB2E3F618344}" destId="{3115CC7A-1C46-4F6C-974F-E0DC164B7E6F}" srcOrd="0" destOrd="0" presId="urn:microsoft.com/office/officeart/2005/8/layout/hierarchy5"/>
    <dgm:cxn modelId="{4D9E6CF5-0AF0-49F3-AC79-967666FD6F27}" type="presOf" srcId="{B46FB5C0-12DC-4C71-9E51-F3A645D607D2}" destId="{9E15E776-4043-4746-99EE-D438DD08905C}" srcOrd="1" destOrd="0" presId="urn:microsoft.com/office/officeart/2005/8/layout/hierarchy5"/>
    <dgm:cxn modelId="{482A78C2-D1C5-4C06-A532-B554C5AB93F2}" srcId="{709E5D33-FBAD-4477-AC5A-794BE0C84A97}" destId="{AC36C7D7-7566-4BD0-9E2D-70802D8FF3BD}" srcOrd="0" destOrd="0" parTransId="{2290F0B8-3B7B-40FB-AE45-1F1267025D89}" sibTransId="{38B7E031-9A9A-4317-ABA2-B0C298514A61}"/>
    <dgm:cxn modelId="{2914C63C-9994-4118-8568-69AA03E66A8A}" srcId="{AC36C7D7-7566-4BD0-9E2D-70802D8FF3BD}" destId="{DBF8B4D0-389F-44EC-9875-E02D4BDEFEC6}" srcOrd="5" destOrd="0" parTransId="{94A50513-FC66-4FF9-8EE0-51FBBDB29B85}" sibTransId="{81207C1A-3F72-4EE6-B0F3-6C426E5AEDA1}"/>
    <dgm:cxn modelId="{1D61010F-F2E6-4283-9B83-66351F78675C}" type="presOf" srcId="{D9DFB31C-757D-4D17-AFF4-3EFA842ED69C}" destId="{01F573DF-D908-42B8-9729-05AEF26AF34A}" srcOrd="1" destOrd="0" presId="urn:microsoft.com/office/officeart/2005/8/layout/hierarchy5"/>
    <dgm:cxn modelId="{AAE3A6C7-E9ED-4DBC-8C66-36DC1A6FA596}" type="presOf" srcId="{C072FE8A-EBEE-42D1-86BD-F99A373BE67C}" destId="{44242AA3-9C94-4A86-B979-9888F34BCE93}" srcOrd="1" destOrd="0" presId="urn:microsoft.com/office/officeart/2005/8/layout/hierarchy5"/>
    <dgm:cxn modelId="{8C463590-2872-45D7-801D-5253C88FDE97}" type="presOf" srcId="{AC36C7D7-7566-4BD0-9E2D-70802D8FF3BD}" destId="{4420A842-92D6-455E-8DE4-F6112B540A9B}" srcOrd="0" destOrd="0" presId="urn:microsoft.com/office/officeart/2005/8/layout/hierarchy5"/>
    <dgm:cxn modelId="{DB9FB02C-F820-4CE5-9F3C-842C08DE49CE}" type="presOf" srcId="{94A50513-FC66-4FF9-8EE0-51FBBDB29B85}" destId="{54707931-62E1-412E-A09B-8CDC5531C9E4}" srcOrd="0" destOrd="0" presId="urn:microsoft.com/office/officeart/2005/8/layout/hierarchy5"/>
    <dgm:cxn modelId="{78A48EBC-D4D6-4DF6-B80D-42CDA596F76F}" type="presOf" srcId="{C072FE8A-EBEE-42D1-86BD-F99A373BE67C}" destId="{D809A06F-702B-4C35-9FB8-73AEDCF35CBE}" srcOrd="0" destOrd="0" presId="urn:microsoft.com/office/officeart/2005/8/layout/hierarchy5"/>
    <dgm:cxn modelId="{20F28A6B-842D-438E-881B-F05435C103BF}" srcId="{AC36C7D7-7566-4BD0-9E2D-70802D8FF3BD}" destId="{BA7DAD54-0F51-4CD2-B5AE-43F5CD492713}" srcOrd="1" destOrd="0" parTransId="{C072FE8A-EBEE-42D1-86BD-F99A373BE67C}" sibTransId="{0F3AEBC8-7A1E-4372-AC2C-009137E9F271}"/>
    <dgm:cxn modelId="{5FC3C6E6-3F50-46B9-ADFA-13777BA9DB83}" type="presOf" srcId="{DBF8B4D0-389F-44EC-9875-E02D4BDEFEC6}" destId="{6791C219-0056-42FD-B2DF-812AB10F96D9}" srcOrd="0" destOrd="0" presId="urn:microsoft.com/office/officeart/2005/8/layout/hierarchy5"/>
    <dgm:cxn modelId="{EE5126D3-C89F-4FDB-81DF-7D3AE5D01738}" type="presOf" srcId="{40B2473B-A193-4B3D-897C-FB2E3F618344}" destId="{A8668FCA-0DF1-4BBC-8ABF-D036C55D1386}" srcOrd="1" destOrd="0" presId="urn:microsoft.com/office/officeart/2005/8/layout/hierarchy5"/>
    <dgm:cxn modelId="{5A8E433A-A59C-4BF2-B205-23D9D5923638}" type="presOf" srcId="{0133C68E-D2AB-4B26-9FC2-B75F94F19DF7}" destId="{664FA4AD-CE10-4AE7-9CA8-CF116EC01E19}" srcOrd="0" destOrd="0" presId="urn:microsoft.com/office/officeart/2005/8/layout/hierarchy5"/>
    <dgm:cxn modelId="{7F66ED5F-35C2-46D5-8183-6593F1E2F8CC}" srcId="{AC36C7D7-7566-4BD0-9E2D-70802D8FF3BD}" destId="{174DE529-4BE9-41C0-8913-02F82C699216}" srcOrd="6" destOrd="0" parTransId="{B46FB5C0-12DC-4C71-9E51-F3A645D607D2}" sibTransId="{DECE2DA2-6032-4BD0-91F7-A5873D49A693}"/>
    <dgm:cxn modelId="{A078BC81-1C71-4F14-9AC7-4C3222B7ED27}" type="presOf" srcId="{67C85D7B-4390-469B-B05F-62C5B7E7A994}" destId="{CCB57064-F703-4A9C-BFF0-6DCFCC20CE3E}" srcOrd="1" destOrd="0" presId="urn:microsoft.com/office/officeart/2005/8/layout/hierarchy5"/>
    <dgm:cxn modelId="{51ACB271-5198-4312-BE1E-040D281B7C03}" type="presOf" srcId="{E88A9A12-D023-4938-A830-699608CB68E9}" destId="{12AC622C-C83F-4F32-9391-23637AD57FDA}" srcOrd="0" destOrd="0" presId="urn:microsoft.com/office/officeart/2005/8/layout/hierarchy5"/>
    <dgm:cxn modelId="{9CB19995-31B5-4A42-ACE9-86D71B3AEAD5}" type="presOf" srcId="{B46FB5C0-12DC-4C71-9E51-F3A645D607D2}" destId="{ABC61CC3-4901-4567-A093-B16F757D1EB1}" srcOrd="0" destOrd="0" presId="urn:microsoft.com/office/officeart/2005/8/layout/hierarchy5"/>
    <dgm:cxn modelId="{5AFD3865-ACA5-400B-9353-8CD2FDDA0E94}" type="presOf" srcId="{67C85D7B-4390-469B-B05F-62C5B7E7A994}" destId="{67515E28-BD2A-4B4E-9FC4-8C7A5A5B66BF}" srcOrd="0" destOrd="0" presId="urn:microsoft.com/office/officeart/2005/8/layout/hierarchy5"/>
    <dgm:cxn modelId="{9E0F5A8C-1614-418A-B79B-E1653AE978DA}" srcId="{AC36C7D7-7566-4BD0-9E2D-70802D8FF3BD}" destId="{E88A9A12-D023-4938-A830-699608CB68E9}" srcOrd="0" destOrd="0" parTransId="{4C7AFE75-02A6-4F8E-B509-5FAB6EC82028}" sibTransId="{FE417E92-9390-4805-B9E2-47951CB35B93}"/>
    <dgm:cxn modelId="{49AA9A53-57BB-4CAE-A0E8-09BF50223366}" type="presOf" srcId="{DF2B1120-5FAB-4E5D-969B-037B488651F8}" destId="{78C87297-2BA0-4499-A82A-B26C243B9862}" srcOrd="0" destOrd="0" presId="urn:microsoft.com/office/officeart/2005/8/layout/hierarchy5"/>
    <dgm:cxn modelId="{00037CE3-E406-4BC7-B9CA-427C8E38EB0D}" type="presParOf" srcId="{926F4DDB-FDDF-4E5E-9FC3-0F5F0E467E33}" destId="{3A3A475D-99B6-4E27-AC76-B52C905BC4DD}" srcOrd="0" destOrd="0" presId="urn:microsoft.com/office/officeart/2005/8/layout/hierarchy5"/>
    <dgm:cxn modelId="{BB48C59A-0EBC-4BC5-8536-67405DED95A8}" type="presParOf" srcId="{3A3A475D-99B6-4E27-AC76-B52C905BC4DD}" destId="{03C08B65-51AA-40EB-B03D-537C11F613FF}" srcOrd="0" destOrd="0" presId="urn:microsoft.com/office/officeart/2005/8/layout/hierarchy5"/>
    <dgm:cxn modelId="{EBD8AD0A-36B6-417F-89DB-7A3888551C4A}" type="presParOf" srcId="{03C08B65-51AA-40EB-B03D-537C11F613FF}" destId="{E1DABC2C-4927-4485-A95C-DE298AA4C9C5}" srcOrd="0" destOrd="0" presId="urn:microsoft.com/office/officeart/2005/8/layout/hierarchy5"/>
    <dgm:cxn modelId="{C0B3983A-D590-4250-9A01-12E9B6F3D284}" type="presParOf" srcId="{E1DABC2C-4927-4485-A95C-DE298AA4C9C5}" destId="{4420A842-92D6-455E-8DE4-F6112B540A9B}" srcOrd="0" destOrd="0" presId="urn:microsoft.com/office/officeart/2005/8/layout/hierarchy5"/>
    <dgm:cxn modelId="{4636A4D0-80F6-479F-B405-C0A6DFEA799C}" type="presParOf" srcId="{E1DABC2C-4927-4485-A95C-DE298AA4C9C5}" destId="{9A764B44-CA3C-4314-99C3-DE0002139C6C}" srcOrd="1" destOrd="0" presId="urn:microsoft.com/office/officeart/2005/8/layout/hierarchy5"/>
    <dgm:cxn modelId="{DF9CCDA1-D36D-4D05-8434-A1CA0BCE1BF5}" type="presParOf" srcId="{9A764B44-CA3C-4314-99C3-DE0002139C6C}" destId="{7733AE3D-2E72-4B51-9BD5-20E58D43BCF6}" srcOrd="0" destOrd="0" presId="urn:microsoft.com/office/officeart/2005/8/layout/hierarchy5"/>
    <dgm:cxn modelId="{890A10A7-74B6-46E1-AD99-83AA6E8BE56E}" type="presParOf" srcId="{7733AE3D-2E72-4B51-9BD5-20E58D43BCF6}" destId="{1A6B228B-2625-4757-8DB7-451D922335F7}" srcOrd="0" destOrd="0" presId="urn:microsoft.com/office/officeart/2005/8/layout/hierarchy5"/>
    <dgm:cxn modelId="{BDAB01BF-23CF-4300-A2EB-A5DD0DC9DFE6}" type="presParOf" srcId="{9A764B44-CA3C-4314-99C3-DE0002139C6C}" destId="{D64B0D0D-F637-423D-8E33-1D8040960D75}" srcOrd="1" destOrd="0" presId="urn:microsoft.com/office/officeart/2005/8/layout/hierarchy5"/>
    <dgm:cxn modelId="{0785C67B-8C17-4BAB-93BD-5AC6B51BB8D8}" type="presParOf" srcId="{D64B0D0D-F637-423D-8E33-1D8040960D75}" destId="{12AC622C-C83F-4F32-9391-23637AD57FDA}" srcOrd="0" destOrd="0" presId="urn:microsoft.com/office/officeart/2005/8/layout/hierarchy5"/>
    <dgm:cxn modelId="{F1A72D3F-052C-4542-80C3-255991A6F34B}" type="presParOf" srcId="{D64B0D0D-F637-423D-8E33-1D8040960D75}" destId="{8D08A2F2-9A9C-43C4-B130-3F130E34D564}" srcOrd="1" destOrd="0" presId="urn:microsoft.com/office/officeart/2005/8/layout/hierarchy5"/>
    <dgm:cxn modelId="{AC958083-A940-4D83-960C-39312E8FF61D}" type="presParOf" srcId="{9A764B44-CA3C-4314-99C3-DE0002139C6C}" destId="{D809A06F-702B-4C35-9FB8-73AEDCF35CBE}" srcOrd="2" destOrd="0" presId="urn:microsoft.com/office/officeart/2005/8/layout/hierarchy5"/>
    <dgm:cxn modelId="{6A41F932-9AEE-4761-95F4-810ED4194247}" type="presParOf" srcId="{D809A06F-702B-4C35-9FB8-73AEDCF35CBE}" destId="{44242AA3-9C94-4A86-B979-9888F34BCE93}" srcOrd="0" destOrd="0" presId="urn:microsoft.com/office/officeart/2005/8/layout/hierarchy5"/>
    <dgm:cxn modelId="{77BDFC2A-3A34-4AD9-9AD0-4E32966FDA52}" type="presParOf" srcId="{9A764B44-CA3C-4314-99C3-DE0002139C6C}" destId="{11FBAD0B-0374-4D7C-B9F6-6D8538C135BC}" srcOrd="3" destOrd="0" presId="urn:microsoft.com/office/officeart/2005/8/layout/hierarchy5"/>
    <dgm:cxn modelId="{7C0BD61D-F77F-4A91-8636-09F83113D39F}" type="presParOf" srcId="{11FBAD0B-0374-4D7C-B9F6-6D8538C135BC}" destId="{AC1A2BA2-A50E-4B4B-85DC-D6DBA1BD377F}" srcOrd="0" destOrd="0" presId="urn:microsoft.com/office/officeart/2005/8/layout/hierarchy5"/>
    <dgm:cxn modelId="{89076ABE-96E9-4C78-88BD-F4EC86E06ED3}" type="presParOf" srcId="{11FBAD0B-0374-4D7C-B9F6-6D8538C135BC}" destId="{9EDF8C1D-D991-4BA8-982C-60ACF4051CC2}" srcOrd="1" destOrd="0" presId="urn:microsoft.com/office/officeart/2005/8/layout/hierarchy5"/>
    <dgm:cxn modelId="{E86B2DAA-B738-44D7-B40C-9963139C3921}" type="presParOf" srcId="{9A764B44-CA3C-4314-99C3-DE0002139C6C}" destId="{3115CC7A-1C46-4F6C-974F-E0DC164B7E6F}" srcOrd="4" destOrd="0" presId="urn:microsoft.com/office/officeart/2005/8/layout/hierarchy5"/>
    <dgm:cxn modelId="{97FD7C36-EF07-4936-8905-A07FE19A5E54}" type="presParOf" srcId="{3115CC7A-1C46-4F6C-974F-E0DC164B7E6F}" destId="{A8668FCA-0DF1-4BBC-8ABF-D036C55D1386}" srcOrd="0" destOrd="0" presId="urn:microsoft.com/office/officeart/2005/8/layout/hierarchy5"/>
    <dgm:cxn modelId="{FDA707FD-EEFB-4BFA-A4E4-E842B6B305C5}" type="presParOf" srcId="{9A764B44-CA3C-4314-99C3-DE0002139C6C}" destId="{336DEEFE-3DD4-4AAB-9E73-1EABD408F07E}" srcOrd="5" destOrd="0" presId="urn:microsoft.com/office/officeart/2005/8/layout/hierarchy5"/>
    <dgm:cxn modelId="{FFF3F479-8616-427D-9624-08596456C938}" type="presParOf" srcId="{336DEEFE-3DD4-4AAB-9E73-1EABD408F07E}" destId="{664FA4AD-CE10-4AE7-9CA8-CF116EC01E19}" srcOrd="0" destOrd="0" presId="urn:microsoft.com/office/officeart/2005/8/layout/hierarchy5"/>
    <dgm:cxn modelId="{AA8A7FEE-81C5-43B2-89FD-02B6228FD756}" type="presParOf" srcId="{336DEEFE-3DD4-4AAB-9E73-1EABD408F07E}" destId="{AA58BEC4-BF13-4058-AF24-1F683CB2C0A0}" srcOrd="1" destOrd="0" presId="urn:microsoft.com/office/officeart/2005/8/layout/hierarchy5"/>
    <dgm:cxn modelId="{16F59426-4A06-4650-B7A7-916ADF4B25BD}" type="presParOf" srcId="{9A764B44-CA3C-4314-99C3-DE0002139C6C}" destId="{67515E28-BD2A-4B4E-9FC4-8C7A5A5B66BF}" srcOrd="6" destOrd="0" presId="urn:microsoft.com/office/officeart/2005/8/layout/hierarchy5"/>
    <dgm:cxn modelId="{B40182FB-E02C-4167-8516-CC0A4CE6ACC2}" type="presParOf" srcId="{67515E28-BD2A-4B4E-9FC4-8C7A5A5B66BF}" destId="{CCB57064-F703-4A9C-BFF0-6DCFCC20CE3E}" srcOrd="0" destOrd="0" presId="urn:microsoft.com/office/officeart/2005/8/layout/hierarchy5"/>
    <dgm:cxn modelId="{BBF72CF6-5914-45D0-949B-58270478FEF1}" type="presParOf" srcId="{9A764B44-CA3C-4314-99C3-DE0002139C6C}" destId="{303FA66C-3870-4387-86A9-07E537E25432}" srcOrd="7" destOrd="0" presId="urn:microsoft.com/office/officeart/2005/8/layout/hierarchy5"/>
    <dgm:cxn modelId="{4051D424-0A58-4422-8838-921908A009C9}" type="presParOf" srcId="{303FA66C-3870-4387-86A9-07E537E25432}" destId="{3EA70606-2B87-4D85-84D6-2DF6697B6AA6}" srcOrd="0" destOrd="0" presId="urn:microsoft.com/office/officeart/2005/8/layout/hierarchy5"/>
    <dgm:cxn modelId="{0FC1F608-25D4-41B2-9B0E-F5C8458F4E20}" type="presParOf" srcId="{303FA66C-3870-4387-86A9-07E537E25432}" destId="{4A1C1AC0-6A58-4302-99B8-6E5041216418}" srcOrd="1" destOrd="0" presId="urn:microsoft.com/office/officeart/2005/8/layout/hierarchy5"/>
    <dgm:cxn modelId="{3DDEEFD2-A543-4AB4-B1D4-E3965BDE1456}" type="presParOf" srcId="{9A764B44-CA3C-4314-99C3-DE0002139C6C}" destId="{CB729E28-C297-4F0B-991B-E5650C8A4DFE}" srcOrd="8" destOrd="0" presId="urn:microsoft.com/office/officeart/2005/8/layout/hierarchy5"/>
    <dgm:cxn modelId="{DF62F8D4-1C19-4E7C-AB18-1A1AD868D7A4}" type="presParOf" srcId="{CB729E28-C297-4F0B-991B-E5650C8A4DFE}" destId="{01F573DF-D908-42B8-9729-05AEF26AF34A}" srcOrd="0" destOrd="0" presId="urn:microsoft.com/office/officeart/2005/8/layout/hierarchy5"/>
    <dgm:cxn modelId="{A5476B6B-A11D-4350-A69A-992C4BCE6ED1}" type="presParOf" srcId="{9A764B44-CA3C-4314-99C3-DE0002139C6C}" destId="{6FC1A7E8-E251-4958-9039-AE3DD70226E5}" srcOrd="9" destOrd="0" presId="urn:microsoft.com/office/officeart/2005/8/layout/hierarchy5"/>
    <dgm:cxn modelId="{410BF0C2-7C0F-476A-A131-3CD8F42BF333}" type="presParOf" srcId="{6FC1A7E8-E251-4958-9039-AE3DD70226E5}" destId="{78C87297-2BA0-4499-A82A-B26C243B9862}" srcOrd="0" destOrd="0" presId="urn:microsoft.com/office/officeart/2005/8/layout/hierarchy5"/>
    <dgm:cxn modelId="{A43D1033-BC8A-46AE-A53D-5285E38FDD49}" type="presParOf" srcId="{6FC1A7E8-E251-4958-9039-AE3DD70226E5}" destId="{6207CD63-96D8-42AA-9F5D-488B400BC94A}" srcOrd="1" destOrd="0" presId="urn:microsoft.com/office/officeart/2005/8/layout/hierarchy5"/>
    <dgm:cxn modelId="{7CD4DA3E-FA11-4734-B010-88CD4B9CB1B8}" type="presParOf" srcId="{9A764B44-CA3C-4314-99C3-DE0002139C6C}" destId="{54707931-62E1-412E-A09B-8CDC5531C9E4}" srcOrd="10" destOrd="0" presId="urn:microsoft.com/office/officeart/2005/8/layout/hierarchy5"/>
    <dgm:cxn modelId="{4E227BCE-54D1-4DC0-9D15-7EB1F450F238}" type="presParOf" srcId="{54707931-62E1-412E-A09B-8CDC5531C9E4}" destId="{CE015C73-205C-488F-AC79-461581DB543C}" srcOrd="0" destOrd="0" presId="urn:microsoft.com/office/officeart/2005/8/layout/hierarchy5"/>
    <dgm:cxn modelId="{3A0DF03C-7997-496C-9893-F74E7E873AD0}" type="presParOf" srcId="{9A764B44-CA3C-4314-99C3-DE0002139C6C}" destId="{BE3719AF-13B9-4764-B2B0-82532B31238F}" srcOrd="11" destOrd="0" presId="urn:microsoft.com/office/officeart/2005/8/layout/hierarchy5"/>
    <dgm:cxn modelId="{6342FBC6-97C2-4EF7-93E0-FD46D5C887D6}" type="presParOf" srcId="{BE3719AF-13B9-4764-B2B0-82532B31238F}" destId="{6791C219-0056-42FD-B2DF-812AB10F96D9}" srcOrd="0" destOrd="0" presId="urn:microsoft.com/office/officeart/2005/8/layout/hierarchy5"/>
    <dgm:cxn modelId="{16E7A77D-5853-4EFA-B74A-F68240195396}" type="presParOf" srcId="{BE3719AF-13B9-4764-B2B0-82532B31238F}" destId="{74008D8B-7BFF-4786-AD76-36FBB6CF8C8E}" srcOrd="1" destOrd="0" presId="urn:microsoft.com/office/officeart/2005/8/layout/hierarchy5"/>
    <dgm:cxn modelId="{2CF4458D-FE9C-4CB0-9D27-D5186937F884}" type="presParOf" srcId="{9A764B44-CA3C-4314-99C3-DE0002139C6C}" destId="{ABC61CC3-4901-4567-A093-B16F757D1EB1}" srcOrd="12" destOrd="0" presId="urn:microsoft.com/office/officeart/2005/8/layout/hierarchy5"/>
    <dgm:cxn modelId="{ACE0E07E-E695-4A89-80F8-A1A4521FC6F7}" type="presParOf" srcId="{ABC61CC3-4901-4567-A093-B16F757D1EB1}" destId="{9E15E776-4043-4746-99EE-D438DD08905C}" srcOrd="0" destOrd="0" presId="urn:microsoft.com/office/officeart/2005/8/layout/hierarchy5"/>
    <dgm:cxn modelId="{38CACEA2-6DE3-4E9E-A9B0-A582BA5CDEAF}" type="presParOf" srcId="{9A764B44-CA3C-4314-99C3-DE0002139C6C}" destId="{5FA37184-6933-4D7C-B8B6-4A1A77D81748}" srcOrd="13" destOrd="0" presId="urn:microsoft.com/office/officeart/2005/8/layout/hierarchy5"/>
    <dgm:cxn modelId="{88233B5C-4192-4A15-8D8B-8E79A0C41073}" type="presParOf" srcId="{5FA37184-6933-4D7C-B8B6-4A1A77D81748}" destId="{F3DECF4D-7B92-430A-AF97-F7A0FEF16456}" srcOrd="0" destOrd="0" presId="urn:microsoft.com/office/officeart/2005/8/layout/hierarchy5"/>
    <dgm:cxn modelId="{EC03B51E-90C7-4685-9286-F416219F187B}" type="presParOf" srcId="{5FA37184-6933-4D7C-B8B6-4A1A77D81748}" destId="{933400CA-7D72-4B07-A059-F361DA852608}" srcOrd="1" destOrd="0" presId="urn:microsoft.com/office/officeart/2005/8/layout/hierarchy5"/>
    <dgm:cxn modelId="{E1E24C36-53D5-4130-A80F-BF435C360A8A}" type="presParOf" srcId="{926F4DDB-FDDF-4E5E-9FC3-0F5F0E467E33}" destId="{E3F95296-6C20-457F-9913-B6892490E8FE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D29F8B-EC06-4455-8BF9-57269B33126A}" type="doc">
      <dgm:prSet loTypeId="urn:microsoft.com/office/officeart/2005/8/layout/lProcess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6A4AF3C-5AB0-4E96-854B-428D51F77C10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Первый уровень</a:t>
          </a:r>
          <a:endParaRPr lang="ru-RU" sz="2800" dirty="0"/>
        </a:p>
      </dgm:t>
    </dgm:pt>
    <dgm:pt modelId="{0D7FD0CF-A383-4BC3-A0CD-CE57D6AB8DE5}" type="parTrans" cxnId="{791BC46B-879E-44D3-8611-7B7CFCB995F9}">
      <dgm:prSet/>
      <dgm:spPr/>
      <dgm:t>
        <a:bodyPr/>
        <a:lstStyle/>
        <a:p>
          <a:endParaRPr lang="ru-RU"/>
        </a:p>
      </dgm:t>
    </dgm:pt>
    <dgm:pt modelId="{1F589262-4491-4849-B029-A17370377713}" type="sibTrans" cxnId="{791BC46B-879E-44D3-8611-7B7CFCB995F9}">
      <dgm:prSet/>
      <dgm:spPr/>
      <dgm:t>
        <a:bodyPr/>
        <a:lstStyle/>
        <a:p>
          <a:endParaRPr lang="ru-RU"/>
        </a:p>
      </dgm:t>
    </dgm:pt>
    <dgm:pt modelId="{02B9771F-2733-4357-BEAD-B4CD84916692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«обычном» (бытовом) конфликте стороны оскорбляли друг друга, и стали для оскорбления использовать признаки национальности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5C6CCE-5D22-4214-A684-AB881898CEF7}" type="parTrans" cxnId="{4600E1AC-CB9E-47A8-8AD5-5C5DEFD58454}">
      <dgm:prSet/>
      <dgm:spPr/>
      <dgm:t>
        <a:bodyPr/>
        <a:lstStyle/>
        <a:p>
          <a:endParaRPr lang="ru-RU"/>
        </a:p>
      </dgm:t>
    </dgm:pt>
    <dgm:pt modelId="{05B1F496-CD76-4953-9839-73B22AE4F971}" type="sibTrans" cxnId="{4600E1AC-CB9E-47A8-8AD5-5C5DEFD58454}">
      <dgm:prSet/>
      <dgm:spPr/>
      <dgm:t>
        <a:bodyPr/>
        <a:lstStyle/>
        <a:p>
          <a:endParaRPr lang="ru-RU"/>
        </a:p>
      </dgm:t>
    </dgm:pt>
    <dgm:pt modelId="{3C57EC93-189D-462E-A717-5010F3913913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Второй уровень</a:t>
          </a:r>
          <a:endParaRPr lang="ru-RU" sz="2800" dirty="0"/>
        </a:p>
      </dgm:t>
    </dgm:pt>
    <dgm:pt modelId="{98D4B7B0-8550-45E5-A3F7-FB30D3987226}" type="parTrans" cxnId="{1394F0A0-AD4F-4ED2-A5C4-B9AD09133699}">
      <dgm:prSet/>
      <dgm:spPr/>
      <dgm:t>
        <a:bodyPr/>
        <a:lstStyle/>
        <a:p>
          <a:endParaRPr lang="ru-RU"/>
        </a:p>
      </dgm:t>
    </dgm:pt>
    <dgm:pt modelId="{A7BEC4F8-FBBD-496A-BF5E-C2E3E9BAFEC4}" type="sibTrans" cxnId="{1394F0A0-AD4F-4ED2-A5C4-B9AD09133699}">
      <dgm:prSet/>
      <dgm:spPr/>
      <dgm:t>
        <a:bodyPr/>
        <a:lstStyle/>
        <a:p>
          <a:endParaRPr lang="ru-RU"/>
        </a:p>
      </dgm:t>
    </dgm:pt>
    <dgm:pt modelId="{24C7C1FF-A613-4652-BC97-260FA8F62C46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Участник </a:t>
          </a:r>
          <a:r>
            <a:rPr lang="ru-RU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конфликта чувствует себя пострадавшим от предыдущих столкновений с другой национальной группой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630E46-990E-42F3-8D1C-C0F5C05603BD}" type="parTrans" cxnId="{F2114122-FF75-4396-BEEE-D1A279D2A2C4}">
      <dgm:prSet/>
      <dgm:spPr/>
      <dgm:t>
        <a:bodyPr/>
        <a:lstStyle/>
        <a:p>
          <a:endParaRPr lang="ru-RU"/>
        </a:p>
      </dgm:t>
    </dgm:pt>
    <dgm:pt modelId="{805EF113-FAF7-46F4-9BB0-FE0993A927C6}" type="sibTrans" cxnId="{F2114122-FF75-4396-BEEE-D1A279D2A2C4}">
      <dgm:prSet/>
      <dgm:spPr/>
      <dgm:t>
        <a:bodyPr/>
        <a:lstStyle/>
        <a:p>
          <a:endParaRPr lang="ru-RU"/>
        </a:p>
      </dgm:t>
    </dgm:pt>
    <dgm:pt modelId="{BADE0D97-D6C9-430F-BA8A-AB4EBCDA10F8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Третий уровень</a:t>
          </a:r>
          <a:endParaRPr lang="ru-RU" sz="2800" dirty="0"/>
        </a:p>
      </dgm:t>
    </dgm:pt>
    <dgm:pt modelId="{2BCAC090-E85C-4B5D-A8F9-92F742FE7F96}" type="parTrans" cxnId="{44A978F1-2B49-4110-B696-8931A2DEB199}">
      <dgm:prSet/>
      <dgm:spPr/>
      <dgm:t>
        <a:bodyPr/>
        <a:lstStyle/>
        <a:p>
          <a:endParaRPr lang="ru-RU"/>
        </a:p>
      </dgm:t>
    </dgm:pt>
    <dgm:pt modelId="{5D105367-11FD-4711-806D-9B573F682C85}" type="sibTrans" cxnId="{44A978F1-2B49-4110-B696-8931A2DEB199}">
      <dgm:prSet/>
      <dgm:spPr/>
      <dgm:t>
        <a:bodyPr/>
        <a:lstStyle/>
        <a:p>
          <a:endParaRPr lang="ru-RU"/>
        </a:p>
      </dgm:t>
    </dgm:pt>
    <dgm:pt modelId="{8B63E710-E4C1-455D-B13D-12960F7AD1C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Участники конфликта являются членами групп, в которых уже сформировались определённые способы реагирования на межэтнические конфликты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5AF9D-00FF-4181-B79A-F48819054572}" type="parTrans" cxnId="{447C477E-A7C0-4AF1-B833-49A6718938BB}">
      <dgm:prSet/>
      <dgm:spPr/>
      <dgm:t>
        <a:bodyPr/>
        <a:lstStyle/>
        <a:p>
          <a:endParaRPr lang="ru-RU"/>
        </a:p>
      </dgm:t>
    </dgm:pt>
    <dgm:pt modelId="{5CC7B9A8-4987-4E3F-B7B2-0CC4CB545812}" type="sibTrans" cxnId="{447C477E-A7C0-4AF1-B833-49A6718938BB}">
      <dgm:prSet/>
      <dgm:spPr/>
      <dgm:t>
        <a:bodyPr/>
        <a:lstStyle/>
        <a:p>
          <a:endParaRPr lang="ru-RU"/>
        </a:p>
      </dgm:t>
    </dgm:pt>
    <dgm:pt modelId="{CDD1D920-7E96-4B3F-BDFF-E312E41BAF5A}" type="pres">
      <dgm:prSet presAssocID="{35D29F8B-EC06-4455-8BF9-57269B33126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92341E-D134-4B87-8C13-83B3CF038711}" type="pres">
      <dgm:prSet presAssocID="{16A4AF3C-5AB0-4E96-854B-428D51F77C10}" presName="compNode" presStyleCnt="0"/>
      <dgm:spPr/>
    </dgm:pt>
    <dgm:pt modelId="{39B41FEA-098B-4186-AE95-76E63ACDA2DD}" type="pres">
      <dgm:prSet presAssocID="{16A4AF3C-5AB0-4E96-854B-428D51F77C10}" presName="aNode" presStyleLbl="bgShp" presStyleIdx="0" presStyleCnt="3" custLinFactNeighborX="-78196" custLinFactNeighborY="27288"/>
      <dgm:spPr/>
      <dgm:t>
        <a:bodyPr/>
        <a:lstStyle/>
        <a:p>
          <a:endParaRPr lang="ru-RU"/>
        </a:p>
      </dgm:t>
    </dgm:pt>
    <dgm:pt modelId="{C89353DD-5AA0-49D5-95AD-FA4398AFA637}" type="pres">
      <dgm:prSet presAssocID="{16A4AF3C-5AB0-4E96-854B-428D51F77C10}" presName="textNode" presStyleLbl="bgShp" presStyleIdx="0" presStyleCnt="3"/>
      <dgm:spPr/>
      <dgm:t>
        <a:bodyPr/>
        <a:lstStyle/>
        <a:p>
          <a:endParaRPr lang="ru-RU"/>
        </a:p>
      </dgm:t>
    </dgm:pt>
    <dgm:pt modelId="{FEF3C3D3-3E05-4293-8725-8B823EB27827}" type="pres">
      <dgm:prSet presAssocID="{16A4AF3C-5AB0-4E96-854B-428D51F77C10}" presName="compChildNode" presStyleCnt="0"/>
      <dgm:spPr/>
    </dgm:pt>
    <dgm:pt modelId="{70D1980B-35DE-40CE-8C2B-353303247F52}" type="pres">
      <dgm:prSet presAssocID="{16A4AF3C-5AB0-4E96-854B-428D51F77C10}" presName="theInnerList" presStyleCnt="0"/>
      <dgm:spPr/>
    </dgm:pt>
    <dgm:pt modelId="{F7E1AE27-B40C-46D6-86DD-F0770847B476}" type="pres">
      <dgm:prSet presAssocID="{02B9771F-2733-4357-BEAD-B4CD84916692}" presName="childNode" presStyleLbl="node1" presStyleIdx="0" presStyleCnt="3" custScaleX="117271" custScaleY="107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CA01F-1BA1-4C6F-9454-12E124AB8FDC}" type="pres">
      <dgm:prSet presAssocID="{16A4AF3C-5AB0-4E96-854B-428D51F77C10}" presName="aSpace" presStyleCnt="0"/>
      <dgm:spPr/>
    </dgm:pt>
    <dgm:pt modelId="{B4A6421C-A288-4B05-803C-2816F879FE86}" type="pres">
      <dgm:prSet presAssocID="{3C57EC93-189D-462E-A717-5010F3913913}" presName="compNode" presStyleCnt="0"/>
      <dgm:spPr/>
    </dgm:pt>
    <dgm:pt modelId="{216D1D85-5502-4C0B-92BA-7F1D6154D405}" type="pres">
      <dgm:prSet presAssocID="{3C57EC93-189D-462E-A717-5010F3913913}" presName="aNode" presStyleLbl="bgShp" presStyleIdx="1" presStyleCnt="3" custLinFactNeighborX="394" custLinFactNeighborY="-8859"/>
      <dgm:spPr/>
      <dgm:t>
        <a:bodyPr/>
        <a:lstStyle/>
        <a:p>
          <a:endParaRPr lang="ru-RU"/>
        </a:p>
      </dgm:t>
    </dgm:pt>
    <dgm:pt modelId="{74FCB907-8E27-4EFE-A1FA-4EF4CA1E9C70}" type="pres">
      <dgm:prSet presAssocID="{3C57EC93-189D-462E-A717-5010F3913913}" presName="textNode" presStyleLbl="bgShp" presStyleIdx="1" presStyleCnt="3"/>
      <dgm:spPr/>
      <dgm:t>
        <a:bodyPr/>
        <a:lstStyle/>
        <a:p>
          <a:endParaRPr lang="ru-RU"/>
        </a:p>
      </dgm:t>
    </dgm:pt>
    <dgm:pt modelId="{98EE1E1F-212E-4A12-A714-38D3DB314960}" type="pres">
      <dgm:prSet presAssocID="{3C57EC93-189D-462E-A717-5010F3913913}" presName="compChildNode" presStyleCnt="0"/>
      <dgm:spPr/>
    </dgm:pt>
    <dgm:pt modelId="{BD2BD4FC-F03A-4AF6-8B1B-7646A1FDF069}" type="pres">
      <dgm:prSet presAssocID="{3C57EC93-189D-462E-A717-5010F3913913}" presName="theInnerList" presStyleCnt="0"/>
      <dgm:spPr/>
    </dgm:pt>
    <dgm:pt modelId="{BE295439-3557-435F-B63A-31F0ED137BF1}" type="pres">
      <dgm:prSet presAssocID="{24C7C1FF-A613-4652-BC97-260FA8F62C46}" presName="childNode" presStyleLbl="node1" presStyleIdx="1" presStyleCnt="3" custScaleX="113610" custScaleY="118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B5B3CE-3253-4F10-B7D9-942136456E87}" type="pres">
      <dgm:prSet presAssocID="{3C57EC93-189D-462E-A717-5010F3913913}" presName="aSpace" presStyleCnt="0"/>
      <dgm:spPr/>
    </dgm:pt>
    <dgm:pt modelId="{342CF7DC-2FCB-495C-95E7-BFE8A6D4E9DF}" type="pres">
      <dgm:prSet presAssocID="{BADE0D97-D6C9-430F-BA8A-AB4EBCDA10F8}" presName="compNode" presStyleCnt="0"/>
      <dgm:spPr/>
    </dgm:pt>
    <dgm:pt modelId="{4A2454E7-3C95-4AC8-B303-24E78959CEFA}" type="pres">
      <dgm:prSet presAssocID="{BADE0D97-D6C9-430F-BA8A-AB4EBCDA10F8}" presName="aNode" presStyleLbl="bgShp" presStyleIdx="2" presStyleCnt="3"/>
      <dgm:spPr/>
      <dgm:t>
        <a:bodyPr/>
        <a:lstStyle/>
        <a:p>
          <a:endParaRPr lang="ru-RU"/>
        </a:p>
      </dgm:t>
    </dgm:pt>
    <dgm:pt modelId="{735C151D-773B-4B95-AEAB-551051F61678}" type="pres">
      <dgm:prSet presAssocID="{BADE0D97-D6C9-430F-BA8A-AB4EBCDA10F8}" presName="textNode" presStyleLbl="bgShp" presStyleIdx="2" presStyleCnt="3"/>
      <dgm:spPr/>
      <dgm:t>
        <a:bodyPr/>
        <a:lstStyle/>
        <a:p>
          <a:endParaRPr lang="ru-RU"/>
        </a:p>
      </dgm:t>
    </dgm:pt>
    <dgm:pt modelId="{8D16F53A-589D-495A-9014-0FE7E4A4CB7A}" type="pres">
      <dgm:prSet presAssocID="{BADE0D97-D6C9-430F-BA8A-AB4EBCDA10F8}" presName="compChildNode" presStyleCnt="0"/>
      <dgm:spPr/>
    </dgm:pt>
    <dgm:pt modelId="{88206928-0FFA-42C5-AE2A-DB9DAD36EC53}" type="pres">
      <dgm:prSet presAssocID="{BADE0D97-D6C9-430F-BA8A-AB4EBCDA10F8}" presName="theInnerList" presStyleCnt="0"/>
      <dgm:spPr/>
    </dgm:pt>
    <dgm:pt modelId="{3FA2A70A-9A6F-4143-9FAA-26136514171B}" type="pres">
      <dgm:prSet presAssocID="{8B63E710-E4C1-455D-B13D-12960F7AD1C4}" presName="childNode" presStyleLbl="node1" presStyleIdx="2" presStyleCnt="3" custScaleX="111212" custLinFactNeighborY="-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6A9A9C-AAA2-4E7D-BE84-383B1F73DF66}" type="presOf" srcId="{16A4AF3C-5AB0-4E96-854B-428D51F77C10}" destId="{C89353DD-5AA0-49D5-95AD-FA4398AFA637}" srcOrd="1" destOrd="0" presId="urn:microsoft.com/office/officeart/2005/8/layout/lProcess2"/>
    <dgm:cxn modelId="{AB853D55-2B40-4BA6-A450-5B5F81A8DDBB}" type="presOf" srcId="{8B63E710-E4C1-455D-B13D-12960F7AD1C4}" destId="{3FA2A70A-9A6F-4143-9FAA-26136514171B}" srcOrd="0" destOrd="0" presId="urn:microsoft.com/office/officeart/2005/8/layout/lProcess2"/>
    <dgm:cxn modelId="{4E3A222E-7102-4B6D-8B7C-B7731A71B44B}" type="presOf" srcId="{3C57EC93-189D-462E-A717-5010F3913913}" destId="{216D1D85-5502-4C0B-92BA-7F1D6154D405}" srcOrd="0" destOrd="0" presId="urn:microsoft.com/office/officeart/2005/8/layout/lProcess2"/>
    <dgm:cxn modelId="{B6CABDBA-E39D-4DFE-B172-78FC1D377834}" type="presOf" srcId="{16A4AF3C-5AB0-4E96-854B-428D51F77C10}" destId="{39B41FEA-098B-4186-AE95-76E63ACDA2DD}" srcOrd="0" destOrd="0" presId="urn:microsoft.com/office/officeart/2005/8/layout/lProcess2"/>
    <dgm:cxn modelId="{447C477E-A7C0-4AF1-B833-49A6718938BB}" srcId="{BADE0D97-D6C9-430F-BA8A-AB4EBCDA10F8}" destId="{8B63E710-E4C1-455D-B13D-12960F7AD1C4}" srcOrd="0" destOrd="0" parTransId="{5535AF9D-00FF-4181-B79A-F48819054572}" sibTransId="{5CC7B9A8-4987-4E3F-B7B2-0CC4CB545812}"/>
    <dgm:cxn modelId="{9D11F4D2-5E18-47E8-9FF4-DF952A1CBB79}" type="presOf" srcId="{02B9771F-2733-4357-BEAD-B4CD84916692}" destId="{F7E1AE27-B40C-46D6-86DD-F0770847B476}" srcOrd="0" destOrd="0" presId="urn:microsoft.com/office/officeart/2005/8/layout/lProcess2"/>
    <dgm:cxn modelId="{4600E1AC-CB9E-47A8-8AD5-5C5DEFD58454}" srcId="{16A4AF3C-5AB0-4E96-854B-428D51F77C10}" destId="{02B9771F-2733-4357-BEAD-B4CD84916692}" srcOrd="0" destOrd="0" parTransId="{595C6CCE-5D22-4214-A684-AB881898CEF7}" sibTransId="{05B1F496-CD76-4953-9839-73B22AE4F971}"/>
    <dgm:cxn modelId="{AB51DDFF-B7E2-4AF5-B0A8-BE98C765D7E3}" type="presOf" srcId="{BADE0D97-D6C9-430F-BA8A-AB4EBCDA10F8}" destId="{735C151D-773B-4B95-AEAB-551051F61678}" srcOrd="1" destOrd="0" presId="urn:microsoft.com/office/officeart/2005/8/layout/lProcess2"/>
    <dgm:cxn modelId="{791BC46B-879E-44D3-8611-7B7CFCB995F9}" srcId="{35D29F8B-EC06-4455-8BF9-57269B33126A}" destId="{16A4AF3C-5AB0-4E96-854B-428D51F77C10}" srcOrd="0" destOrd="0" parTransId="{0D7FD0CF-A383-4BC3-A0CD-CE57D6AB8DE5}" sibTransId="{1F589262-4491-4849-B029-A17370377713}"/>
    <dgm:cxn modelId="{0170D5F6-1F03-422E-855D-04EB2301D0E6}" type="presOf" srcId="{24C7C1FF-A613-4652-BC97-260FA8F62C46}" destId="{BE295439-3557-435F-B63A-31F0ED137BF1}" srcOrd="0" destOrd="0" presId="urn:microsoft.com/office/officeart/2005/8/layout/lProcess2"/>
    <dgm:cxn modelId="{3A91FFD0-71B5-48F0-B215-70824838B43F}" type="presOf" srcId="{3C57EC93-189D-462E-A717-5010F3913913}" destId="{74FCB907-8E27-4EFE-A1FA-4EF4CA1E9C70}" srcOrd="1" destOrd="0" presId="urn:microsoft.com/office/officeart/2005/8/layout/lProcess2"/>
    <dgm:cxn modelId="{F2114122-FF75-4396-BEEE-D1A279D2A2C4}" srcId="{3C57EC93-189D-462E-A717-5010F3913913}" destId="{24C7C1FF-A613-4652-BC97-260FA8F62C46}" srcOrd="0" destOrd="0" parTransId="{C3630E46-990E-42F3-8D1C-C0F5C05603BD}" sibTransId="{805EF113-FAF7-46F4-9BB0-FE0993A927C6}"/>
    <dgm:cxn modelId="{9D2EF7D1-1195-4327-84EC-8E4E4666958E}" type="presOf" srcId="{BADE0D97-D6C9-430F-BA8A-AB4EBCDA10F8}" destId="{4A2454E7-3C95-4AC8-B303-24E78959CEFA}" srcOrd="0" destOrd="0" presId="urn:microsoft.com/office/officeart/2005/8/layout/lProcess2"/>
    <dgm:cxn modelId="{1394F0A0-AD4F-4ED2-A5C4-B9AD09133699}" srcId="{35D29F8B-EC06-4455-8BF9-57269B33126A}" destId="{3C57EC93-189D-462E-A717-5010F3913913}" srcOrd="1" destOrd="0" parTransId="{98D4B7B0-8550-45E5-A3F7-FB30D3987226}" sibTransId="{A7BEC4F8-FBBD-496A-BF5E-C2E3E9BAFEC4}"/>
    <dgm:cxn modelId="{44A978F1-2B49-4110-B696-8931A2DEB199}" srcId="{35D29F8B-EC06-4455-8BF9-57269B33126A}" destId="{BADE0D97-D6C9-430F-BA8A-AB4EBCDA10F8}" srcOrd="2" destOrd="0" parTransId="{2BCAC090-E85C-4B5D-A8F9-92F742FE7F96}" sibTransId="{5D105367-11FD-4711-806D-9B573F682C85}"/>
    <dgm:cxn modelId="{F74BD3AC-D49F-45DF-9B7E-FF63EADF065E}" type="presOf" srcId="{35D29F8B-EC06-4455-8BF9-57269B33126A}" destId="{CDD1D920-7E96-4B3F-BDFF-E312E41BAF5A}" srcOrd="0" destOrd="0" presId="urn:microsoft.com/office/officeart/2005/8/layout/lProcess2"/>
    <dgm:cxn modelId="{790BFA6A-1ED6-4987-808D-AA9F8E85B63A}" type="presParOf" srcId="{CDD1D920-7E96-4B3F-BDFF-E312E41BAF5A}" destId="{C892341E-D134-4B87-8C13-83B3CF038711}" srcOrd="0" destOrd="0" presId="urn:microsoft.com/office/officeart/2005/8/layout/lProcess2"/>
    <dgm:cxn modelId="{12C22772-CDDF-4471-9703-A876FC2247ED}" type="presParOf" srcId="{C892341E-D134-4B87-8C13-83B3CF038711}" destId="{39B41FEA-098B-4186-AE95-76E63ACDA2DD}" srcOrd="0" destOrd="0" presId="urn:microsoft.com/office/officeart/2005/8/layout/lProcess2"/>
    <dgm:cxn modelId="{FD05CDAE-41E1-4BFF-BDF2-FFF3F2F50152}" type="presParOf" srcId="{C892341E-D134-4B87-8C13-83B3CF038711}" destId="{C89353DD-5AA0-49D5-95AD-FA4398AFA637}" srcOrd="1" destOrd="0" presId="urn:microsoft.com/office/officeart/2005/8/layout/lProcess2"/>
    <dgm:cxn modelId="{509BA080-338A-4FA8-B1CB-FCFB92EB8AD2}" type="presParOf" srcId="{C892341E-D134-4B87-8C13-83B3CF038711}" destId="{FEF3C3D3-3E05-4293-8725-8B823EB27827}" srcOrd="2" destOrd="0" presId="urn:microsoft.com/office/officeart/2005/8/layout/lProcess2"/>
    <dgm:cxn modelId="{954F0C0E-B043-426A-B52C-F71EB35A7119}" type="presParOf" srcId="{FEF3C3D3-3E05-4293-8725-8B823EB27827}" destId="{70D1980B-35DE-40CE-8C2B-353303247F52}" srcOrd="0" destOrd="0" presId="urn:microsoft.com/office/officeart/2005/8/layout/lProcess2"/>
    <dgm:cxn modelId="{FA3ED14F-72A9-49DE-98F7-B3ABB57EE6CB}" type="presParOf" srcId="{70D1980B-35DE-40CE-8C2B-353303247F52}" destId="{F7E1AE27-B40C-46D6-86DD-F0770847B476}" srcOrd="0" destOrd="0" presId="urn:microsoft.com/office/officeart/2005/8/layout/lProcess2"/>
    <dgm:cxn modelId="{965BA4D7-662B-4AF9-80B8-F1651FE89765}" type="presParOf" srcId="{CDD1D920-7E96-4B3F-BDFF-E312E41BAF5A}" destId="{38CCA01F-1BA1-4C6F-9454-12E124AB8FDC}" srcOrd="1" destOrd="0" presId="urn:microsoft.com/office/officeart/2005/8/layout/lProcess2"/>
    <dgm:cxn modelId="{CF6F3640-2C2A-475E-BCF1-A1A6128B69A3}" type="presParOf" srcId="{CDD1D920-7E96-4B3F-BDFF-E312E41BAF5A}" destId="{B4A6421C-A288-4B05-803C-2816F879FE86}" srcOrd="2" destOrd="0" presId="urn:microsoft.com/office/officeart/2005/8/layout/lProcess2"/>
    <dgm:cxn modelId="{82227126-6261-48E0-93E4-AC3794B0AD4A}" type="presParOf" srcId="{B4A6421C-A288-4B05-803C-2816F879FE86}" destId="{216D1D85-5502-4C0B-92BA-7F1D6154D405}" srcOrd="0" destOrd="0" presId="urn:microsoft.com/office/officeart/2005/8/layout/lProcess2"/>
    <dgm:cxn modelId="{8165DD61-C260-4AF3-97BA-9A3F7803D182}" type="presParOf" srcId="{B4A6421C-A288-4B05-803C-2816F879FE86}" destId="{74FCB907-8E27-4EFE-A1FA-4EF4CA1E9C70}" srcOrd="1" destOrd="0" presId="urn:microsoft.com/office/officeart/2005/8/layout/lProcess2"/>
    <dgm:cxn modelId="{93163BAF-B02D-4613-8EF1-8142489D9BDA}" type="presParOf" srcId="{B4A6421C-A288-4B05-803C-2816F879FE86}" destId="{98EE1E1F-212E-4A12-A714-38D3DB314960}" srcOrd="2" destOrd="0" presId="urn:microsoft.com/office/officeart/2005/8/layout/lProcess2"/>
    <dgm:cxn modelId="{41367C3B-FD20-4471-BA39-6121947353E3}" type="presParOf" srcId="{98EE1E1F-212E-4A12-A714-38D3DB314960}" destId="{BD2BD4FC-F03A-4AF6-8B1B-7646A1FDF069}" srcOrd="0" destOrd="0" presId="urn:microsoft.com/office/officeart/2005/8/layout/lProcess2"/>
    <dgm:cxn modelId="{7A0B0CC6-E640-4C63-82FA-598012C09037}" type="presParOf" srcId="{BD2BD4FC-F03A-4AF6-8B1B-7646A1FDF069}" destId="{BE295439-3557-435F-B63A-31F0ED137BF1}" srcOrd="0" destOrd="0" presId="urn:microsoft.com/office/officeart/2005/8/layout/lProcess2"/>
    <dgm:cxn modelId="{7DD15269-F73C-4154-A8A6-11A0CDF49574}" type="presParOf" srcId="{CDD1D920-7E96-4B3F-BDFF-E312E41BAF5A}" destId="{7AB5B3CE-3253-4F10-B7D9-942136456E87}" srcOrd="3" destOrd="0" presId="urn:microsoft.com/office/officeart/2005/8/layout/lProcess2"/>
    <dgm:cxn modelId="{C3961081-B7C9-4106-AB09-BDAAC1052D4A}" type="presParOf" srcId="{CDD1D920-7E96-4B3F-BDFF-E312E41BAF5A}" destId="{342CF7DC-2FCB-495C-95E7-BFE8A6D4E9DF}" srcOrd="4" destOrd="0" presId="urn:microsoft.com/office/officeart/2005/8/layout/lProcess2"/>
    <dgm:cxn modelId="{9B68B8EA-1E65-4208-B065-5662E73AB5F3}" type="presParOf" srcId="{342CF7DC-2FCB-495C-95E7-BFE8A6D4E9DF}" destId="{4A2454E7-3C95-4AC8-B303-24E78959CEFA}" srcOrd="0" destOrd="0" presId="urn:microsoft.com/office/officeart/2005/8/layout/lProcess2"/>
    <dgm:cxn modelId="{5A85C14E-CC21-4557-920E-AF377C94ACE4}" type="presParOf" srcId="{342CF7DC-2FCB-495C-95E7-BFE8A6D4E9DF}" destId="{735C151D-773B-4B95-AEAB-551051F61678}" srcOrd="1" destOrd="0" presId="urn:microsoft.com/office/officeart/2005/8/layout/lProcess2"/>
    <dgm:cxn modelId="{FF09293E-2599-427A-8C9E-1792ADFC8B39}" type="presParOf" srcId="{342CF7DC-2FCB-495C-95E7-BFE8A6D4E9DF}" destId="{8D16F53A-589D-495A-9014-0FE7E4A4CB7A}" srcOrd="2" destOrd="0" presId="urn:microsoft.com/office/officeart/2005/8/layout/lProcess2"/>
    <dgm:cxn modelId="{42F4C0E1-898D-4CAC-89E0-2422A78661D9}" type="presParOf" srcId="{8D16F53A-589D-495A-9014-0FE7E4A4CB7A}" destId="{88206928-0FFA-42C5-AE2A-DB9DAD36EC53}" srcOrd="0" destOrd="0" presId="urn:microsoft.com/office/officeart/2005/8/layout/lProcess2"/>
    <dgm:cxn modelId="{D7F526E7-5EAC-4831-ADFE-38F2831B0552}" type="presParOf" srcId="{88206928-0FFA-42C5-AE2A-DB9DAD36EC53}" destId="{3FA2A70A-9A6F-4143-9FAA-26136514171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9E5D33-FBAD-4477-AC5A-794BE0C84A97}" type="doc">
      <dgm:prSet loTypeId="urn:microsoft.com/office/officeart/2005/8/layout/hierarchy5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88A9A12-D023-4938-A830-699608CB68E9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комфортного социально – психологического климата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7AFE75-02A6-4F8E-B509-5FAB6EC82028}" type="parTrans" cxnId="{9E0F5A8C-1614-418A-B79B-E1653AE978DA}">
      <dgm:prSet/>
      <dgm:spPr/>
      <dgm:t>
        <a:bodyPr/>
        <a:lstStyle/>
        <a:p>
          <a:endParaRPr lang="ru-RU"/>
        </a:p>
      </dgm:t>
    </dgm:pt>
    <dgm:pt modelId="{FE417E92-9390-4805-B9E2-47951CB35B93}" type="sibTrans" cxnId="{9E0F5A8C-1614-418A-B79B-E1653AE978DA}">
      <dgm:prSet/>
      <dgm:spPr/>
      <dgm:t>
        <a:bodyPr/>
        <a:lstStyle/>
        <a:p>
          <a:endParaRPr lang="ru-RU"/>
        </a:p>
      </dgm:t>
    </dgm:pt>
    <dgm:pt modelId="{AC36C7D7-7566-4BD0-9E2D-70802D8FF3BD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Цели профилактики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38B7E031-9A9A-4317-ABA2-B0C298514A61}" type="sibTrans" cxnId="{482A78C2-D1C5-4C06-A532-B554C5AB93F2}">
      <dgm:prSet/>
      <dgm:spPr/>
      <dgm:t>
        <a:bodyPr/>
        <a:lstStyle/>
        <a:p>
          <a:endParaRPr lang="ru-RU"/>
        </a:p>
      </dgm:t>
    </dgm:pt>
    <dgm:pt modelId="{2290F0B8-3B7B-40FB-AE45-1F1267025D89}" type="parTrans" cxnId="{482A78C2-D1C5-4C06-A532-B554C5AB93F2}">
      <dgm:prSet/>
      <dgm:spPr/>
      <dgm:t>
        <a:bodyPr/>
        <a:lstStyle/>
        <a:p>
          <a:endParaRPr lang="ru-RU"/>
        </a:p>
      </dgm:t>
    </dgm:pt>
    <dgm:pt modelId="{174DE529-4BE9-41C0-8913-02F82C699216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и др.</a:t>
          </a:r>
          <a:endParaRPr lang="ru-RU" sz="2400" dirty="0"/>
        </a:p>
      </dgm:t>
    </dgm:pt>
    <dgm:pt modelId="{DECE2DA2-6032-4BD0-91F7-A5873D49A693}" type="sibTrans" cxnId="{7F66ED5F-35C2-46D5-8183-6593F1E2F8CC}">
      <dgm:prSet/>
      <dgm:spPr/>
      <dgm:t>
        <a:bodyPr/>
        <a:lstStyle/>
        <a:p>
          <a:endParaRPr lang="ru-RU"/>
        </a:p>
      </dgm:t>
    </dgm:pt>
    <dgm:pt modelId="{B46FB5C0-12DC-4C71-9E51-F3A645D607D2}" type="parTrans" cxnId="{7F66ED5F-35C2-46D5-8183-6593F1E2F8CC}">
      <dgm:prSet/>
      <dgm:spPr/>
      <dgm:t>
        <a:bodyPr/>
        <a:lstStyle/>
        <a:p>
          <a:endParaRPr lang="ru-RU"/>
        </a:p>
      </dgm:t>
    </dgm:pt>
    <dgm:pt modelId="{B66E9D1E-8986-491E-9746-647817BE6181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толерантных установок и моделей поведения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C7582B-D412-48B0-B610-849767360A13}" type="sibTrans" cxnId="{7F5F174E-4292-446E-96FA-EF2C0A1602ED}">
      <dgm:prSet/>
      <dgm:spPr/>
      <dgm:t>
        <a:bodyPr/>
        <a:lstStyle/>
        <a:p>
          <a:endParaRPr lang="ru-RU"/>
        </a:p>
      </dgm:t>
    </dgm:pt>
    <dgm:pt modelId="{67C85D7B-4390-469B-B05F-62C5B7E7A994}" type="parTrans" cxnId="{7F5F174E-4292-446E-96FA-EF2C0A1602ED}">
      <dgm:prSet/>
      <dgm:spPr/>
      <dgm:t>
        <a:bodyPr/>
        <a:lstStyle/>
        <a:p>
          <a:endParaRPr lang="ru-RU"/>
        </a:p>
      </dgm:t>
    </dgm:pt>
    <dgm:pt modelId="{BA7DAD54-0F51-4CD2-B5AE-43F5CD492713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привитие навыков бесконфликтного взаимодействия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72FE8A-EBEE-42D1-86BD-F99A373BE67C}" type="parTrans" cxnId="{20F28A6B-842D-438E-881B-F05435C103BF}">
      <dgm:prSet/>
      <dgm:spPr/>
      <dgm:t>
        <a:bodyPr/>
        <a:lstStyle/>
        <a:p>
          <a:endParaRPr lang="ru-RU"/>
        </a:p>
      </dgm:t>
    </dgm:pt>
    <dgm:pt modelId="{0F3AEBC8-7A1E-4372-AC2C-009137E9F271}" type="sibTrans" cxnId="{20F28A6B-842D-438E-881B-F05435C103BF}">
      <dgm:prSet/>
      <dgm:spPr/>
      <dgm:t>
        <a:bodyPr/>
        <a:lstStyle/>
        <a:p>
          <a:endParaRPr lang="ru-RU"/>
        </a:p>
      </dgm:t>
    </dgm:pt>
    <dgm:pt modelId="{0133C68E-D2AB-4B26-9FC2-B75F94F19DF7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конфликтологической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компетенции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B2473B-A193-4B3D-897C-FB2E3F618344}" type="parTrans" cxnId="{C0138573-6969-4F12-ADF3-70061C0BB4B9}">
      <dgm:prSet/>
      <dgm:spPr/>
      <dgm:t>
        <a:bodyPr/>
        <a:lstStyle/>
        <a:p>
          <a:endParaRPr lang="ru-RU"/>
        </a:p>
      </dgm:t>
    </dgm:pt>
    <dgm:pt modelId="{FAC8194B-5EDD-4567-ACFF-AD41B4190424}" type="sibTrans" cxnId="{C0138573-6969-4F12-ADF3-70061C0BB4B9}">
      <dgm:prSet/>
      <dgm:spPr/>
      <dgm:t>
        <a:bodyPr/>
        <a:lstStyle/>
        <a:p>
          <a:endParaRPr lang="ru-RU"/>
        </a:p>
      </dgm:t>
    </dgm:pt>
    <dgm:pt modelId="{926F4DDB-FDDF-4E5E-9FC3-0F5F0E467E33}" type="pres">
      <dgm:prSet presAssocID="{709E5D33-FBAD-4477-AC5A-794BE0C84A9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3A475D-99B6-4E27-AC76-B52C905BC4DD}" type="pres">
      <dgm:prSet presAssocID="{709E5D33-FBAD-4477-AC5A-794BE0C84A97}" presName="hierFlow" presStyleCnt="0"/>
      <dgm:spPr/>
    </dgm:pt>
    <dgm:pt modelId="{03C08B65-51AA-40EB-B03D-537C11F613FF}" type="pres">
      <dgm:prSet presAssocID="{709E5D33-FBAD-4477-AC5A-794BE0C84A9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1DABC2C-4927-4485-A95C-DE298AA4C9C5}" type="pres">
      <dgm:prSet presAssocID="{AC36C7D7-7566-4BD0-9E2D-70802D8FF3BD}" presName="Name17" presStyleCnt="0"/>
      <dgm:spPr/>
    </dgm:pt>
    <dgm:pt modelId="{4420A842-92D6-455E-8DE4-F6112B540A9B}" type="pres">
      <dgm:prSet presAssocID="{AC36C7D7-7566-4BD0-9E2D-70802D8FF3BD}" presName="level1Shape" presStyleLbl="node0" presStyleIdx="0" presStyleCnt="1" custScaleX="481992" custScaleY="402997" custLinFactNeighborX="-961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764B44-CA3C-4314-99C3-DE0002139C6C}" type="pres">
      <dgm:prSet presAssocID="{AC36C7D7-7566-4BD0-9E2D-70802D8FF3BD}" presName="hierChild2" presStyleCnt="0"/>
      <dgm:spPr/>
    </dgm:pt>
    <dgm:pt modelId="{7733AE3D-2E72-4B51-9BD5-20E58D43BCF6}" type="pres">
      <dgm:prSet presAssocID="{4C7AFE75-02A6-4F8E-B509-5FAB6EC82028}" presName="Name25" presStyleLbl="parChTrans1D2" presStyleIdx="0" presStyleCnt="5"/>
      <dgm:spPr/>
      <dgm:t>
        <a:bodyPr/>
        <a:lstStyle/>
        <a:p>
          <a:endParaRPr lang="ru-RU"/>
        </a:p>
      </dgm:t>
    </dgm:pt>
    <dgm:pt modelId="{1A6B228B-2625-4757-8DB7-451D922335F7}" type="pres">
      <dgm:prSet presAssocID="{4C7AFE75-02A6-4F8E-B509-5FAB6EC82028}" presName="connTx" presStyleLbl="parChTrans1D2" presStyleIdx="0" presStyleCnt="5"/>
      <dgm:spPr/>
      <dgm:t>
        <a:bodyPr/>
        <a:lstStyle/>
        <a:p>
          <a:endParaRPr lang="ru-RU"/>
        </a:p>
      </dgm:t>
    </dgm:pt>
    <dgm:pt modelId="{D64B0D0D-F637-423D-8E33-1D8040960D75}" type="pres">
      <dgm:prSet presAssocID="{E88A9A12-D023-4938-A830-699608CB68E9}" presName="Name30" presStyleCnt="0"/>
      <dgm:spPr/>
    </dgm:pt>
    <dgm:pt modelId="{12AC622C-C83F-4F32-9391-23637AD57FDA}" type="pres">
      <dgm:prSet presAssocID="{E88A9A12-D023-4938-A830-699608CB68E9}" presName="level2Shape" presStyleLbl="node2" presStyleIdx="0" presStyleCnt="5" custScaleX="961752" custScaleY="347209"/>
      <dgm:spPr/>
      <dgm:t>
        <a:bodyPr/>
        <a:lstStyle/>
        <a:p>
          <a:endParaRPr lang="ru-RU"/>
        </a:p>
      </dgm:t>
    </dgm:pt>
    <dgm:pt modelId="{8D08A2F2-9A9C-43C4-B130-3F130E34D564}" type="pres">
      <dgm:prSet presAssocID="{E88A9A12-D023-4938-A830-699608CB68E9}" presName="hierChild3" presStyleCnt="0"/>
      <dgm:spPr/>
    </dgm:pt>
    <dgm:pt modelId="{D809A06F-702B-4C35-9FB8-73AEDCF35CBE}" type="pres">
      <dgm:prSet presAssocID="{C072FE8A-EBEE-42D1-86BD-F99A373BE67C}" presName="Name25" presStyleLbl="parChTrans1D2" presStyleIdx="1" presStyleCnt="5"/>
      <dgm:spPr/>
      <dgm:t>
        <a:bodyPr/>
        <a:lstStyle/>
        <a:p>
          <a:endParaRPr lang="ru-RU"/>
        </a:p>
      </dgm:t>
    </dgm:pt>
    <dgm:pt modelId="{44242AA3-9C94-4A86-B979-9888F34BCE93}" type="pres">
      <dgm:prSet presAssocID="{C072FE8A-EBEE-42D1-86BD-F99A373BE67C}" presName="connTx" presStyleLbl="parChTrans1D2" presStyleIdx="1" presStyleCnt="5"/>
      <dgm:spPr/>
      <dgm:t>
        <a:bodyPr/>
        <a:lstStyle/>
        <a:p>
          <a:endParaRPr lang="ru-RU"/>
        </a:p>
      </dgm:t>
    </dgm:pt>
    <dgm:pt modelId="{11FBAD0B-0374-4D7C-B9F6-6D8538C135BC}" type="pres">
      <dgm:prSet presAssocID="{BA7DAD54-0F51-4CD2-B5AE-43F5CD492713}" presName="Name30" presStyleCnt="0"/>
      <dgm:spPr/>
    </dgm:pt>
    <dgm:pt modelId="{AC1A2BA2-A50E-4B4B-85DC-D6DBA1BD377F}" type="pres">
      <dgm:prSet presAssocID="{BA7DAD54-0F51-4CD2-B5AE-43F5CD492713}" presName="level2Shape" presStyleLbl="node2" presStyleIdx="1" presStyleCnt="5" custScaleX="961752" custScaleY="361557"/>
      <dgm:spPr/>
      <dgm:t>
        <a:bodyPr/>
        <a:lstStyle/>
        <a:p>
          <a:endParaRPr lang="ru-RU"/>
        </a:p>
      </dgm:t>
    </dgm:pt>
    <dgm:pt modelId="{9EDF8C1D-D991-4BA8-982C-60ACF4051CC2}" type="pres">
      <dgm:prSet presAssocID="{BA7DAD54-0F51-4CD2-B5AE-43F5CD492713}" presName="hierChild3" presStyleCnt="0"/>
      <dgm:spPr/>
    </dgm:pt>
    <dgm:pt modelId="{3115CC7A-1C46-4F6C-974F-E0DC164B7E6F}" type="pres">
      <dgm:prSet presAssocID="{40B2473B-A193-4B3D-897C-FB2E3F618344}" presName="Name25" presStyleLbl="parChTrans1D2" presStyleIdx="2" presStyleCnt="5"/>
      <dgm:spPr/>
      <dgm:t>
        <a:bodyPr/>
        <a:lstStyle/>
        <a:p>
          <a:endParaRPr lang="ru-RU"/>
        </a:p>
      </dgm:t>
    </dgm:pt>
    <dgm:pt modelId="{A8668FCA-0DF1-4BBC-8ABF-D036C55D1386}" type="pres">
      <dgm:prSet presAssocID="{40B2473B-A193-4B3D-897C-FB2E3F618344}" presName="connTx" presStyleLbl="parChTrans1D2" presStyleIdx="2" presStyleCnt="5"/>
      <dgm:spPr/>
      <dgm:t>
        <a:bodyPr/>
        <a:lstStyle/>
        <a:p>
          <a:endParaRPr lang="ru-RU"/>
        </a:p>
      </dgm:t>
    </dgm:pt>
    <dgm:pt modelId="{336DEEFE-3DD4-4AAB-9E73-1EABD408F07E}" type="pres">
      <dgm:prSet presAssocID="{0133C68E-D2AB-4B26-9FC2-B75F94F19DF7}" presName="Name30" presStyleCnt="0"/>
      <dgm:spPr/>
    </dgm:pt>
    <dgm:pt modelId="{664FA4AD-CE10-4AE7-9CA8-CF116EC01E19}" type="pres">
      <dgm:prSet presAssocID="{0133C68E-D2AB-4B26-9FC2-B75F94F19DF7}" presName="level2Shape" presStyleLbl="node2" presStyleIdx="2" presStyleCnt="5" custScaleX="961752" custScaleY="346812"/>
      <dgm:spPr/>
      <dgm:t>
        <a:bodyPr/>
        <a:lstStyle/>
        <a:p>
          <a:endParaRPr lang="ru-RU"/>
        </a:p>
      </dgm:t>
    </dgm:pt>
    <dgm:pt modelId="{AA58BEC4-BF13-4058-AF24-1F683CB2C0A0}" type="pres">
      <dgm:prSet presAssocID="{0133C68E-D2AB-4B26-9FC2-B75F94F19DF7}" presName="hierChild3" presStyleCnt="0"/>
      <dgm:spPr/>
    </dgm:pt>
    <dgm:pt modelId="{67515E28-BD2A-4B4E-9FC4-8C7A5A5B66BF}" type="pres">
      <dgm:prSet presAssocID="{67C85D7B-4390-469B-B05F-62C5B7E7A994}" presName="Name25" presStyleLbl="parChTrans1D2" presStyleIdx="3" presStyleCnt="5"/>
      <dgm:spPr/>
      <dgm:t>
        <a:bodyPr/>
        <a:lstStyle/>
        <a:p>
          <a:endParaRPr lang="ru-RU"/>
        </a:p>
      </dgm:t>
    </dgm:pt>
    <dgm:pt modelId="{CCB57064-F703-4A9C-BFF0-6DCFCC20CE3E}" type="pres">
      <dgm:prSet presAssocID="{67C85D7B-4390-469B-B05F-62C5B7E7A994}" presName="connTx" presStyleLbl="parChTrans1D2" presStyleIdx="3" presStyleCnt="5"/>
      <dgm:spPr/>
      <dgm:t>
        <a:bodyPr/>
        <a:lstStyle/>
        <a:p>
          <a:endParaRPr lang="ru-RU"/>
        </a:p>
      </dgm:t>
    </dgm:pt>
    <dgm:pt modelId="{303FA66C-3870-4387-86A9-07E537E25432}" type="pres">
      <dgm:prSet presAssocID="{B66E9D1E-8986-491E-9746-647817BE6181}" presName="Name30" presStyleCnt="0"/>
      <dgm:spPr/>
    </dgm:pt>
    <dgm:pt modelId="{3EA70606-2B87-4D85-84D6-2DF6697B6AA6}" type="pres">
      <dgm:prSet presAssocID="{B66E9D1E-8986-491E-9746-647817BE6181}" presName="level2Shape" presStyleLbl="node2" presStyleIdx="3" presStyleCnt="5" custScaleX="961752" custScaleY="387977" custLinFactNeighborX="3560"/>
      <dgm:spPr/>
      <dgm:t>
        <a:bodyPr/>
        <a:lstStyle/>
        <a:p>
          <a:endParaRPr lang="ru-RU"/>
        </a:p>
      </dgm:t>
    </dgm:pt>
    <dgm:pt modelId="{4A1C1AC0-6A58-4302-99B8-6E5041216418}" type="pres">
      <dgm:prSet presAssocID="{B66E9D1E-8986-491E-9746-647817BE6181}" presName="hierChild3" presStyleCnt="0"/>
      <dgm:spPr/>
    </dgm:pt>
    <dgm:pt modelId="{ABC61CC3-4901-4567-A093-B16F757D1EB1}" type="pres">
      <dgm:prSet presAssocID="{B46FB5C0-12DC-4C71-9E51-F3A645D607D2}" presName="Name25" presStyleLbl="parChTrans1D2" presStyleIdx="4" presStyleCnt="5"/>
      <dgm:spPr/>
      <dgm:t>
        <a:bodyPr/>
        <a:lstStyle/>
        <a:p>
          <a:endParaRPr lang="ru-RU"/>
        </a:p>
      </dgm:t>
    </dgm:pt>
    <dgm:pt modelId="{9E15E776-4043-4746-99EE-D438DD08905C}" type="pres">
      <dgm:prSet presAssocID="{B46FB5C0-12DC-4C71-9E51-F3A645D607D2}" presName="connTx" presStyleLbl="parChTrans1D2" presStyleIdx="4" presStyleCnt="5"/>
      <dgm:spPr/>
      <dgm:t>
        <a:bodyPr/>
        <a:lstStyle/>
        <a:p>
          <a:endParaRPr lang="ru-RU"/>
        </a:p>
      </dgm:t>
    </dgm:pt>
    <dgm:pt modelId="{5FA37184-6933-4D7C-B8B6-4A1A77D81748}" type="pres">
      <dgm:prSet presAssocID="{174DE529-4BE9-41C0-8913-02F82C699216}" presName="Name30" presStyleCnt="0"/>
      <dgm:spPr/>
    </dgm:pt>
    <dgm:pt modelId="{F3DECF4D-7B92-430A-AF97-F7A0FEF16456}" type="pres">
      <dgm:prSet presAssocID="{174DE529-4BE9-41C0-8913-02F82C699216}" presName="level2Shape" presStyleLbl="node2" presStyleIdx="4" presStyleCnt="5" custScaleX="957430" custScaleY="362081" custLinFactNeighborX="2161"/>
      <dgm:spPr/>
      <dgm:t>
        <a:bodyPr/>
        <a:lstStyle/>
        <a:p>
          <a:endParaRPr lang="ru-RU"/>
        </a:p>
      </dgm:t>
    </dgm:pt>
    <dgm:pt modelId="{933400CA-7D72-4B07-A059-F361DA852608}" type="pres">
      <dgm:prSet presAssocID="{174DE529-4BE9-41C0-8913-02F82C699216}" presName="hierChild3" presStyleCnt="0"/>
      <dgm:spPr/>
    </dgm:pt>
    <dgm:pt modelId="{E3F95296-6C20-457F-9913-B6892490E8FE}" type="pres">
      <dgm:prSet presAssocID="{709E5D33-FBAD-4477-AC5A-794BE0C84A97}" presName="bgShapesFlow" presStyleCnt="0"/>
      <dgm:spPr/>
    </dgm:pt>
  </dgm:ptLst>
  <dgm:cxnLst>
    <dgm:cxn modelId="{8B824A00-F369-4DD1-92AB-74A0901CE5D8}" type="presOf" srcId="{4C7AFE75-02A6-4F8E-B509-5FAB6EC82028}" destId="{1A6B228B-2625-4757-8DB7-451D922335F7}" srcOrd="1" destOrd="0" presId="urn:microsoft.com/office/officeart/2005/8/layout/hierarchy5"/>
    <dgm:cxn modelId="{EE5126D3-C89F-4FDB-81DF-7D3AE5D01738}" type="presOf" srcId="{40B2473B-A193-4B3D-897C-FB2E3F618344}" destId="{A8668FCA-0DF1-4BBC-8ABF-D036C55D1386}" srcOrd="1" destOrd="0" presId="urn:microsoft.com/office/officeart/2005/8/layout/hierarchy5"/>
    <dgm:cxn modelId="{9E0F5A8C-1614-418A-B79B-E1653AE978DA}" srcId="{AC36C7D7-7566-4BD0-9E2D-70802D8FF3BD}" destId="{E88A9A12-D023-4938-A830-699608CB68E9}" srcOrd="0" destOrd="0" parTransId="{4C7AFE75-02A6-4F8E-B509-5FAB6EC82028}" sibTransId="{FE417E92-9390-4805-B9E2-47951CB35B93}"/>
    <dgm:cxn modelId="{F4FC2A82-9AF1-435A-BFFC-2E7414EF05D0}" type="presOf" srcId="{BA7DAD54-0F51-4CD2-B5AE-43F5CD492713}" destId="{AC1A2BA2-A50E-4B4B-85DC-D6DBA1BD377F}" srcOrd="0" destOrd="0" presId="urn:microsoft.com/office/officeart/2005/8/layout/hierarchy5"/>
    <dgm:cxn modelId="{5AFD3865-ACA5-400B-9353-8CD2FDDA0E94}" type="presOf" srcId="{67C85D7B-4390-469B-B05F-62C5B7E7A994}" destId="{67515E28-BD2A-4B4E-9FC4-8C7A5A5B66BF}" srcOrd="0" destOrd="0" presId="urn:microsoft.com/office/officeart/2005/8/layout/hierarchy5"/>
    <dgm:cxn modelId="{33256F21-4919-49CF-BD38-D4FD48525F9B}" type="presOf" srcId="{4C7AFE75-02A6-4F8E-B509-5FAB6EC82028}" destId="{7733AE3D-2E72-4B51-9BD5-20E58D43BCF6}" srcOrd="0" destOrd="0" presId="urn:microsoft.com/office/officeart/2005/8/layout/hierarchy5"/>
    <dgm:cxn modelId="{51ACB271-5198-4312-BE1E-040D281B7C03}" type="presOf" srcId="{E88A9A12-D023-4938-A830-699608CB68E9}" destId="{12AC622C-C83F-4F32-9391-23637AD57FDA}" srcOrd="0" destOrd="0" presId="urn:microsoft.com/office/officeart/2005/8/layout/hierarchy5"/>
    <dgm:cxn modelId="{4D9E6CF5-0AF0-49F3-AC79-967666FD6F27}" type="presOf" srcId="{B46FB5C0-12DC-4C71-9E51-F3A645D607D2}" destId="{9E15E776-4043-4746-99EE-D438DD08905C}" srcOrd="1" destOrd="0" presId="urn:microsoft.com/office/officeart/2005/8/layout/hierarchy5"/>
    <dgm:cxn modelId="{78A48EBC-D4D6-4DF6-B80D-42CDA596F76F}" type="presOf" srcId="{C072FE8A-EBEE-42D1-86BD-F99A373BE67C}" destId="{D809A06F-702B-4C35-9FB8-73AEDCF35CBE}" srcOrd="0" destOrd="0" presId="urn:microsoft.com/office/officeart/2005/8/layout/hierarchy5"/>
    <dgm:cxn modelId="{AAE3A6C7-E9ED-4DBC-8C66-36DC1A6FA596}" type="presOf" srcId="{C072FE8A-EBEE-42D1-86BD-F99A373BE67C}" destId="{44242AA3-9C94-4A86-B979-9888F34BCE93}" srcOrd="1" destOrd="0" presId="urn:microsoft.com/office/officeart/2005/8/layout/hierarchy5"/>
    <dgm:cxn modelId="{9CB19995-31B5-4A42-ACE9-86D71B3AEAD5}" type="presOf" srcId="{B46FB5C0-12DC-4C71-9E51-F3A645D607D2}" destId="{ABC61CC3-4901-4567-A093-B16F757D1EB1}" srcOrd="0" destOrd="0" presId="urn:microsoft.com/office/officeart/2005/8/layout/hierarchy5"/>
    <dgm:cxn modelId="{482A78C2-D1C5-4C06-A532-B554C5AB93F2}" srcId="{709E5D33-FBAD-4477-AC5A-794BE0C84A97}" destId="{AC36C7D7-7566-4BD0-9E2D-70802D8FF3BD}" srcOrd="0" destOrd="0" parTransId="{2290F0B8-3B7B-40FB-AE45-1F1267025D89}" sibTransId="{38B7E031-9A9A-4317-ABA2-B0C298514A61}"/>
    <dgm:cxn modelId="{51F29F1C-57C3-47F3-A97C-DD7EDE399579}" type="presOf" srcId="{709E5D33-FBAD-4477-AC5A-794BE0C84A97}" destId="{926F4DDB-FDDF-4E5E-9FC3-0F5F0E467E33}" srcOrd="0" destOrd="0" presId="urn:microsoft.com/office/officeart/2005/8/layout/hierarchy5"/>
    <dgm:cxn modelId="{7F66ED5F-35C2-46D5-8183-6593F1E2F8CC}" srcId="{AC36C7D7-7566-4BD0-9E2D-70802D8FF3BD}" destId="{174DE529-4BE9-41C0-8913-02F82C699216}" srcOrd="4" destOrd="0" parTransId="{B46FB5C0-12DC-4C71-9E51-F3A645D607D2}" sibTransId="{DECE2DA2-6032-4BD0-91F7-A5873D49A693}"/>
    <dgm:cxn modelId="{20F28A6B-842D-438E-881B-F05435C103BF}" srcId="{AC36C7D7-7566-4BD0-9E2D-70802D8FF3BD}" destId="{BA7DAD54-0F51-4CD2-B5AE-43F5CD492713}" srcOrd="1" destOrd="0" parTransId="{C072FE8A-EBEE-42D1-86BD-F99A373BE67C}" sibTransId="{0F3AEBC8-7A1E-4372-AC2C-009137E9F271}"/>
    <dgm:cxn modelId="{D97C2782-0B3C-4E53-A3A3-79F28EBDE930}" type="presOf" srcId="{174DE529-4BE9-41C0-8913-02F82C699216}" destId="{F3DECF4D-7B92-430A-AF97-F7A0FEF16456}" srcOrd="0" destOrd="0" presId="urn:microsoft.com/office/officeart/2005/8/layout/hierarchy5"/>
    <dgm:cxn modelId="{7F5F174E-4292-446E-96FA-EF2C0A1602ED}" srcId="{AC36C7D7-7566-4BD0-9E2D-70802D8FF3BD}" destId="{B66E9D1E-8986-491E-9746-647817BE6181}" srcOrd="3" destOrd="0" parTransId="{67C85D7B-4390-469B-B05F-62C5B7E7A994}" sibTransId="{B9C7582B-D412-48B0-B610-849767360A13}"/>
    <dgm:cxn modelId="{A078BC81-1C71-4F14-9AC7-4C3222B7ED27}" type="presOf" srcId="{67C85D7B-4390-469B-B05F-62C5B7E7A994}" destId="{CCB57064-F703-4A9C-BFF0-6DCFCC20CE3E}" srcOrd="1" destOrd="0" presId="urn:microsoft.com/office/officeart/2005/8/layout/hierarchy5"/>
    <dgm:cxn modelId="{5E810CBF-3187-4D0B-8CBD-659B15611245}" type="presOf" srcId="{B66E9D1E-8986-491E-9746-647817BE6181}" destId="{3EA70606-2B87-4D85-84D6-2DF6697B6AA6}" srcOrd="0" destOrd="0" presId="urn:microsoft.com/office/officeart/2005/8/layout/hierarchy5"/>
    <dgm:cxn modelId="{5A8E433A-A59C-4BF2-B205-23D9D5923638}" type="presOf" srcId="{0133C68E-D2AB-4B26-9FC2-B75F94F19DF7}" destId="{664FA4AD-CE10-4AE7-9CA8-CF116EC01E19}" srcOrd="0" destOrd="0" presId="urn:microsoft.com/office/officeart/2005/8/layout/hierarchy5"/>
    <dgm:cxn modelId="{C0138573-6969-4F12-ADF3-70061C0BB4B9}" srcId="{AC36C7D7-7566-4BD0-9E2D-70802D8FF3BD}" destId="{0133C68E-D2AB-4B26-9FC2-B75F94F19DF7}" srcOrd="2" destOrd="0" parTransId="{40B2473B-A193-4B3D-897C-FB2E3F618344}" sibTransId="{FAC8194B-5EDD-4567-ACFF-AD41B4190424}"/>
    <dgm:cxn modelId="{8C463590-2872-45D7-801D-5253C88FDE97}" type="presOf" srcId="{AC36C7D7-7566-4BD0-9E2D-70802D8FF3BD}" destId="{4420A842-92D6-455E-8DE4-F6112B540A9B}" srcOrd="0" destOrd="0" presId="urn:microsoft.com/office/officeart/2005/8/layout/hierarchy5"/>
    <dgm:cxn modelId="{377EEA58-3159-4AEA-B753-52091031155A}" type="presOf" srcId="{40B2473B-A193-4B3D-897C-FB2E3F618344}" destId="{3115CC7A-1C46-4F6C-974F-E0DC164B7E6F}" srcOrd="0" destOrd="0" presId="urn:microsoft.com/office/officeart/2005/8/layout/hierarchy5"/>
    <dgm:cxn modelId="{00037CE3-E406-4BC7-B9CA-427C8E38EB0D}" type="presParOf" srcId="{926F4DDB-FDDF-4E5E-9FC3-0F5F0E467E33}" destId="{3A3A475D-99B6-4E27-AC76-B52C905BC4DD}" srcOrd="0" destOrd="0" presId="urn:microsoft.com/office/officeart/2005/8/layout/hierarchy5"/>
    <dgm:cxn modelId="{BB48C59A-0EBC-4BC5-8536-67405DED95A8}" type="presParOf" srcId="{3A3A475D-99B6-4E27-AC76-B52C905BC4DD}" destId="{03C08B65-51AA-40EB-B03D-537C11F613FF}" srcOrd="0" destOrd="0" presId="urn:microsoft.com/office/officeart/2005/8/layout/hierarchy5"/>
    <dgm:cxn modelId="{EBD8AD0A-36B6-417F-89DB-7A3888551C4A}" type="presParOf" srcId="{03C08B65-51AA-40EB-B03D-537C11F613FF}" destId="{E1DABC2C-4927-4485-A95C-DE298AA4C9C5}" srcOrd="0" destOrd="0" presId="urn:microsoft.com/office/officeart/2005/8/layout/hierarchy5"/>
    <dgm:cxn modelId="{C0B3983A-D590-4250-9A01-12E9B6F3D284}" type="presParOf" srcId="{E1DABC2C-4927-4485-A95C-DE298AA4C9C5}" destId="{4420A842-92D6-455E-8DE4-F6112B540A9B}" srcOrd="0" destOrd="0" presId="urn:microsoft.com/office/officeart/2005/8/layout/hierarchy5"/>
    <dgm:cxn modelId="{4636A4D0-80F6-479F-B405-C0A6DFEA799C}" type="presParOf" srcId="{E1DABC2C-4927-4485-A95C-DE298AA4C9C5}" destId="{9A764B44-CA3C-4314-99C3-DE0002139C6C}" srcOrd="1" destOrd="0" presId="urn:microsoft.com/office/officeart/2005/8/layout/hierarchy5"/>
    <dgm:cxn modelId="{DF9CCDA1-D36D-4D05-8434-A1CA0BCE1BF5}" type="presParOf" srcId="{9A764B44-CA3C-4314-99C3-DE0002139C6C}" destId="{7733AE3D-2E72-4B51-9BD5-20E58D43BCF6}" srcOrd="0" destOrd="0" presId="urn:microsoft.com/office/officeart/2005/8/layout/hierarchy5"/>
    <dgm:cxn modelId="{890A10A7-74B6-46E1-AD99-83AA6E8BE56E}" type="presParOf" srcId="{7733AE3D-2E72-4B51-9BD5-20E58D43BCF6}" destId="{1A6B228B-2625-4757-8DB7-451D922335F7}" srcOrd="0" destOrd="0" presId="urn:microsoft.com/office/officeart/2005/8/layout/hierarchy5"/>
    <dgm:cxn modelId="{BDAB01BF-23CF-4300-A2EB-A5DD0DC9DFE6}" type="presParOf" srcId="{9A764B44-CA3C-4314-99C3-DE0002139C6C}" destId="{D64B0D0D-F637-423D-8E33-1D8040960D75}" srcOrd="1" destOrd="0" presId="urn:microsoft.com/office/officeart/2005/8/layout/hierarchy5"/>
    <dgm:cxn modelId="{0785C67B-8C17-4BAB-93BD-5AC6B51BB8D8}" type="presParOf" srcId="{D64B0D0D-F637-423D-8E33-1D8040960D75}" destId="{12AC622C-C83F-4F32-9391-23637AD57FDA}" srcOrd="0" destOrd="0" presId="urn:microsoft.com/office/officeart/2005/8/layout/hierarchy5"/>
    <dgm:cxn modelId="{F1A72D3F-052C-4542-80C3-255991A6F34B}" type="presParOf" srcId="{D64B0D0D-F637-423D-8E33-1D8040960D75}" destId="{8D08A2F2-9A9C-43C4-B130-3F130E34D564}" srcOrd="1" destOrd="0" presId="urn:microsoft.com/office/officeart/2005/8/layout/hierarchy5"/>
    <dgm:cxn modelId="{AC958083-A940-4D83-960C-39312E8FF61D}" type="presParOf" srcId="{9A764B44-CA3C-4314-99C3-DE0002139C6C}" destId="{D809A06F-702B-4C35-9FB8-73AEDCF35CBE}" srcOrd="2" destOrd="0" presId="urn:microsoft.com/office/officeart/2005/8/layout/hierarchy5"/>
    <dgm:cxn modelId="{6A41F932-9AEE-4761-95F4-810ED4194247}" type="presParOf" srcId="{D809A06F-702B-4C35-9FB8-73AEDCF35CBE}" destId="{44242AA3-9C94-4A86-B979-9888F34BCE93}" srcOrd="0" destOrd="0" presId="urn:microsoft.com/office/officeart/2005/8/layout/hierarchy5"/>
    <dgm:cxn modelId="{77BDFC2A-3A34-4AD9-9AD0-4E32966FDA52}" type="presParOf" srcId="{9A764B44-CA3C-4314-99C3-DE0002139C6C}" destId="{11FBAD0B-0374-4D7C-B9F6-6D8538C135BC}" srcOrd="3" destOrd="0" presId="urn:microsoft.com/office/officeart/2005/8/layout/hierarchy5"/>
    <dgm:cxn modelId="{7C0BD61D-F77F-4A91-8636-09F83113D39F}" type="presParOf" srcId="{11FBAD0B-0374-4D7C-B9F6-6D8538C135BC}" destId="{AC1A2BA2-A50E-4B4B-85DC-D6DBA1BD377F}" srcOrd="0" destOrd="0" presId="urn:microsoft.com/office/officeart/2005/8/layout/hierarchy5"/>
    <dgm:cxn modelId="{89076ABE-96E9-4C78-88BD-F4EC86E06ED3}" type="presParOf" srcId="{11FBAD0B-0374-4D7C-B9F6-6D8538C135BC}" destId="{9EDF8C1D-D991-4BA8-982C-60ACF4051CC2}" srcOrd="1" destOrd="0" presId="urn:microsoft.com/office/officeart/2005/8/layout/hierarchy5"/>
    <dgm:cxn modelId="{E86B2DAA-B738-44D7-B40C-9963139C3921}" type="presParOf" srcId="{9A764B44-CA3C-4314-99C3-DE0002139C6C}" destId="{3115CC7A-1C46-4F6C-974F-E0DC164B7E6F}" srcOrd="4" destOrd="0" presId="urn:microsoft.com/office/officeart/2005/8/layout/hierarchy5"/>
    <dgm:cxn modelId="{97FD7C36-EF07-4936-8905-A07FE19A5E54}" type="presParOf" srcId="{3115CC7A-1C46-4F6C-974F-E0DC164B7E6F}" destId="{A8668FCA-0DF1-4BBC-8ABF-D036C55D1386}" srcOrd="0" destOrd="0" presId="urn:microsoft.com/office/officeart/2005/8/layout/hierarchy5"/>
    <dgm:cxn modelId="{FDA707FD-EEFB-4BFA-A4E4-E842B6B305C5}" type="presParOf" srcId="{9A764B44-CA3C-4314-99C3-DE0002139C6C}" destId="{336DEEFE-3DD4-4AAB-9E73-1EABD408F07E}" srcOrd="5" destOrd="0" presId="urn:microsoft.com/office/officeart/2005/8/layout/hierarchy5"/>
    <dgm:cxn modelId="{FFF3F479-8616-427D-9624-08596456C938}" type="presParOf" srcId="{336DEEFE-3DD4-4AAB-9E73-1EABD408F07E}" destId="{664FA4AD-CE10-4AE7-9CA8-CF116EC01E19}" srcOrd="0" destOrd="0" presId="urn:microsoft.com/office/officeart/2005/8/layout/hierarchy5"/>
    <dgm:cxn modelId="{AA8A7FEE-81C5-43B2-89FD-02B6228FD756}" type="presParOf" srcId="{336DEEFE-3DD4-4AAB-9E73-1EABD408F07E}" destId="{AA58BEC4-BF13-4058-AF24-1F683CB2C0A0}" srcOrd="1" destOrd="0" presId="urn:microsoft.com/office/officeart/2005/8/layout/hierarchy5"/>
    <dgm:cxn modelId="{16F59426-4A06-4650-B7A7-916ADF4B25BD}" type="presParOf" srcId="{9A764B44-CA3C-4314-99C3-DE0002139C6C}" destId="{67515E28-BD2A-4B4E-9FC4-8C7A5A5B66BF}" srcOrd="6" destOrd="0" presId="urn:microsoft.com/office/officeart/2005/8/layout/hierarchy5"/>
    <dgm:cxn modelId="{B40182FB-E02C-4167-8516-CC0A4CE6ACC2}" type="presParOf" srcId="{67515E28-BD2A-4B4E-9FC4-8C7A5A5B66BF}" destId="{CCB57064-F703-4A9C-BFF0-6DCFCC20CE3E}" srcOrd="0" destOrd="0" presId="urn:microsoft.com/office/officeart/2005/8/layout/hierarchy5"/>
    <dgm:cxn modelId="{BBF72CF6-5914-45D0-949B-58270478FEF1}" type="presParOf" srcId="{9A764B44-CA3C-4314-99C3-DE0002139C6C}" destId="{303FA66C-3870-4387-86A9-07E537E25432}" srcOrd="7" destOrd="0" presId="urn:microsoft.com/office/officeart/2005/8/layout/hierarchy5"/>
    <dgm:cxn modelId="{4051D424-0A58-4422-8838-921908A009C9}" type="presParOf" srcId="{303FA66C-3870-4387-86A9-07E537E25432}" destId="{3EA70606-2B87-4D85-84D6-2DF6697B6AA6}" srcOrd="0" destOrd="0" presId="urn:microsoft.com/office/officeart/2005/8/layout/hierarchy5"/>
    <dgm:cxn modelId="{0FC1F608-25D4-41B2-9B0E-F5C8458F4E20}" type="presParOf" srcId="{303FA66C-3870-4387-86A9-07E537E25432}" destId="{4A1C1AC0-6A58-4302-99B8-6E5041216418}" srcOrd="1" destOrd="0" presId="urn:microsoft.com/office/officeart/2005/8/layout/hierarchy5"/>
    <dgm:cxn modelId="{2CF4458D-FE9C-4CB0-9D27-D5186937F884}" type="presParOf" srcId="{9A764B44-CA3C-4314-99C3-DE0002139C6C}" destId="{ABC61CC3-4901-4567-A093-B16F757D1EB1}" srcOrd="8" destOrd="0" presId="urn:microsoft.com/office/officeart/2005/8/layout/hierarchy5"/>
    <dgm:cxn modelId="{ACE0E07E-E695-4A89-80F8-A1A4521FC6F7}" type="presParOf" srcId="{ABC61CC3-4901-4567-A093-B16F757D1EB1}" destId="{9E15E776-4043-4746-99EE-D438DD08905C}" srcOrd="0" destOrd="0" presId="urn:microsoft.com/office/officeart/2005/8/layout/hierarchy5"/>
    <dgm:cxn modelId="{38CACEA2-6DE3-4E9E-A9B0-A582BA5CDEAF}" type="presParOf" srcId="{9A764B44-CA3C-4314-99C3-DE0002139C6C}" destId="{5FA37184-6933-4D7C-B8B6-4A1A77D81748}" srcOrd="9" destOrd="0" presId="urn:microsoft.com/office/officeart/2005/8/layout/hierarchy5"/>
    <dgm:cxn modelId="{88233B5C-4192-4A15-8D8B-8E79A0C41073}" type="presParOf" srcId="{5FA37184-6933-4D7C-B8B6-4A1A77D81748}" destId="{F3DECF4D-7B92-430A-AF97-F7A0FEF16456}" srcOrd="0" destOrd="0" presId="urn:microsoft.com/office/officeart/2005/8/layout/hierarchy5"/>
    <dgm:cxn modelId="{EC03B51E-90C7-4685-9286-F416219F187B}" type="presParOf" srcId="{5FA37184-6933-4D7C-B8B6-4A1A77D81748}" destId="{933400CA-7D72-4B07-A059-F361DA852608}" srcOrd="1" destOrd="0" presId="urn:microsoft.com/office/officeart/2005/8/layout/hierarchy5"/>
    <dgm:cxn modelId="{E1E24C36-53D5-4130-A80F-BF435C360A8A}" type="presParOf" srcId="{926F4DDB-FDDF-4E5E-9FC3-0F5F0E467E33}" destId="{E3F95296-6C20-457F-9913-B6892490E8FE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0A842-92D6-455E-8DE4-F6112B540A9B}">
      <dsp:nvSpPr>
        <dsp:cNvPr id="0" name=""/>
        <dsp:cNvSpPr/>
      </dsp:nvSpPr>
      <dsp:spPr>
        <a:xfrm>
          <a:off x="0" y="2840646"/>
          <a:ext cx="2804668" cy="7000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Причины 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503" y="2861149"/>
        <a:ext cx="2763662" cy="659029"/>
      </dsp:txXfrm>
    </dsp:sp>
    <dsp:sp modelId="{7733AE3D-2E72-4B51-9BD5-20E58D43BCF6}">
      <dsp:nvSpPr>
        <dsp:cNvPr id="0" name=""/>
        <dsp:cNvSpPr/>
      </dsp:nvSpPr>
      <dsp:spPr>
        <a:xfrm rot="16653719">
          <a:off x="2024851" y="2296378"/>
          <a:ext cx="1795983" cy="8206"/>
        </a:xfrm>
        <a:custGeom>
          <a:avLst/>
          <a:gdLst/>
          <a:ahLst/>
          <a:cxnLst/>
          <a:rect l="0" t="0" r="0" b="0"/>
          <a:pathLst>
            <a:path>
              <a:moveTo>
                <a:pt x="0" y="4103"/>
              </a:moveTo>
              <a:lnTo>
                <a:pt x="1795983" y="410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877943" y="2255582"/>
        <a:ext cx="89799" cy="89799"/>
      </dsp:txXfrm>
    </dsp:sp>
    <dsp:sp modelId="{12AC622C-C83F-4F32-9391-23637AD57FDA}">
      <dsp:nvSpPr>
        <dsp:cNvPr id="0" name=""/>
        <dsp:cNvSpPr/>
      </dsp:nvSpPr>
      <dsp:spPr>
        <a:xfrm>
          <a:off x="3041017" y="1105529"/>
          <a:ext cx="5596349" cy="6095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низкая культура общения</a:t>
          </a:r>
          <a:endParaRPr lang="ru-RU" sz="2400" kern="1200" dirty="0"/>
        </a:p>
      </dsp:txBody>
      <dsp:txXfrm>
        <a:off x="3058870" y="1123382"/>
        <a:ext cx="5560643" cy="573833"/>
      </dsp:txXfrm>
    </dsp:sp>
    <dsp:sp modelId="{D809A06F-702B-4C35-9FB8-73AEDCF35CBE}">
      <dsp:nvSpPr>
        <dsp:cNvPr id="0" name=""/>
        <dsp:cNvSpPr/>
      </dsp:nvSpPr>
      <dsp:spPr>
        <a:xfrm rot="16904294">
          <a:off x="2341963" y="2617828"/>
          <a:ext cx="1161760" cy="8206"/>
        </a:xfrm>
        <a:custGeom>
          <a:avLst/>
          <a:gdLst/>
          <a:ahLst/>
          <a:cxnLst/>
          <a:rect l="0" t="0" r="0" b="0"/>
          <a:pathLst>
            <a:path>
              <a:moveTo>
                <a:pt x="0" y="4103"/>
              </a:moveTo>
              <a:lnTo>
                <a:pt x="1161760" y="410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93799" y="2592887"/>
        <a:ext cx="58088" cy="58088"/>
      </dsp:txXfrm>
    </dsp:sp>
    <dsp:sp modelId="{AC1A2BA2-A50E-4B4B-85DC-D6DBA1BD377F}">
      <dsp:nvSpPr>
        <dsp:cNvPr id="0" name=""/>
        <dsp:cNvSpPr/>
      </dsp:nvSpPr>
      <dsp:spPr>
        <a:xfrm>
          <a:off x="3041017" y="1758711"/>
          <a:ext cx="5596349" cy="5889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различия в ценностных ориентациях</a:t>
          </a:r>
          <a:endParaRPr lang="ru-RU" sz="2400" kern="1200" dirty="0"/>
        </a:p>
      </dsp:txBody>
      <dsp:txXfrm>
        <a:off x="3058267" y="1775961"/>
        <a:ext cx="5561849" cy="554475"/>
      </dsp:txXfrm>
    </dsp:sp>
    <dsp:sp modelId="{3115CC7A-1C46-4F6C-974F-E0DC164B7E6F}">
      <dsp:nvSpPr>
        <dsp:cNvPr id="0" name=""/>
        <dsp:cNvSpPr/>
      </dsp:nvSpPr>
      <dsp:spPr>
        <a:xfrm rot="17583110">
          <a:off x="2621041" y="2908857"/>
          <a:ext cx="603603" cy="8206"/>
        </a:xfrm>
        <a:custGeom>
          <a:avLst/>
          <a:gdLst/>
          <a:ahLst/>
          <a:cxnLst/>
          <a:rect l="0" t="0" r="0" b="0"/>
          <a:pathLst>
            <a:path>
              <a:moveTo>
                <a:pt x="0" y="4103"/>
              </a:moveTo>
              <a:lnTo>
                <a:pt x="603603" y="410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07753" y="2897870"/>
        <a:ext cx="30180" cy="30180"/>
      </dsp:txXfrm>
    </dsp:sp>
    <dsp:sp modelId="{664FA4AD-CE10-4AE7-9CA8-CF116EC01E19}">
      <dsp:nvSpPr>
        <dsp:cNvPr id="0" name=""/>
        <dsp:cNvSpPr/>
      </dsp:nvSpPr>
      <dsp:spPr>
        <a:xfrm>
          <a:off x="3041017" y="2391328"/>
          <a:ext cx="5596349" cy="4878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личностные особенности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5306" y="2405617"/>
        <a:ext cx="5567771" cy="459279"/>
      </dsp:txXfrm>
    </dsp:sp>
    <dsp:sp modelId="{67515E28-BD2A-4B4E-9FC4-8C7A5A5B66BF}">
      <dsp:nvSpPr>
        <dsp:cNvPr id="0" name=""/>
        <dsp:cNvSpPr/>
      </dsp:nvSpPr>
      <dsp:spPr>
        <a:xfrm rot="21431332">
          <a:off x="2804524" y="3180669"/>
          <a:ext cx="240231" cy="8206"/>
        </a:xfrm>
        <a:custGeom>
          <a:avLst/>
          <a:gdLst/>
          <a:ahLst/>
          <a:cxnLst/>
          <a:rect l="0" t="0" r="0" b="0"/>
          <a:pathLst>
            <a:path>
              <a:moveTo>
                <a:pt x="0" y="4103"/>
              </a:moveTo>
              <a:lnTo>
                <a:pt x="240231" y="410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18633" y="3178767"/>
        <a:ext cx="12011" cy="12011"/>
      </dsp:txXfrm>
    </dsp:sp>
    <dsp:sp modelId="{3EA70606-2B87-4D85-84D6-2DF6697B6AA6}">
      <dsp:nvSpPr>
        <dsp:cNvPr id="0" name=""/>
        <dsp:cNvSpPr/>
      </dsp:nvSpPr>
      <dsp:spPr>
        <a:xfrm>
          <a:off x="3044610" y="2922828"/>
          <a:ext cx="5596349" cy="5121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низкий уровень толерантности</a:t>
          </a:r>
          <a:endParaRPr lang="ru-RU" sz="2400" kern="1200" dirty="0"/>
        </a:p>
      </dsp:txBody>
      <dsp:txXfrm>
        <a:off x="3059609" y="2937827"/>
        <a:ext cx="5566351" cy="482109"/>
      </dsp:txXfrm>
    </dsp:sp>
    <dsp:sp modelId="{CB729E28-C297-4F0B-991B-E5650C8A4DFE}">
      <dsp:nvSpPr>
        <dsp:cNvPr id="0" name=""/>
        <dsp:cNvSpPr/>
      </dsp:nvSpPr>
      <dsp:spPr>
        <a:xfrm rot="4057378">
          <a:off x="2612429" y="3473600"/>
          <a:ext cx="620828" cy="8206"/>
        </a:xfrm>
        <a:custGeom>
          <a:avLst/>
          <a:gdLst/>
          <a:ahLst/>
          <a:cxnLst/>
          <a:rect l="0" t="0" r="0" b="0"/>
          <a:pathLst>
            <a:path>
              <a:moveTo>
                <a:pt x="0" y="4103"/>
              </a:moveTo>
              <a:lnTo>
                <a:pt x="620828" y="410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07322" y="3462182"/>
        <a:ext cx="31041" cy="31041"/>
      </dsp:txXfrm>
    </dsp:sp>
    <dsp:sp modelId="{78C87297-2BA0-4499-A82A-B26C243B9862}">
      <dsp:nvSpPr>
        <dsp:cNvPr id="0" name=""/>
        <dsp:cNvSpPr/>
      </dsp:nvSpPr>
      <dsp:spPr>
        <a:xfrm>
          <a:off x="3041017" y="3478577"/>
          <a:ext cx="5596349" cy="5723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влияние СМИ</a:t>
          </a:r>
          <a:endParaRPr lang="ru-RU" sz="2400" kern="1200" dirty="0"/>
        </a:p>
      </dsp:txBody>
      <dsp:txXfrm>
        <a:off x="3057780" y="3495340"/>
        <a:ext cx="5562823" cy="538804"/>
      </dsp:txXfrm>
    </dsp:sp>
    <dsp:sp modelId="{54707931-62E1-412E-A09B-8CDC5531C9E4}">
      <dsp:nvSpPr>
        <dsp:cNvPr id="0" name=""/>
        <dsp:cNvSpPr/>
      </dsp:nvSpPr>
      <dsp:spPr>
        <a:xfrm rot="4719846">
          <a:off x="2321631" y="3776043"/>
          <a:ext cx="1202423" cy="8206"/>
        </a:xfrm>
        <a:custGeom>
          <a:avLst/>
          <a:gdLst/>
          <a:ahLst/>
          <a:cxnLst/>
          <a:rect l="0" t="0" r="0" b="0"/>
          <a:pathLst>
            <a:path>
              <a:moveTo>
                <a:pt x="0" y="4103"/>
              </a:moveTo>
              <a:lnTo>
                <a:pt x="1202423" y="410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92782" y="3750086"/>
        <a:ext cx="60121" cy="60121"/>
      </dsp:txXfrm>
    </dsp:sp>
    <dsp:sp modelId="{6791C219-0056-42FD-B2DF-812AB10F96D9}">
      <dsp:nvSpPr>
        <dsp:cNvPr id="0" name=""/>
        <dsp:cNvSpPr/>
      </dsp:nvSpPr>
      <dsp:spPr>
        <a:xfrm>
          <a:off x="3041017" y="4094550"/>
          <a:ext cx="5596349" cy="5501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стереотипы неприятия</a:t>
          </a:r>
          <a:endParaRPr lang="ru-RU" sz="2400" kern="1200" dirty="0"/>
        </a:p>
      </dsp:txBody>
      <dsp:txXfrm>
        <a:off x="3057131" y="4110664"/>
        <a:ext cx="5564121" cy="517932"/>
      </dsp:txXfrm>
    </dsp:sp>
    <dsp:sp modelId="{ABC61CC3-4901-4567-A093-B16F757D1EB1}">
      <dsp:nvSpPr>
        <dsp:cNvPr id="0" name=""/>
        <dsp:cNvSpPr/>
      </dsp:nvSpPr>
      <dsp:spPr>
        <a:xfrm rot="4925351">
          <a:off x="2024818" y="4082266"/>
          <a:ext cx="1808623" cy="8206"/>
        </a:xfrm>
        <a:custGeom>
          <a:avLst/>
          <a:gdLst/>
          <a:ahLst/>
          <a:cxnLst/>
          <a:rect l="0" t="0" r="0" b="0"/>
          <a:pathLst>
            <a:path>
              <a:moveTo>
                <a:pt x="0" y="4103"/>
              </a:moveTo>
              <a:lnTo>
                <a:pt x="1808623" y="410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883914" y="4041154"/>
        <a:ext cx="90431" cy="90431"/>
      </dsp:txXfrm>
    </dsp:sp>
    <dsp:sp modelId="{F3DECF4D-7B92-430A-AF97-F7A0FEF16456}">
      <dsp:nvSpPr>
        <dsp:cNvPr id="0" name=""/>
        <dsp:cNvSpPr/>
      </dsp:nvSpPr>
      <dsp:spPr>
        <a:xfrm>
          <a:off x="3053592" y="4688352"/>
          <a:ext cx="5571200" cy="587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и др.</a:t>
          </a:r>
          <a:endParaRPr lang="ru-RU" sz="2400" kern="1200" dirty="0"/>
        </a:p>
      </dsp:txBody>
      <dsp:txXfrm>
        <a:off x="3070798" y="4705558"/>
        <a:ext cx="5536788" cy="5530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41FEA-098B-4186-AE95-76E63ACDA2DD}">
      <dsp:nvSpPr>
        <dsp:cNvPr id="0" name=""/>
        <dsp:cNvSpPr/>
      </dsp:nvSpPr>
      <dsp:spPr>
        <a:xfrm>
          <a:off x="0" y="0"/>
          <a:ext cx="2719638" cy="417646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solidFill>
            <a:schemeClr val="accent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Первый уровень</a:t>
          </a:r>
          <a:endParaRPr lang="ru-RU" sz="2800" kern="1200" dirty="0"/>
        </a:p>
      </dsp:txBody>
      <dsp:txXfrm>
        <a:off x="0" y="0"/>
        <a:ext cx="2719638" cy="1252939"/>
      </dsp:txXfrm>
    </dsp:sp>
    <dsp:sp modelId="{F7E1AE27-B40C-46D6-86DD-F0770847B476}">
      <dsp:nvSpPr>
        <dsp:cNvPr id="0" name=""/>
        <dsp:cNvSpPr/>
      </dsp:nvSpPr>
      <dsp:spPr>
        <a:xfrm>
          <a:off x="85126" y="1254305"/>
          <a:ext cx="2551477" cy="27119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«обычном» (бытовом) конфликте стороны оскорбляли друг друга, и стали для оскорбления использовать признаки национальности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856" y="1329035"/>
        <a:ext cx="2402017" cy="2562509"/>
      </dsp:txXfrm>
    </dsp:sp>
    <dsp:sp modelId="{216D1D85-5502-4C0B-92BA-7F1D6154D405}">
      <dsp:nvSpPr>
        <dsp:cNvPr id="0" name=""/>
        <dsp:cNvSpPr/>
      </dsp:nvSpPr>
      <dsp:spPr>
        <a:xfrm>
          <a:off x="2935372" y="0"/>
          <a:ext cx="2719638" cy="417646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solidFill>
            <a:schemeClr val="accent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Второй уровень</a:t>
          </a:r>
          <a:endParaRPr lang="ru-RU" sz="2800" kern="1200" dirty="0"/>
        </a:p>
      </dsp:txBody>
      <dsp:txXfrm>
        <a:off x="2935372" y="0"/>
        <a:ext cx="2719638" cy="1252939"/>
      </dsp:txXfrm>
    </dsp:sp>
    <dsp:sp modelId="{BE295439-3557-435F-B63A-31F0ED137BF1}">
      <dsp:nvSpPr>
        <dsp:cNvPr id="0" name=""/>
        <dsp:cNvSpPr/>
      </dsp:nvSpPr>
      <dsp:spPr>
        <a:xfrm>
          <a:off x="3048563" y="1254004"/>
          <a:ext cx="2471824" cy="27125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Участник </a:t>
          </a:r>
          <a:r>
            <a:rPr lang="ru-RU" sz="20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конфликта чувствует себя пострадавшим от предыдущих столкновений с другой национальной группой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20960" y="1326401"/>
        <a:ext cx="2327030" cy="2567776"/>
      </dsp:txXfrm>
    </dsp:sp>
    <dsp:sp modelId="{4A2454E7-3C95-4AC8-B303-24E78959CEFA}">
      <dsp:nvSpPr>
        <dsp:cNvPr id="0" name=""/>
        <dsp:cNvSpPr/>
      </dsp:nvSpPr>
      <dsp:spPr>
        <a:xfrm>
          <a:off x="5848267" y="0"/>
          <a:ext cx="2719638" cy="417646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solidFill>
            <a:schemeClr val="accent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Третий уровень</a:t>
          </a:r>
          <a:endParaRPr lang="ru-RU" sz="2800" kern="1200" dirty="0"/>
        </a:p>
      </dsp:txBody>
      <dsp:txXfrm>
        <a:off x="5848267" y="0"/>
        <a:ext cx="2719638" cy="1252939"/>
      </dsp:txXfrm>
    </dsp:sp>
    <dsp:sp modelId="{3FA2A70A-9A6F-4143-9FAA-26136514171B}">
      <dsp:nvSpPr>
        <dsp:cNvPr id="0" name=""/>
        <dsp:cNvSpPr/>
      </dsp:nvSpPr>
      <dsp:spPr>
        <a:xfrm>
          <a:off x="5998261" y="1239012"/>
          <a:ext cx="2419651" cy="27147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Участники конфликта </a:t>
          </a: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являются </a:t>
          </a: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членами групп, в которых уже сформировались определённые способы реагирования на межэтнические конфликты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69130" y="1309881"/>
        <a:ext cx="2277913" cy="25729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0A842-92D6-455E-8DE4-F6112B540A9B}">
      <dsp:nvSpPr>
        <dsp:cNvPr id="0" name=""/>
        <dsp:cNvSpPr/>
      </dsp:nvSpPr>
      <dsp:spPr>
        <a:xfrm>
          <a:off x="0" y="2328159"/>
          <a:ext cx="2805495" cy="11728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Цели профилактики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352" y="2362511"/>
        <a:ext cx="2736791" cy="1104143"/>
      </dsp:txXfrm>
    </dsp:sp>
    <dsp:sp modelId="{7733AE3D-2E72-4B51-9BD5-20E58D43BCF6}">
      <dsp:nvSpPr>
        <dsp:cNvPr id="0" name=""/>
        <dsp:cNvSpPr/>
      </dsp:nvSpPr>
      <dsp:spPr>
        <a:xfrm rot="16564480">
          <a:off x="1812054" y="1805314"/>
          <a:ext cx="2222026" cy="8986"/>
        </a:xfrm>
        <a:custGeom>
          <a:avLst/>
          <a:gdLst/>
          <a:ahLst/>
          <a:cxnLst/>
          <a:rect l="0" t="0" r="0" b="0"/>
          <a:pathLst>
            <a:path>
              <a:moveTo>
                <a:pt x="0" y="4493"/>
              </a:moveTo>
              <a:lnTo>
                <a:pt x="2222026" y="449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867517" y="1754257"/>
        <a:ext cx="111101" cy="111101"/>
      </dsp:txXfrm>
    </dsp:sp>
    <dsp:sp modelId="{12AC622C-C83F-4F32-9391-23637AD57FDA}">
      <dsp:nvSpPr>
        <dsp:cNvPr id="0" name=""/>
        <dsp:cNvSpPr/>
      </dsp:nvSpPr>
      <dsp:spPr>
        <a:xfrm>
          <a:off x="3040640" y="199790"/>
          <a:ext cx="5597999" cy="10104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комфортного социально – психологического климата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70236" y="229386"/>
        <a:ext cx="5538807" cy="951295"/>
      </dsp:txXfrm>
    </dsp:sp>
    <dsp:sp modelId="{D809A06F-702B-4C35-9FB8-73AEDCF35CBE}">
      <dsp:nvSpPr>
        <dsp:cNvPr id="0" name=""/>
        <dsp:cNvSpPr/>
      </dsp:nvSpPr>
      <dsp:spPr>
        <a:xfrm rot="16902567">
          <a:off x="2343747" y="2342825"/>
          <a:ext cx="1158641" cy="8986"/>
        </a:xfrm>
        <a:custGeom>
          <a:avLst/>
          <a:gdLst/>
          <a:ahLst/>
          <a:cxnLst/>
          <a:rect l="0" t="0" r="0" b="0"/>
          <a:pathLst>
            <a:path>
              <a:moveTo>
                <a:pt x="0" y="4493"/>
              </a:moveTo>
              <a:lnTo>
                <a:pt x="1158641" y="449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94102" y="2318352"/>
        <a:ext cx="57932" cy="57932"/>
      </dsp:txXfrm>
    </dsp:sp>
    <dsp:sp modelId="{AC1A2BA2-A50E-4B4B-85DC-D6DBA1BD377F}">
      <dsp:nvSpPr>
        <dsp:cNvPr id="0" name=""/>
        <dsp:cNvSpPr/>
      </dsp:nvSpPr>
      <dsp:spPr>
        <a:xfrm>
          <a:off x="3040640" y="1253931"/>
          <a:ext cx="5597999" cy="10522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привитие навыков бесконфликтного взаимодействия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71459" y="1284750"/>
        <a:ext cx="5536361" cy="990606"/>
      </dsp:txXfrm>
    </dsp:sp>
    <dsp:sp modelId="{3115CC7A-1C46-4F6C-974F-E0DC164B7E6F}">
      <dsp:nvSpPr>
        <dsp:cNvPr id="0" name=""/>
        <dsp:cNvSpPr/>
      </dsp:nvSpPr>
      <dsp:spPr>
        <a:xfrm rot="20739959">
          <a:off x="2801717" y="2880046"/>
          <a:ext cx="242700" cy="8986"/>
        </a:xfrm>
        <a:custGeom>
          <a:avLst/>
          <a:gdLst/>
          <a:ahLst/>
          <a:cxnLst/>
          <a:rect l="0" t="0" r="0" b="0"/>
          <a:pathLst>
            <a:path>
              <a:moveTo>
                <a:pt x="0" y="4493"/>
              </a:moveTo>
              <a:lnTo>
                <a:pt x="242700" y="449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17000" y="2878472"/>
        <a:ext cx="12135" cy="12135"/>
      </dsp:txXfrm>
    </dsp:sp>
    <dsp:sp modelId="{664FA4AD-CE10-4AE7-9CA8-CF116EC01E19}">
      <dsp:nvSpPr>
        <dsp:cNvPr id="0" name=""/>
        <dsp:cNvSpPr/>
      </dsp:nvSpPr>
      <dsp:spPr>
        <a:xfrm>
          <a:off x="3040640" y="2349830"/>
          <a:ext cx="5597999" cy="10093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конфликтологической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компетенции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70202" y="2379392"/>
        <a:ext cx="5538875" cy="950207"/>
      </dsp:txXfrm>
    </dsp:sp>
    <dsp:sp modelId="{67515E28-BD2A-4B4E-9FC4-8C7A5A5B66BF}">
      <dsp:nvSpPr>
        <dsp:cNvPr id="0" name=""/>
        <dsp:cNvSpPr/>
      </dsp:nvSpPr>
      <dsp:spPr>
        <a:xfrm rot="4637362">
          <a:off x="2384602" y="3436490"/>
          <a:ext cx="1079249" cy="8986"/>
        </a:xfrm>
        <a:custGeom>
          <a:avLst/>
          <a:gdLst/>
          <a:ahLst/>
          <a:cxnLst/>
          <a:rect l="0" t="0" r="0" b="0"/>
          <a:pathLst>
            <a:path>
              <a:moveTo>
                <a:pt x="0" y="4493"/>
              </a:moveTo>
              <a:lnTo>
                <a:pt x="1079249" y="449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97246" y="3414002"/>
        <a:ext cx="53962" cy="53962"/>
      </dsp:txXfrm>
    </dsp:sp>
    <dsp:sp modelId="{3EA70606-2B87-4D85-84D6-2DF6697B6AA6}">
      <dsp:nvSpPr>
        <dsp:cNvPr id="0" name=""/>
        <dsp:cNvSpPr/>
      </dsp:nvSpPr>
      <dsp:spPr>
        <a:xfrm>
          <a:off x="3042960" y="3402817"/>
          <a:ext cx="5597999" cy="11291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толерантных установок и моделей поведения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76031" y="3435888"/>
        <a:ext cx="5531857" cy="1062992"/>
      </dsp:txXfrm>
    </dsp:sp>
    <dsp:sp modelId="{ABC61CC3-4901-4567-A093-B16F757D1EB1}">
      <dsp:nvSpPr>
        <dsp:cNvPr id="0" name=""/>
        <dsp:cNvSpPr/>
      </dsp:nvSpPr>
      <dsp:spPr>
        <a:xfrm rot="5012416">
          <a:off x="1828413" y="4004043"/>
          <a:ext cx="2201887" cy="8986"/>
        </a:xfrm>
        <a:custGeom>
          <a:avLst/>
          <a:gdLst/>
          <a:ahLst/>
          <a:cxnLst/>
          <a:rect l="0" t="0" r="0" b="0"/>
          <a:pathLst>
            <a:path>
              <a:moveTo>
                <a:pt x="0" y="4493"/>
              </a:moveTo>
              <a:lnTo>
                <a:pt x="2201887" y="449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874310" y="3953489"/>
        <a:ext cx="110094" cy="110094"/>
      </dsp:txXfrm>
    </dsp:sp>
    <dsp:sp modelId="{F3DECF4D-7B92-430A-AF97-F7A0FEF16456}">
      <dsp:nvSpPr>
        <dsp:cNvPr id="0" name=""/>
        <dsp:cNvSpPr/>
      </dsp:nvSpPr>
      <dsp:spPr>
        <a:xfrm>
          <a:off x="3053218" y="4575606"/>
          <a:ext cx="5572843" cy="10537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и др.</a:t>
          </a:r>
          <a:endParaRPr lang="ru-RU" sz="2400" kern="1200" dirty="0"/>
        </a:p>
      </dsp:txBody>
      <dsp:txXfrm>
        <a:off x="3084082" y="4606470"/>
        <a:ext cx="5511115" cy="992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2B121-2ED4-4D80-B337-13CEA0110938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18050"/>
            <a:ext cx="5408613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32925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D25D8-1783-49AA-BA3B-D19112B5B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59C0-6CA3-4A9D-848B-874EE447705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550E44-CD29-4294-B8A3-960AD4521156}" type="datetimeFigureOut">
              <a:rPr lang="ru-RU"/>
              <a:pPr>
                <a:defRPr/>
              </a:pPr>
              <a:t>03.03.2022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821778-61FD-4FAB-8CC6-9CF5EFCA3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0628F-69A0-4D2F-AF95-B248A4DC5959}" type="datetimeFigureOut">
              <a:rPr lang="ru-RU"/>
              <a:pPr>
                <a:defRPr/>
              </a:pPr>
              <a:t>03.03.2022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4FE8F-4D24-4C68-8626-16B599061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C4990-376D-4CDF-905F-FB690669EE79}" type="datetimeFigureOut">
              <a:rPr lang="ru-RU"/>
              <a:pPr>
                <a:defRPr/>
              </a:pPr>
              <a:t>03.03.2022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A72DC-ED33-44C1-9960-3D9C1EA7F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188AF-C98B-4EBC-BD7A-A3B3536107CC}" type="datetimeFigureOut">
              <a:rPr lang="ru-RU"/>
              <a:pPr>
                <a:defRPr/>
              </a:pPr>
              <a:t>03.03.2022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3F7EB-EA99-4999-A6A7-CACFDACCE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C57744-183F-4320-A40C-0E574E3C3D50}" type="datetimeFigureOut">
              <a:rPr lang="ru-RU"/>
              <a:pPr>
                <a:defRPr/>
              </a:pPr>
              <a:t>03.03.2022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927CE7-28AA-4717-AC63-0322F09D3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7A2D3-3191-46EC-AFBD-BDB6B860C847}" type="datetimeFigureOut">
              <a:rPr lang="ru-RU"/>
              <a:pPr>
                <a:defRPr/>
              </a:pPr>
              <a:t>03.03.2022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635F-AE1E-48DA-B283-D6EA1E1D4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FA5887-4C9F-4222-AD00-72E9933691E5}" type="datetimeFigureOut">
              <a:rPr lang="ru-RU"/>
              <a:pPr>
                <a:defRPr/>
              </a:pPr>
              <a:t>03.03.2022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1BFCE1-E305-4F7A-AFD6-FD001DBD3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98D97-D472-4454-837D-DC1C96BACE4A}" type="datetimeFigureOut">
              <a:rPr lang="ru-RU"/>
              <a:pPr>
                <a:defRPr/>
              </a:pPr>
              <a:t>03.03.2022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E3749-E5B5-4CBC-940C-6BF3B394A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B67D9E-C9A1-40DA-A765-16EF1A6D3E59}" type="datetimeFigureOut">
              <a:rPr lang="ru-RU"/>
              <a:pPr>
                <a:defRPr/>
              </a:pPr>
              <a:t>03.03.2022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F1B8C8-67C3-48E0-A6A2-036F438B3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7C4768-E16D-4997-BF06-3D457C0F878A}" type="datetimeFigureOut">
              <a:rPr lang="ru-RU"/>
              <a:pPr>
                <a:defRPr/>
              </a:pPr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801EC4-7394-4C81-A3F2-F944C285C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DC6125-893B-47C7-80C5-D5096CDB9BD7}" type="datetimeFigureOut">
              <a:rPr lang="ru-RU"/>
              <a:pPr>
                <a:defRPr/>
              </a:pPr>
              <a:t>03.03.2022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E77C65-24E4-4F04-A4DA-C0A39D601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C2B9F26-B03F-4399-BE58-56D598B480E7}" type="datetimeFigureOut">
              <a:rPr lang="ru-RU"/>
              <a:pPr>
                <a:defRPr/>
              </a:pPr>
              <a:t>03.03.2022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3580B113-68E9-45A0-87C6-A5CE8B858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5" r:id="rId3"/>
    <p:sldLayoutId id="2147483742" r:id="rId4"/>
    <p:sldLayoutId id="2147483746" r:id="rId5"/>
    <p:sldLayoutId id="2147483741" r:id="rId6"/>
    <p:sldLayoutId id="2147483747" r:id="rId7"/>
    <p:sldLayoutId id="2147483748" r:id="rId8"/>
    <p:sldLayoutId id="2147483749" r:id="rId9"/>
    <p:sldLayoutId id="2147483740" r:id="rId10"/>
    <p:sldLayoutId id="2147483739" r:id="rId11"/>
  </p:sldLayoutIdLst>
  <p:transition spd="med">
    <p:newsflash/>
  </p:transition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u-uipk.ru/festival-sluzhb-mediaczii-2017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vk.com/club14524633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71550" y="0"/>
            <a:ext cx="8172450" cy="6940361"/>
          </a:xfr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8255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межэтнических конфликтов через применение восстановительных программ в колледже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Font typeface="Wingdings 2" pitchFamily="18" charset="2"/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Ладнова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Ю.Н., преподаватель ГПОУ ЯО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Угличского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индустриально-педагогического колледжа, куратор Службы примирения</a:t>
            </a:r>
          </a:p>
          <a:p>
            <a:pPr algn="r">
              <a:buFont typeface="Wingdings 2" pitchFamily="18" charset="2"/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 2" pitchFamily="18" charset="2"/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 2" pitchFamily="18" charset="2"/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  <a:p>
            <a:pPr algn="r">
              <a:buFont typeface="Wingdings 2" pitchFamily="18" charset="2"/>
              <a:buNone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 2" pitchFamily="18" charset="2"/>
              <a:buNone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X:\Эмбл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1944216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:\МЕДИАЦИЯ\СЛУЖБА ПРИМИРЕНИЯ в ГПОУ ЯО УИПК\РАБОЧИЕ МАТЕРИАЛЫ (РАЗРАБОТКИ)\Логотип Службы примирения ГПОУ ЯО Угличского индустриально-педагогического колледж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16632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sers\User\Downloads\1593798134_61-p-strogii-fon-dlya-prezentatsii-7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1730598490"/>
              </p:ext>
            </p:extLst>
          </p:nvPr>
        </p:nvGraphicFramePr>
        <p:xfrm>
          <a:off x="251520" y="476672"/>
          <a:ext cx="8640960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50736"/>
            <a:ext cx="9145016" cy="77809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Причины конфликтов в студенческой среде</a:t>
            </a:r>
            <a:b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(по А.Ю. Смоленцевой)</a:t>
            </a:r>
            <a:endParaRPr lang="ru-RU" sz="28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8365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Users\User\Downloads\1593798134_61-p-strogii-fon-dlya-prezentatsii-7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45331"/>
            <a:ext cx="8229600" cy="77809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«</a:t>
            </a:r>
            <a:r>
              <a:rPr lang="ru-RU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нагруженности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конфликта межэтническими (межнациональными)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контекстами </a:t>
            </a:r>
            <a:br>
              <a:rPr 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(по Коновалову А.Ю.)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2435293050"/>
              </p:ext>
            </p:extLst>
          </p:nvPr>
        </p:nvGraphicFramePr>
        <p:xfrm>
          <a:off x="251520" y="1268760"/>
          <a:ext cx="856895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Стрелка вниз 1"/>
          <p:cNvSpPr/>
          <p:nvPr/>
        </p:nvSpPr>
        <p:spPr>
          <a:xfrm>
            <a:off x="1475656" y="5451574"/>
            <a:ext cx="360040" cy="36004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391980" y="5451574"/>
            <a:ext cx="360040" cy="36004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308304" y="5448399"/>
            <a:ext cx="360040" cy="36004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46016" y="5928554"/>
            <a:ext cx="2423120" cy="6206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Медиатор-ровесник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медиатор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15152" y="5928554"/>
            <a:ext cx="2136968" cy="6206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медиатор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56176" y="5928554"/>
            <a:ext cx="2808312" cy="78543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Медиация затруднительна. Хорошо подготовленный взрослый медиатор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14894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sers\User\Downloads\1593798134_61-p-strogii-fon-dlya-prezentatsii-7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3299380072"/>
              </p:ext>
            </p:extLst>
          </p:nvPr>
        </p:nvGraphicFramePr>
        <p:xfrm>
          <a:off x="251520" y="1028834"/>
          <a:ext cx="8640960" cy="5829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50736"/>
            <a:ext cx="9145016" cy="77809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цели </a:t>
            </a:r>
            <a:r>
              <a:rPr lang="ru-RU" sz="28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профилактики межэтнических конфликтов среди студентов </a:t>
            </a:r>
          </a:p>
        </p:txBody>
      </p:sp>
    </p:spTree>
    <p:extLst>
      <p:ext uri="{BB962C8B-B14F-4D97-AF65-F5344CB8AC3E}">
        <p14:creationId xmlns:p14="http://schemas.microsoft.com/office/powerpoint/2010/main" xmlns="" val="32111312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188641"/>
            <a:ext cx="1950328" cy="19736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184" y="1052736"/>
            <a:ext cx="80283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Поликультурное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предназначено </a:t>
            </a:r>
            <a:r>
              <a:rPr lang="ru-RU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создания</a:t>
            </a:r>
          </a:p>
          <a:p>
            <a:pPr lvl="0"/>
            <a:r>
              <a:rPr lang="ru-RU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психологически </a:t>
            </a:r>
            <a:r>
              <a:rPr lang="ru-RU" sz="3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комфортного</a:t>
            </a:r>
            <a:r>
              <a:rPr lang="ru-RU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плодотворного </a:t>
            </a:r>
            <a:r>
              <a:rPr lang="ru-RU" sz="3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взаимообогащения малой и ведущей культур</a:t>
            </a:r>
            <a:r>
              <a:rPr lang="ru-RU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результате чего происходит </a:t>
            </a:r>
            <a:r>
              <a:rPr lang="ru-RU" sz="3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самоопределение и развитие личности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8906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116632"/>
            <a:ext cx="7499350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педагога по поликультурному образованию и  воспитанию студентов</a:t>
            </a:r>
            <a:endParaRPr lang="ru-RU" sz="32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организации образовательной, воспитательной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обучающихся;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традиций и обычаев своего народа, коренных народов, изучение истории родного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комфортности, атмосферы взаимопонимания, взаимоуважения, взаимовыручки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коллективе;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разрешать конфликты ненасильственным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путём;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др.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0">
              <a:buNone/>
            </a:pPr>
            <a:endParaRPr lang="ru-RU" dirty="0"/>
          </a:p>
        </p:txBody>
      </p:sp>
      <p:pic>
        <p:nvPicPr>
          <p:cNvPr id="4" name="Picture 2" descr="C:\Users\1\Desktop\ped_klass_1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1894" y="5229200"/>
            <a:ext cx="2560284" cy="144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217605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9941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Темы для обсуждения со студентами в КРУГЕ</a:t>
            </a:r>
            <a:endParaRPr lang="ru-RU" sz="32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5100" y="1612394"/>
            <a:ext cx="7097340" cy="3766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«Быть принятым другими не значит быть как все»;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разные, но мы вместе!»;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Мир без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конфронтаций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Учимся решать конфликты»;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«Толерантная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интолерантная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личность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«Свобода быть равными»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др.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0941" y="4365104"/>
            <a:ext cx="2873509" cy="2197224"/>
          </a:xfrm>
        </p:spPr>
      </p:pic>
    </p:spTree>
    <p:extLst>
      <p:ext uri="{BB962C8B-B14F-4D97-AF65-F5344CB8AC3E}">
        <p14:creationId xmlns:p14="http://schemas.microsoft.com/office/powerpoint/2010/main" xmlns="" val="22417394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8028384" cy="922114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ехнологии </a:t>
            </a:r>
            <a:r>
              <a:rPr lang="ru-RU" sz="3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инструменты примирения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612394"/>
            <a:ext cx="781883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просветительская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деятельность;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психологические методики, направленные на снятие эмоциональной напряженности конфликта;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обращение к общим историческим символам,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героям;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актуализация случаев позитивного взаимодействия представителей различных этносов 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культур;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минимизация влияния негативных этнических стереотипов.</a:t>
            </a:r>
          </a:p>
        </p:txBody>
      </p:sp>
    </p:spTree>
    <p:extLst>
      <p:ext uri="{BB962C8B-B14F-4D97-AF65-F5344CB8AC3E}">
        <p14:creationId xmlns:p14="http://schemas.microsoft.com/office/powerpoint/2010/main" xmlns="" val="15515490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071546"/>
            <a:ext cx="8215338" cy="5453798"/>
          </a:xfrm>
        </p:spPr>
        <p:txBody>
          <a:bodyPr>
            <a:normAutofit fontScale="92500" lnSpcReduction="10000"/>
          </a:bodyPr>
          <a:lstStyle/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ГПОУ ЯО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Угличский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индустриально-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педагогический колледж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152615 Ярославская область, г.Углич, </a:t>
            </a:r>
          </a:p>
          <a:p>
            <a:pPr marL="365760" indent="-283464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ул. Академика Опарина, д. 2, тел. 8 (48532)       </a:t>
            </a:r>
          </a:p>
          <a:p>
            <a:pPr marL="365760" indent="-283464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2-22-39, факс: 2-01-52,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upk.uglich.yar@mail.ru</a:t>
            </a:r>
            <a:endParaRPr lang="ru-RU" sz="2800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marL="365760" indent="-283464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Директор: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Смирнова Татьяна Михайловна</a:t>
            </a:r>
          </a:p>
          <a:p>
            <a:pPr marL="365760" indent="-283464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Куратор Службы примирения: </a:t>
            </a:r>
          </a:p>
          <a:p>
            <a:pPr marL="365760" indent="-283464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Ладнова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Юлия Николаевна,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ylka85@mail.ru</a:t>
            </a:r>
            <a:endParaRPr lang="ru-RU" sz="2800" b="1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Адрес страницы Службы примирения: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http://www.gou-uipk.ru/festival-sluzhb-mediaczii-2017.html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Страничка Службы примирения в социальной сети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«В контакте»: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https://vk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com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/club145246339</a:t>
            </a:r>
            <a:endParaRPr lang="ru-RU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endParaRPr lang="ru-RU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algn="just" fontAlgn="auto">
              <a:spcAft>
                <a:spcPts val="0"/>
              </a:spcAft>
              <a:buFont typeface="Wingdings 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8888" y="0"/>
            <a:ext cx="7634287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Контакты</a:t>
            </a:r>
          </a:p>
        </p:txBody>
      </p:sp>
      <p:pic>
        <p:nvPicPr>
          <p:cNvPr id="5" name="Рисунок 4" descr="H:\МЕДИАЦИЯ\СЛУЖБА ПРИМИРЕНИЯ в ГПОУ ЯО УИПК\РАБОЧИЕ МАТЕРИАЛЫ (РАЗРАБОТКИ)\Логотип Службы примирения ГПОУ ЯО Угличского индустриально-педагогического колледжа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907704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1831</TotalTime>
  <Words>414</Words>
  <Application>Microsoft Office PowerPoint</Application>
  <PresentationFormat>Экран (4:3)</PresentationFormat>
  <Paragraphs>75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Слайд 1</vt:lpstr>
      <vt:lpstr>Причины конфликтов в студенческой среде (по А.Ю. Смоленцевой)</vt:lpstr>
      <vt:lpstr>Три уровня «нагруженности» конфликта межэтническими (межнациональными) контекстами  (по Коновалову А.Ю.)</vt:lpstr>
      <vt:lpstr>Основные цели профилактики межэтнических конфликтов среди студентов </vt:lpstr>
      <vt:lpstr>Слайд 5</vt:lpstr>
      <vt:lpstr>Задачи педагога по поликультурному образованию и  воспитанию студентов</vt:lpstr>
      <vt:lpstr>Темы для обсуждения со студентами в КРУГЕ</vt:lpstr>
      <vt:lpstr>Технологии и инструменты примирения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споров, регулируемых  службой медиации</dc:title>
  <dc:creator>gorohova.o</dc:creator>
  <cp:lastModifiedBy>Преподаватель</cp:lastModifiedBy>
  <cp:revision>240</cp:revision>
  <dcterms:created xsi:type="dcterms:W3CDTF">2016-09-27T06:41:36Z</dcterms:created>
  <dcterms:modified xsi:type="dcterms:W3CDTF">2022-03-03T08:15:35Z</dcterms:modified>
</cp:coreProperties>
</file>