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9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9F8B-4D3F-435F-99D0-E53BC7144778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4F69C-38D2-4A03-80E3-6D305891E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83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95087-896C-4D41-ADB3-94507D35D384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78D95-1643-42F1-8D1F-A1D304B18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7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9F46-E9B3-4B5F-B568-8B84F7A75E35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EFB15-5847-4F06-B64E-D0632755D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23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57EF-4EE6-459A-84B3-0225C6258941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318A7-E193-4256-B066-1326B6C49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51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207CC-4C9A-4CF3-A44A-A47A92D02556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B1EEB-E110-43F8-8F85-931195D97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3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347A4-4326-40ED-B980-3168DB3DD076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4386-43C3-42CC-A84D-209CCFC1C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14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14714-8F57-4210-964C-203EC2C6FC9C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CC60-44A6-484D-AD24-31D2E1B07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10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B9FA-8DB7-4C7B-A271-0DE8C617CD7E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A6074-E91A-4E9D-A3B5-857830DA0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22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8805-37DC-4EC8-A9F3-AF680AFABCED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56AAE-2ACD-46A6-BF21-39AAF1A0F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06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4070E-9A05-4A3E-A54A-C7E70363C55A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BC5D-7324-442A-9B6E-93AD1A42E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7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E6F0-26FC-4E3D-B353-3A320066A4B5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63547-CE47-437B-AE12-42CE251A5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73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67C219-A037-4399-89DE-45C05A038CF9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C135CB-7AF5-4A71-ADC1-635A0FB07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7550" y="1787525"/>
            <a:ext cx="10721975" cy="2036763"/>
          </a:xfrm>
        </p:spPr>
        <p:txBody>
          <a:bodyPr/>
          <a:lstStyle/>
          <a:p>
            <a:pPr eaLnBrk="1" hangingPunct="1"/>
            <a:r>
              <a:rPr lang="ru-RU" altLang="ru-RU" smtClean="0"/>
              <a:t>Что есть субъектная позиция педагога (субъектность)?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63" y="5308600"/>
            <a:ext cx="9144000" cy="1020763"/>
          </a:xfrm>
        </p:spPr>
        <p:txBody>
          <a:bodyPr/>
          <a:lstStyle/>
          <a:p>
            <a:pPr eaLnBrk="1" hangingPunct="1"/>
            <a:r>
              <a:rPr lang="ru-RU" altLang="ru-RU" smtClean="0"/>
              <a:t>© ГОАУ ЯО ИРО</a:t>
            </a:r>
          </a:p>
          <a:p>
            <a:pPr eaLnBrk="1" hangingPunct="1"/>
            <a:r>
              <a:rPr lang="ru-RU" altLang="ru-RU" smtClean="0"/>
              <a:t>© Кафедра дошкольного образования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Соотношение активности и реактивности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Соотношение активности и реактивности на уровне субъекта психики выступает как озадаченность, или в форме установки на выявление существующих противоречий - как актуальных проблем - и на их разрешение посредством приложения собственных внутренних ресурсов, а в оптимальных случаях - и с привлечением ресурсов других людей.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 smtClean="0"/>
              <a:t>Временные характеристики этого уровня душевной организации проявляются как произвольная </a:t>
            </a:r>
            <a:r>
              <a:rPr lang="ru-RU" sz="3100" dirty="0" err="1" smtClean="0"/>
              <a:t>распланированность</a:t>
            </a:r>
            <a:r>
              <a:rPr lang="ru-RU" sz="3100" dirty="0" smtClean="0"/>
              <a:t> жизни, и/или как </a:t>
            </a:r>
            <a:r>
              <a:rPr lang="ru-RU" sz="3100" dirty="0" err="1" smtClean="0"/>
              <a:t>заполненность</a:t>
            </a:r>
            <a:r>
              <a:rPr lang="ru-RU" sz="3100" dirty="0" smtClean="0"/>
              <a:t> жизни различными делами и как их </a:t>
            </a:r>
            <a:r>
              <a:rPr lang="ru-RU" sz="3100" dirty="0" err="1" smtClean="0"/>
              <a:t>распределённость</a:t>
            </a:r>
            <a:r>
              <a:rPr lang="ru-RU" sz="3100" dirty="0" smtClean="0"/>
              <a:t> по жизни: «всему - своё время». «Есть время собирать камни, и есть время их разбрасывать», - это библейское выражение касается, прежде всего, именно людей-субъектов, которые сами организуют своё время.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6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Пластичность - ригидность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9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dirty="0" smtClean="0"/>
              <a:t>Пластичность - ригидность на уровне субъекта психики выступает как выраженность самостоятельно принятого разнообразия деятельной активности. Это может быть множество разнородных занятий (форм самореализации) или же служение только одному какому-то делу, когда у человека выражена «одна, но пламенная страсть...», при игнорировании прочих.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Эмоциональная возбудимость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975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Эмоциональная возбудимость на уровне отдельного субъекта психики имеет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очень широкий диапазон выраженности и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 разную </a:t>
            </a:r>
            <a:r>
              <a:rPr lang="ru-RU" dirty="0" err="1" smtClean="0"/>
              <a:t>рефлексивность</a:t>
            </a:r>
            <a:r>
              <a:rPr lang="ru-RU" dirty="0" smtClean="0"/>
              <a:t> отдельных проявлений эмоциональной возбудимости, разную их подконтрольность и произвольность.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Человек-субъект лучше всего осознаёт, контролирует и регулирует то, что касается оперативных проблем, актуальных для него, прежде всего, здесь и сейчас. Но у каждого субъекта - свои пределы настоящего: пространственные, временные и прочие... А объективно общим для этого уровня душевной организации в его конструктивных проявлениях фактически оказывается </a:t>
            </a:r>
            <a:r>
              <a:rPr lang="ru-RU" dirty="0" err="1" smtClean="0"/>
              <a:t>жизнеутверждение</a:t>
            </a:r>
            <a:r>
              <a:rPr lang="ru-RU" dirty="0" smtClean="0"/>
              <a:t>, свидетельствующее об оптимизме (!) человека-субъекта в его отношении к миру.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Вернемся к результатам оценки готовности педагога к реализации ФГОС ДО…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838200" y="2339975"/>
            <a:ext cx="10515600" cy="4186238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Обнаружим субъектность?</a:t>
            </a:r>
          </a:p>
          <a:p>
            <a:pPr eaLnBrk="1" hangingPunct="1"/>
            <a:r>
              <a:rPr lang="ru-RU" altLang="ru-RU" sz="4000" smtClean="0"/>
              <a:t>А что обнаружим?</a:t>
            </a:r>
          </a:p>
          <a:p>
            <a:pPr eaLnBrk="1" hangingPunct="1"/>
            <a:r>
              <a:rPr lang="ru-RU" altLang="ru-RU" sz="4000" smtClean="0"/>
              <a:t>Что делать?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На плечах гениев…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6688"/>
            <a:ext cx="10515600" cy="522605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Чтобы быть, нужно сначала принять на себя ответственность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200" dirty="0" smtClean="0"/>
              <a:t>Антуан де Сент-Экзюпери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Развитие и образование ни одному человеку не могут быть даны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или сообщены. Всякий, кто желает к ним приобщиться, должен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достигнуть этого собственной деятельностью, собственными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силами, собственным напряжением. Извне он может получить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только возбуждение… Поэтому самодеятельность - средство и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одновременно результат образования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200" dirty="0" smtClean="0"/>
              <a:t>А. </a:t>
            </a:r>
            <a:r>
              <a:rPr lang="ru-RU" sz="2200" dirty="0" err="1" smtClean="0"/>
              <a:t>Дистервег</a:t>
            </a:r>
            <a:r>
              <a:rPr lang="ru-RU" sz="2200" dirty="0" smtClean="0"/>
              <a:t>.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200" dirty="0" smtClean="0"/>
              <a:t>Руководство к образованию немецких учителей. 1825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2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Дефиниции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838200" y="2268538"/>
            <a:ext cx="10515600" cy="44291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mtClean="0"/>
              <a:t>Понимание субъекта в современных науках о человеке связывается с наделением его качествами быть активным, самостоятельным, способным в осуществлении специфически человеческих форм жизнедеятельности, прежде всего, предметно-практической деятельности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Дефиниции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850" y="1947863"/>
            <a:ext cx="11425238" cy="47513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err="1" smtClean="0"/>
              <a:t>Субъектность</a:t>
            </a:r>
            <a:r>
              <a:rPr lang="ru-RU" dirty="0" smtClean="0"/>
              <a:t> как интегративная сущностная характеристика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личности проявляется прежде всего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в активности (Л.С. Выготский, С.Л. Рубинштейн, А.Н. Леонтьев, Д.Н. Узнадзе и др.),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рефлексивности</a:t>
            </a:r>
            <a:r>
              <a:rPr lang="ru-RU" dirty="0" smtClean="0"/>
              <a:t> (К.А. </a:t>
            </a:r>
            <a:r>
              <a:rPr lang="ru-RU" dirty="0" err="1" smtClean="0"/>
              <a:t>Абульханова</a:t>
            </a:r>
            <a:r>
              <a:rPr lang="ru-RU" dirty="0" smtClean="0"/>
              <a:t>, Л.И. Анцыферова, </a:t>
            </a:r>
            <a:r>
              <a:rPr lang="ru-RU" dirty="0" err="1" smtClean="0"/>
              <a:t>А.В.Брушлинский</a:t>
            </a:r>
            <a:r>
              <a:rPr lang="ru-RU" dirty="0" smtClean="0"/>
              <a:t>, С.Л. Рубинштейн и др.),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осознанности ценностных ориентаций (К.А. </a:t>
            </a:r>
            <a:r>
              <a:rPr lang="ru-RU" dirty="0" err="1" smtClean="0"/>
              <a:t>Абульханова</a:t>
            </a:r>
            <a:r>
              <a:rPr lang="ru-RU" dirty="0" smtClean="0"/>
              <a:t>, </a:t>
            </a:r>
            <a:r>
              <a:rPr lang="ru-RU" dirty="0" err="1" smtClean="0"/>
              <a:t>Л.И.Божович</a:t>
            </a:r>
            <a:r>
              <a:rPr lang="ru-RU" dirty="0" smtClean="0"/>
              <a:t>, В.Д. </a:t>
            </a:r>
            <a:r>
              <a:rPr lang="ru-RU" dirty="0" err="1" smtClean="0"/>
              <a:t>Шадриков</a:t>
            </a:r>
            <a:r>
              <a:rPr lang="ru-RU" dirty="0" smtClean="0"/>
              <a:t> и др.)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663" y="149225"/>
            <a:ext cx="10515600" cy="5492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Дефиниции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0" y="698500"/>
            <a:ext cx="12192000" cy="6159500"/>
          </a:xfrm>
        </p:spPr>
        <p:txBody>
          <a:bodyPr/>
          <a:lstStyle/>
          <a:p>
            <a:pPr eaLnBrk="1" hangingPunct="1"/>
            <a:r>
              <a:rPr lang="ru-RU" altLang="ru-RU" smtClean="0"/>
              <a:t>Брушлинский А.В.: субъектность – системная целостность всех сложнейших и противоречивых качеств, в первую очередь, психических процессов, состояний и свойств сознания и бессознательного</a:t>
            </a:r>
          </a:p>
          <a:p>
            <a:pPr eaLnBrk="1" hangingPunct="1"/>
            <a:r>
              <a:rPr lang="ru-RU" altLang="ru-RU" smtClean="0"/>
              <a:t>Волкова Е.Н.: субъектность – свойство, которое раскрывает сущность человеческого способа бытия, заключающегося в осознанном и деятельном отношении к миру и к себе в нем, и способность производить взаимообусловленные изменения в мире, в других людях, в себе </a:t>
            </a:r>
          </a:p>
          <a:p>
            <a:pPr eaLnBrk="1" hangingPunct="1"/>
            <a:r>
              <a:rPr lang="ru-RU" altLang="ru-RU" smtClean="0"/>
              <a:t>Петровский В.А.: субъектность является конституирующей характеристикой личности и проявляется в его деятельности – особой активности, посредством которой человек воспроизводит себя, свое собственное бытие в мире</a:t>
            </a:r>
          </a:p>
          <a:p>
            <a:pPr eaLnBrk="1" hangingPunct="1"/>
            <a:r>
              <a:rPr lang="ru-RU" altLang="ru-RU" smtClean="0"/>
              <a:t>  Степанский В.И.: субъектность – социальный, деятельностно-преобразующий способ бытия человека; как самость – субъектность есть очевидная и конкретно данная форма самодействия человека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Выберем рабочее определение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46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altLang="ru-RU" sz="4000" smtClean="0"/>
              <a:t>Под субъектностью мы понимаем интегральное качество личности, проявляющееся в ценностно-смысловой самоорганизации действий и осознанной саморегуляции, приводящее к изменению себя и окружающей действительности посредством активно-преобразующей деятельности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92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300" dirty="0" smtClean="0"/>
              <a:t>Признаки (жизненные проявления) психической </a:t>
            </a:r>
            <a:r>
              <a:rPr lang="ru-RU" sz="5300" dirty="0" err="1" smtClean="0"/>
              <a:t>субъектности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838200" y="1720850"/>
            <a:ext cx="10515600" cy="4905375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r>
              <a:rPr lang="ru-RU" altLang="ru-RU" sz="4400" smtClean="0"/>
              <a:t>Сенситивность</a:t>
            </a:r>
          </a:p>
          <a:p>
            <a:pPr eaLnBrk="1" hangingPunct="1"/>
            <a:r>
              <a:rPr lang="ru-RU" altLang="ru-RU" sz="4400" smtClean="0"/>
              <a:t>Психическая активность</a:t>
            </a:r>
          </a:p>
          <a:p>
            <a:pPr eaLnBrk="1" hangingPunct="1"/>
            <a:r>
              <a:rPr lang="ru-RU" altLang="ru-RU" sz="4400" smtClean="0"/>
              <a:t>Соотношение активности и реактивности</a:t>
            </a:r>
          </a:p>
          <a:p>
            <a:pPr eaLnBrk="1" hangingPunct="1"/>
            <a:r>
              <a:rPr lang="ru-RU" altLang="ru-RU" sz="4400" smtClean="0"/>
              <a:t>Пластичность - ригидность</a:t>
            </a:r>
          </a:p>
          <a:p>
            <a:pPr eaLnBrk="1" hangingPunct="1"/>
            <a:r>
              <a:rPr lang="ru-RU" altLang="ru-RU" sz="4400" smtClean="0"/>
              <a:t>Эмоциональная возбудимость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800" smtClean="0"/>
              <a:t>Сенситивность человека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838200" y="2090738"/>
            <a:ext cx="10515600" cy="40862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4000" smtClean="0"/>
              <a:t>Сенситивность человека на уровне субъекта проявляется в форме его чувствительности к противоречиям. Носитель психической субъектности обнаруживает противоречия там, где окружающие их не распознают или же только испытывают дискомфорт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Психическая активность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3475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Психическая активность на уровне субъекта проявляется в форме поиска актуальных противоречий или даже в форме создания таких противоречий. Специалисты эту активность обозначают словами «уровень притязаний». В быту же окружающие люди часто говорят о человеке, который её проявляет, что ему «больше всех надо...»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Психическая реактивность носителя </a:t>
            </a:r>
            <a:r>
              <a:rPr lang="ru-RU" dirty="0" err="1" smtClean="0"/>
              <a:t>субъектности</a:t>
            </a:r>
            <a:r>
              <a:rPr lang="ru-RU" dirty="0" smtClean="0"/>
              <a:t> - это его </a:t>
            </a:r>
            <a:r>
              <a:rPr lang="ru-RU" dirty="0" err="1" smtClean="0"/>
              <a:t>вовлечённость</a:t>
            </a:r>
            <a:r>
              <a:rPr lang="ru-RU" dirty="0" smtClean="0"/>
              <a:t> в неопределённые и/или противоречивые отношения действительности; человек становится сознательным деятельным участником заведомо сложных (т.н. «проблемных») ситуаций.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755</Words>
  <Application>Microsoft Office PowerPoint</Application>
  <PresentationFormat>Произвольный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Calibri Light</vt:lpstr>
      <vt:lpstr>Тема Office</vt:lpstr>
      <vt:lpstr>Что есть субъектная позиция педагога (субъектность)?</vt:lpstr>
      <vt:lpstr>На плечах гениев…</vt:lpstr>
      <vt:lpstr>Дефиниции</vt:lpstr>
      <vt:lpstr>Дефиниции</vt:lpstr>
      <vt:lpstr>Дефиниции</vt:lpstr>
      <vt:lpstr>Выберем рабочее определение</vt:lpstr>
      <vt:lpstr>Признаки (жизненные проявления) психической субъектности </vt:lpstr>
      <vt:lpstr>Сенситивность человека</vt:lpstr>
      <vt:lpstr>Психическая активность </vt:lpstr>
      <vt:lpstr>Соотношение активности и реактивности </vt:lpstr>
      <vt:lpstr>Пластичность - ригидность </vt:lpstr>
      <vt:lpstr>Эмоциональная возбудимость </vt:lpstr>
      <vt:lpstr>Вернемся к результатам оценки готовности педагога к реализации ФГОС ДО…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Светлана Юрьевна Белянчева</cp:lastModifiedBy>
  <cp:revision>12</cp:revision>
  <dcterms:created xsi:type="dcterms:W3CDTF">2015-06-04T02:57:35Z</dcterms:created>
  <dcterms:modified xsi:type="dcterms:W3CDTF">2015-06-08T11:50:18Z</dcterms:modified>
</cp:coreProperties>
</file>