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63" r:id="rId4"/>
    <p:sldId id="258" r:id="rId5"/>
    <p:sldId id="256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D00"/>
    <a:srgbClr val="E9D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2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2D00"/>
                </a:solidFill>
                <a:effectLst>
                  <a:outerShdw blurRad="800100" dist="38100" dir="2640000" algn="bl" rotWithShape="0">
                    <a:schemeClr val="bg1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4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90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57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83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1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9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D414-25F2-4FB4-8164-A81641633D2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387A3-5257-4DAE-AD1A-53F6A54AE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9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6220" y="953037"/>
            <a:ext cx="6864439" cy="4971244"/>
          </a:xfrm>
        </p:spPr>
        <p:txBody>
          <a:bodyPr>
            <a:noAutofit/>
          </a:bodyPr>
          <a:lstStyle/>
          <a:p>
            <a:r>
              <a:rPr lang="ru-RU" sz="40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 семинаров </a:t>
            </a:r>
            <a:r>
              <a:rPr lang="ru-RU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«Дошкольное детство: идеология и практика»</a:t>
            </a:r>
            <a:br>
              <a:rPr lang="ru-RU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базовых площадок по апробации механизма введения ФГОС </a:t>
            </a:r>
            <a:r>
              <a:rPr lang="ru-RU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</a:t>
            </a:r>
            <a:r>
              <a:rPr lang="ru-RU" sz="40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ГОАУ ЯО «Институт развития образования», </a:t>
            </a:r>
            <a:b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 г. 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8" name="Picture 4" descr="C:\Users\Татьяна\Downloads\0_74b93_1030fe72_XL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31865" y="4089043"/>
            <a:ext cx="2112135" cy="276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05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9099" y="1365164"/>
            <a:ext cx="6864439" cy="312957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Идея: </a:t>
            </a:r>
            <a:br>
              <a:rPr lang="ru-RU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отдельных действий к деятельности и взаимодействию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43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850007"/>
            <a:ext cx="6864439" cy="14424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Встреча 1.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Знакомство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февраля 2015 г.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63588" y="2137894"/>
            <a:ext cx="5780559" cy="354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663588" y="6300381"/>
            <a:ext cx="5780559" cy="4991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дня:    Чего от нас хотят? </a:t>
            </a:r>
          </a:p>
          <a:p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Чего мы хотим?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68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837124"/>
            <a:ext cx="6864439" cy="1313647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Встреча 2.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«ООП 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от программы к деятельности»</a:t>
            </a:r>
            <a:b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 апреля 2015 г.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Татьяна\Downloads\фото на заставку\csm_29-04-2015_im1-1_8eef64b09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5618" y="2300619"/>
            <a:ext cx="5780466" cy="349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95410" y="6290115"/>
            <a:ext cx="5896311" cy="4991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дня:    Куда мы идем? </a:t>
            </a:r>
          </a:p>
          <a:p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Где мы хотим оказаться?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3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850007"/>
            <a:ext cx="6864439" cy="14424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Встреча 3.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 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ДОО: от исполнительской к субъектной позиции в деятельности по реализации 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ФГОС ДО»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июня 2015 г.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6" descr="C:\Users\zyatinina\Downloads\140113_08023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27" y="2479967"/>
            <a:ext cx="4247972" cy="3187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895410" y="6233373"/>
            <a:ext cx="5896311" cy="4994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 дня:   Кто реализует ФГОС ДО?                              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24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850007"/>
            <a:ext cx="6864439" cy="114621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Встреча 4.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«ООП ДО: 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проектирования к оценке качества образовательных программ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октября 2015 г.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 descr="C:\Users\Татьяна\Downloads\фото на заставку\csm_3_13_32859c4ec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52147" y="1996226"/>
            <a:ext cx="5655531" cy="397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758303" y="6290115"/>
            <a:ext cx="4106145" cy="4991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 дня:    А судьи кто?                       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850007"/>
            <a:ext cx="6864439" cy="114621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Встреча 5.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ФГОС ДО: оценка изменений в системе деятельности «базовых» ДОО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 декабря 2015 г.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95410" y="6290115"/>
            <a:ext cx="5896311" cy="4991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дня:     Где мы сейчас? </a:t>
            </a:r>
          </a:p>
          <a:p>
            <a:pPr algn="l"/>
            <a:r>
              <a:rPr lang="ru-RU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Куда двигаться дальше?</a:t>
            </a:r>
            <a:endParaRPr lang="ru-RU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25" name="Picture 5" descr="C:\Users\Татьяна\Downloads\Gray-Stone-Advisors-getting-involved-in-business-aviation-person-at-crossroa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702" y="2129039"/>
            <a:ext cx="5008808" cy="375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7741" y="1893196"/>
            <a:ext cx="5048520" cy="4108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6220" y="695462"/>
            <a:ext cx="6864439" cy="12363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 г.: </a:t>
            </a:r>
          </a:p>
          <a:p>
            <a:r>
              <a:rPr lang="ru-RU" sz="3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«мероприятий» к совместной деятельности</a:t>
            </a:r>
            <a:endParaRPr lang="ru-RU" sz="3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5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ldbook">
      <a:majorFont>
        <a:latin typeface="Bookman Old Style"/>
        <a:ea typeface=""/>
        <a:cs typeface=""/>
      </a:majorFont>
      <a:minorFont>
        <a:latin typeface="Book Antiqua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90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Цикл семинаров «Дошкольное детство: идеология и практика» для базовых площадок по апробации механизма введения ФГОС ДО  ГОАУ ЯО «Институт развития образования»,  2015 г. </vt:lpstr>
      <vt:lpstr>Идея:   от отдельных действий к деятельности и взаимодействию</vt:lpstr>
      <vt:lpstr>Встреча 1. Знакомство  5 февраля 2015 г. </vt:lpstr>
      <vt:lpstr>Встреча 2. «ООП ДО: от программы к деятельности»  29 апреля 2015 г.</vt:lpstr>
      <vt:lpstr>Встреча 3. «Педагог ДОО: от исполнительской к субъектной позиции в деятельности по реализации  ФГОС ДО» 4 июня 2015 г.</vt:lpstr>
      <vt:lpstr>Встреча 4. «ООП ДО: от проектирования к оценке качества образовательных программ» 1 октября 2015 г.</vt:lpstr>
      <vt:lpstr>Встреча 5. «Реализация ФГОС ДО: оценка изменений в системе деятельности «базовых» ДОО» 16 декабря 2015 г.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Dmytro</dc:creator>
  <cp:lastModifiedBy>Татьяна</cp:lastModifiedBy>
  <cp:revision>13</cp:revision>
  <dcterms:created xsi:type="dcterms:W3CDTF">2015-10-12T16:01:33Z</dcterms:created>
  <dcterms:modified xsi:type="dcterms:W3CDTF">2015-12-15T18:05:43Z</dcterms:modified>
</cp:coreProperties>
</file>