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9" r:id="rId9"/>
    <p:sldId id="261" r:id="rId10"/>
    <p:sldId id="265" r:id="rId11"/>
    <p:sldId id="268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6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7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4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5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6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2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0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6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EF6-5EDE-4113-9E0A-E5A7125D2EB5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EC21-4B4E-464E-A377-C77F0257D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3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33" y="88579"/>
            <a:ext cx="6614962" cy="6614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2487"/>
            <a:ext cx="9144000" cy="1062682"/>
          </a:xfrm>
        </p:spPr>
        <p:txBody>
          <a:bodyPr/>
          <a:lstStyle/>
          <a:p>
            <a:r>
              <a:rPr lang="ru-RU" dirty="0" smtClean="0"/>
              <a:t>Математика - всегда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23471"/>
            <a:ext cx="9144000" cy="1180070"/>
          </a:xfrm>
        </p:spPr>
        <p:txBody>
          <a:bodyPr/>
          <a:lstStyle/>
          <a:p>
            <a:r>
              <a:rPr lang="ru-RU" dirty="0" smtClean="0"/>
              <a:t>© Кафедра дошкольного образования </a:t>
            </a:r>
          </a:p>
          <a:p>
            <a:r>
              <a:rPr lang="ru-RU" dirty="0"/>
              <a:t>© ГАУ </a:t>
            </a:r>
            <a:r>
              <a:rPr lang="ru-RU" dirty="0" smtClean="0"/>
              <a:t>ПРО ЯО «Институт развития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5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495425"/>
            <a:ext cx="53721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7" y="735767"/>
            <a:ext cx="4836514" cy="48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7917" b="7235"/>
          <a:stretch/>
        </p:blipFill>
        <p:spPr>
          <a:xfrm>
            <a:off x="3249827" y="33335"/>
            <a:ext cx="5115697" cy="6602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086" y="1062681"/>
            <a:ext cx="289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Найди цифры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144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8" y="172994"/>
            <a:ext cx="7294560" cy="6351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51" y="834369"/>
            <a:ext cx="324335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6" y="544098"/>
            <a:ext cx="9985005" cy="6091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55" y="723158"/>
            <a:ext cx="324335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423"/>
            <a:ext cx="10515600" cy="1210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Математика в дошкольном образовании: вчера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89" y="1777005"/>
            <a:ext cx="8217243" cy="5080995"/>
          </a:xfrm>
        </p:spPr>
      </p:pic>
    </p:spTree>
    <p:extLst>
      <p:ext uri="{BB962C8B-B14F-4D97-AF65-F5344CB8AC3E}">
        <p14:creationId xmlns:p14="http://schemas.microsoft.com/office/powerpoint/2010/main" val="2319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91" y="741405"/>
            <a:ext cx="8863340" cy="5906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492" y="741404"/>
            <a:ext cx="3842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Поиграем? Порешаем?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139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8" y="2211859"/>
            <a:ext cx="11037823" cy="4300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568" y="695686"/>
            <a:ext cx="806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Поиграем? Посчитаем?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33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4" y="167133"/>
            <a:ext cx="11549449" cy="64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823912"/>
            <a:ext cx="53721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3" y="482968"/>
            <a:ext cx="4521720" cy="55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58" y="0"/>
            <a:ext cx="57522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03" y="531340"/>
            <a:ext cx="2990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Посчитаем? Порисуем?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41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Математика - всегда</vt:lpstr>
      <vt:lpstr>Математика в дошкольном образовании: вчера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- всегда</dc:title>
  <dc:creator>Elena Kotochigova</dc:creator>
  <cp:lastModifiedBy>student</cp:lastModifiedBy>
  <cp:revision>4</cp:revision>
  <dcterms:created xsi:type="dcterms:W3CDTF">2016-11-30T17:41:13Z</dcterms:created>
  <dcterms:modified xsi:type="dcterms:W3CDTF">2016-12-02T06:35:15Z</dcterms:modified>
</cp:coreProperties>
</file>