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86A14-7EF9-45A1-A24C-AE724018C1E5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247267-6942-4B85-9EB8-593F8C31292B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Критерии образовательных конструкторов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9E2A106-0F17-4211-BCF1-4D4DA1B21EB2}" type="parTrans" cxnId="{C2401B9D-32EA-4755-91C5-1053E82980E3}">
      <dgm:prSet/>
      <dgm:spPr/>
      <dgm:t>
        <a:bodyPr/>
        <a:lstStyle/>
        <a:p>
          <a:endParaRPr lang="ru-RU"/>
        </a:p>
      </dgm:t>
    </dgm:pt>
    <dgm:pt modelId="{6DFE4FEA-B48F-457F-B180-661658FDA7F2}" type="sibTrans" cxnId="{C2401B9D-32EA-4755-91C5-1053E82980E3}">
      <dgm:prSet/>
      <dgm:spPr/>
      <dgm:t>
        <a:bodyPr/>
        <a:lstStyle/>
        <a:p>
          <a:endParaRPr lang="ru-RU"/>
        </a:p>
      </dgm:t>
    </dgm:pt>
    <dgm:pt modelId="{4C190518-A3AC-4D4A-A1EA-1F80A0DC3D4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Большое количество вариантов конструирования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5108095-03B5-46D0-ABAA-F9EE3BBAAE2F}" type="parTrans" cxnId="{5CB7C51D-F522-4DE5-91B1-ED09F635DE2A}">
      <dgm:prSet/>
      <dgm:spPr/>
      <dgm:t>
        <a:bodyPr/>
        <a:lstStyle/>
        <a:p>
          <a:endParaRPr lang="ru-RU"/>
        </a:p>
      </dgm:t>
    </dgm:pt>
    <dgm:pt modelId="{2DCE1499-C0CD-4C03-BE4D-2D29011BBF86}" type="sibTrans" cxnId="{5CB7C51D-F522-4DE5-91B1-ED09F635DE2A}">
      <dgm:prSet/>
      <dgm:spPr/>
      <dgm:t>
        <a:bodyPr/>
        <a:lstStyle/>
        <a:p>
          <a:endParaRPr lang="ru-RU"/>
        </a:p>
      </dgm:t>
    </dgm:pt>
    <dgm:pt modelId="{2AE5F434-6C42-417E-A9EC-665F10E89B6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Идея Усложнения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05D1A8-59F0-4226-A38E-2253D0EABBE4}" type="parTrans" cxnId="{4CA3B243-9937-40FB-8482-EE7DB947985A}">
      <dgm:prSet/>
      <dgm:spPr/>
      <dgm:t>
        <a:bodyPr/>
        <a:lstStyle/>
        <a:p>
          <a:endParaRPr lang="ru-RU"/>
        </a:p>
      </dgm:t>
    </dgm:pt>
    <dgm:pt modelId="{50BBAF39-5E2D-4577-82BF-26D2E51BBA2C}" type="sibTrans" cxnId="{4CA3B243-9937-40FB-8482-EE7DB947985A}">
      <dgm:prSet/>
      <dgm:spPr/>
      <dgm:t>
        <a:bodyPr/>
        <a:lstStyle/>
        <a:p>
          <a:endParaRPr lang="ru-RU"/>
        </a:p>
      </dgm:t>
    </dgm:pt>
    <dgm:pt modelId="{222F4417-865A-4ADE-A44B-4FB179E98C3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Возможность последовательной работы в зависимости от возраста детей и задач конструирования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ADA5CC-B60D-4F51-8A67-EEF07E2A002A}" type="parTrans" cxnId="{9344F296-68F5-43D4-90BD-93FCE0D1971C}">
      <dgm:prSet/>
      <dgm:spPr/>
      <dgm:t>
        <a:bodyPr/>
        <a:lstStyle/>
        <a:p>
          <a:endParaRPr lang="ru-RU"/>
        </a:p>
      </dgm:t>
    </dgm:pt>
    <dgm:pt modelId="{EEF37841-86DD-4C2B-BEE6-07D4DC693A9F}" type="sibTrans" cxnId="{9344F296-68F5-43D4-90BD-93FCE0D1971C}">
      <dgm:prSet/>
      <dgm:spPr/>
      <dgm:t>
        <a:bodyPr/>
        <a:lstStyle/>
        <a:p>
          <a:endParaRPr lang="ru-RU"/>
        </a:p>
      </dgm:t>
    </dgm:pt>
    <dgm:pt modelId="{C7D9569C-7859-48C9-A583-61EC4B8C65F0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Смысловая нагрузка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C0A4DA4-5332-4BCE-9BC3-3F87C0CC39C1}" type="parTrans" cxnId="{8A2FF2EA-15B8-4006-9DBB-CB0B427A33F7}">
      <dgm:prSet/>
      <dgm:spPr/>
      <dgm:t>
        <a:bodyPr/>
        <a:lstStyle/>
        <a:p>
          <a:endParaRPr lang="ru-RU"/>
        </a:p>
      </dgm:t>
    </dgm:pt>
    <dgm:pt modelId="{4B51CA7E-84D2-4D23-B6FD-557C927A744A}" type="sibTrans" cxnId="{8A2FF2EA-15B8-4006-9DBB-CB0B427A33F7}">
      <dgm:prSet/>
      <dgm:spPr/>
      <dgm:t>
        <a:bodyPr/>
        <a:lstStyle/>
        <a:p>
          <a:endParaRPr lang="ru-RU"/>
        </a:p>
      </dgm:t>
    </dgm:pt>
    <dgm:pt modelId="{B5E4FB55-6DAA-4EAE-8374-B5B9A8A62CE2}" type="pres">
      <dgm:prSet presAssocID="{A6A86A14-7EF9-45A1-A24C-AE724018C1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8A3A9-B724-4850-AD07-19CB16A90BED}" type="pres">
      <dgm:prSet presAssocID="{A6A86A14-7EF9-45A1-A24C-AE724018C1E5}" presName="matrix" presStyleCnt="0"/>
      <dgm:spPr/>
      <dgm:t>
        <a:bodyPr/>
        <a:lstStyle/>
        <a:p>
          <a:endParaRPr lang="ru-RU"/>
        </a:p>
      </dgm:t>
    </dgm:pt>
    <dgm:pt modelId="{677AC24C-694A-420F-B8B2-FB4AC92F13F0}" type="pres">
      <dgm:prSet presAssocID="{A6A86A14-7EF9-45A1-A24C-AE724018C1E5}" presName="tile1" presStyleLbl="node1" presStyleIdx="0" presStyleCnt="4"/>
      <dgm:spPr/>
      <dgm:t>
        <a:bodyPr/>
        <a:lstStyle/>
        <a:p>
          <a:endParaRPr lang="ru-RU"/>
        </a:p>
      </dgm:t>
    </dgm:pt>
    <dgm:pt modelId="{ECD373BE-3EE4-4D46-92C4-EB6D6FD746F1}" type="pres">
      <dgm:prSet presAssocID="{A6A86A14-7EF9-45A1-A24C-AE724018C1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D2B24-1636-4CE5-AA47-80444B1107D8}" type="pres">
      <dgm:prSet presAssocID="{A6A86A14-7EF9-45A1-A24C-AE724018C1E5}" presName="tile2" presStyleLbl="node1" presStyleIdx="1" presStyleCnt="4" custLinFactNeighborX="5542" custLinFactNeighborY="-19938"/>
      <dgm:spPr/>
      <dgm:t>
        <a:bodyPr/>
        <a:lstStyle/>
        <a:p>
          <a:endParaRPr lang="ru-RU"/>
        </a:p>
      </dgm:t>
    </dgm:pt>
    <dgm:pt modelId="{12ED3941-305A-4666-949C-A926E2B855F9}" type="pres">
      <dgm:prSet presAssocID="{A6A86A14-7EF9-45A1-A24C-AE724018C1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4A730-105B-44CF-B4FA-C8E5F092526D}" type="pres">
      <dgm:prSet presAssocID="{A6A86A14-7EF9-45A1-A24C-AE724018C1E5}" presName="tile3" presStyleLbl="node1" presStyleIdx="2" presStyleCnt="4" custLinFactNeighborY="-312"/>
      <dgm:spPr/>
      <dgm:t>
        <a:bodyPr/>
        <a:lstStyle/>
        <a:p>
          <a:endParaRPr lang="ru-RU"/>
        </a:p>
      </dgm:t>
    </dgm:pt>
    <dgm:pt modelId="{33100A28-9E35-4592-90EF-7F15819B1012}" type="pres">
      <dgm:prSet presAssocID="{A6A86A14-7EF9-45A1-A24C-AE724018C1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AD4F4-90D3-430C-9BAA-03929816471A}" type="pres">
      <dgm:prSet presAssocID="{A6A86A14-7EF9-45A1-A24C-AE724018C1E5}" presName="tile4" presStyleLbl="node1" presStyleIdx="3" presStyleCnt="4" custLinFactNeighborX="7497" custLinFactNeighborY="11081"/>
      <dgm:spPr/>
      <dgm:t>
        <a:bodyPr/>
        <a:lstStyle/>
        <a:p>
          <a:endParaRPr lang="ru-RU"/>
        </a:p>
      </dgm:t>
    </dgm:pt>
    <dgm:pt modelId="{84471F4E-CD5D-46CD-8591-DF54897FD6D1}" type="pres">
      <dgm:prSet presAssocID="{A6A86A14-7EF9-45A1-A24C-AE724018C1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E582B-F66B-4649-8E21-1D12373BEB51}" type="pres">
      <dgm:prSet presAssocID="{A6A86A14-7EF9-45A1-A24C-AE724018C1E5}" presName="centerTile" presStyleLbl="fgShp" presStyleIdx="0" presStyleCnt="1" custScaleX="129229" custScaleY="1379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50B06-B8F1-4119-8A8F-E17BAF79CB9F}" type="presOf" srcId="{C7D9569C-7859-48C9-A583-61EC4B8C65F0}" destId="{84471F4E-CD5D-46CD-8591-DF54897FD6D1}" srcOrd="1" destOrd="0" presId="urn:microsoft.com/office/officeart/2005/8/layout/matrix1"/>
    <dgm:cxn modelId="{907A11E8-6A7B-4643-9DC0-78B07F53F70E}" type="presOf" srcId="{222F4417-865A-4ADE-A44B-4FB179E98C39}" destId="{0944A730-105B-44CF-B4FA-C8E5F092526D}" srcOrd="0" destOrd="0" presId="urn:microsoft.com/office/officeart/2005/8/layout/matrix1"/>
    <dgm:cxn modelId="{8540EDFD-53EE-44D4-A1B6-53D8FE98D3B0}" type="presOf" srcId="{222F4417-865A-4ADE-A44B-4FB179E98C39}" destId="{33100A28-9E35-4592-90EF-7F15819B1012}" srcOrd="1" destOrd="0" presId="urn:microsoft.com/office/officeart/2005/8/layout/matrix1"/>
    <dgm:cxn modelId="{D66C8421-6BDB-421C-A711-6FDD67ED085C}" type="presOf" srcId="{4C190518-A3AC-4D4A-A1EA-1F80A0DC3D4D}" destId="{677AC24C-694A-420F-B8B2-FB4AC92F13F0}" srcOrd="0" destOrd="0" presId="urn:microsoft.com/office/officeart/2005/8/layout/matrix1"/>
    <dgm:cxn modelId="{8A2FF2EA-15B8-4006-9DBB-CB0B427A33F7}" srcId="{72247267-6942-4B85-9EB8-593F8C31292B}" destId="{C7D9569C-7859-48C9-A583-61EC4B8C65F0}" srcOrd="3" destOrd="0" parTransId="{1C0A4DA4-5332-4BCE-9BC3-3F87C0CC39C1}" sibTransId="{4B51CA7E-84D2-4D23-B6FD-557C927A744A}"/>
    <dgm:cxn modelId="{C2401B9D-32EA-4755-91C5-1053E82980E3}" srcId="{A6A86A14-7EF9-45A1-A24C-AE724018C1E5}" destId="{72247267-6942-4B85-9EB8-593F8C31292B}" srcOrd="0" destOrd="0" parTransId="{E9E2A106-0F17-4211-BCF1-4D4DA1B21EB2}" sibTransId="{6DFE4FEA-B48F-457F-B180-661658FDA7F2}"/>
    <dgm:cxn modelId="{4CA3B243-9937-40FB-8482-EE7DB947985A}" srcId="{72247267-6942-4B85-9EB8-593F8C31292B}" destId="{2AE5F434-6C42-417E-A9EC-665F10E89B64}" srcOrd="1" destOrd="0" parTransId="{9905D1A8-59F0-4226-A38E-2253D0EABBE4}" sibTransId="{50BBAF39-5E2D-4577-82BF-26D2E51BBA2C}"/>
    <dgm:cxn modelId="{9344F296-68F5-43D4-90BD-93FCE0D1971C}" srcId="{72247267-6942-4B85-9EB8-593F8C31292B}" destId="{222F4417-865A-4ADE-A44B-4FB179E98C39}" srcOrd="2" destOrd="0" parTransId="{99ADA5CC-B60D-4F51-8A67-EEF07E2A002A}" sibTransId="{EEF37841-86DD-4C2B-BEE6-07D4DC693A9F}"/>
    <dgm:cxn modelId="{5D3DEA55-09BC-4A04-A444-991430CA5F83}" type="presOf" srcId="{4C190518-A3AC-4D4A-A1EA-1F80A0DC3D4D}" destId="{ECD373BE-3EE4-4D46-92C4-EB6D6FD746F1}" srcOrd="1" destOrd="0" presId="urn:microsoft.com/office/officeart/2005/8/layout/matrix1"/>
    <dgm:cxn modelId="{6D8CB121-C86B-4BFC-859E-B3BF2B4C878F}" type="presOf" srcId="{2AE5F434-6C42-417E-A9EC-665F10E89B64}" destId="{0B6D2B24-1636-4CE5-AA47-80444B1107D8}" srcOrd="0" destOrd="0" presId="urn:microsoft.com/office/officeart/2005/8/layout/matrix1"/>
    <dgm:cxn modelId="{8B369DC4-4444-4D1F-98DE-21AE237C773C}" type="presOf" srcId="{A6A86A14-7EF9-45A1-A24C-AE724018C1E5}" destId="{B5E4FB55-6DAA-4EAE-8374-B5B9A8A62CE2}" srcOrd="0" destOrd="0" presId="urn:microsoft.com/office/officeart/2005/8/layout/matrix1"/>
    <dgm:cxn modelId="{E4ADCF5D-176A-4B11-9158-1A8945992E33}" type="presOf" srcId="{2AE5F434-6C42-417E-A9EC-665F10E89B64}" destId="{12ED3941-305A-4666-949C-A926E2B855F9}" srcOrd="1" destOrd="0" presId="urn:microsoft.com/office/officeart/2005/8/layout/matrix1"/>
    <dgm:cxn modelId="{31CBC7DC-0EC0-431D-8DF8-3B8514604180}" type="presOf" srcId="{72247267-6942-4B85-9EB8-593F8C31292B}" destId="{1FCE582B-F66B-4649-8E21-1D12373BEB51}" srcOrd="0" destOrd="0" presId="urn:microsoft.com/office/officeart/2005/8/layout/matrix1"/>
    <dgm:cxn modelId="{5CB7C51D-F522-4DE5-91B1-ED09F635DE2A}" srcId="{72247267-6942-4B85-9EB8-593F8C31292B}" destId="{4C190518-A3AC-4D4A-A1EA-1F80A0DC3D4D}" srcOrd="0" destOrd="0" parTransId="{25108095-03B5-46D0-ABAA-F9EE3BBAAE2F}" sibTransId="{2DCE1499-C0CD-4C03-BE4D-2D29011BBF86}"/>
    <dgm:cxn modelId="{E27805B0-7B21-4131-9547-50476A95D50C}" type="presOf" srcId="{C7D9569C-7859-48C9-A583-61EC4B8C65F0}" destId="{28AAD4F4-90D3-430C-9BAA-03929816471A}" srcOrd="0" destOrd="0" presId="urn:microsoft.com/office/officeart/2005/8/layout/matrix1"/>
    <dgm:cxn modelId="{6D6F9B1D-B25A-45BD-9508-212EDD20F45F}" type="presParOf" srcId="{B5E4FB55-6DAA-4EAE-8374-B5B9A8A62CE2}" destId="{B198A3A9-B724-4850-AD07-19CB16A90BED}" srcOrd="0" destOrd="0" presId="urn:microsoft.com/office/officeart/2005/8/layout/matrix1"/>
    <dgm:cxn modelId="{47006714-B77B-4D49-AF20-BC05D6D58F0C}" type="presParOf" srcId="{B198A3A9-B724-4850-AD07-19CB16A90BED}" destId="{677AC24C-694A-420F-B8B2-FB4AC92F13F0}" srcOrd="0" destOrd="0" presId="urn:microsoft.com/office/officeart/2005/8/layout/matrix1"/>
    <dgm:cxn modelId="{A9E4EFAB-D040-4C1E-A006-45E9E520586D}" type="presParOf" srcId="{B198A3A9-B724-4850-AD07-19CB16A90BED}" destId="{ECD373BE-3EE4-4D46-92C4-EB6D6FD746F1}" srcOrd="1" destOrd="0" presId="urn:microsoft.com/office/officeart/2005/8/layout/matrix1"/>
    <dgm:cxn modelId="{4DF632E1-509F-4A55-A943-FDB496678EE3}" type="presParOf" srcId="{B198A3A9-B724-4850-AD07-19CB16A90BED}" destId="{0B6D2B24-1636-4CE5-AA47-80444B1107D8}" srcOrd="2" destOrd="0" presId="urn:microsoft.com/office/officeart/2005/8/layout/matrix1"/>
    <dgm:cxn modelId="{8C63428D-FD7B-4C77-90B1-280D1A2A5025}" type="presParOf" srcId="{B198A3A9-B724-4850-AD07-19CB16A90BED}" destId="{12ED3941-305A-4666-949C-A926E2B855F9}" srcOrd="3" destOrd="0" presId="urn:microsoft.com/office/officeart/2005/8/layout/matrix1"/>
    <dgm:cxn modelId="{7F4D0750-87C5-4C1F-AB26-1B75DED4ED1A}" type="presParOf" srcId="{B198A3A9-B724-4850-AD07-19CB16A90BED}" destId="{0944A730-105B-44CF-B4FA-C8E5F092526D}" srcOrd="4" destOrd="0" presId="urn:microsoft.com/office/officeart/2005/8/layout/matrix1"/>
    <dgm:cxn modelId="{1F693730-D847-435C-91B3-827DFB9714E1}" type="presParOf" srcId="{B198A3A9-B724-4850-AD07-19CB16A90BED}" destId="{33100A28-9E35-4592-90EF-7F15819B1012}" srcOrd="5" destOrd="0" presId="urn:microsoft.com/office/officeart/2005/8/layout/matrix1"/>
    <dgm:cxn modelId="{0CC1AEE0-7316-4619-8956-E3B7F891086B}" type="presParOf" srcId="{B198A3A9-B724-4850-AD07-19CB16A90BED}" destId="{28AAD4F4-90D3-430C-9BAA-03929816471A}" srcOrd="6" destOrd="0" presId="urn:microsoft.com/office/officeart/2005/8/layout/matrix1"/>
    <dgm:cxn modelId="{E5E30947-8F30-4A7C-BEBC-1A96EBCE606F}" type="presParOf" srcId="{B198A3A9-B724-4850-AD07-19CB16A90BED}" destId="{84471F4E-CD5D-46CD-8591-DF54897FD6D1}" srcOrd="7" destOrd="0" presId="urn:microsoft.com/office/officeart/2005/8/layout/matrix1"/>
    <dgm:cxn modelId="{9EF13DAF-7F36-4D81-AD1D-C12B54CF5E23}" type="presParOf" srcId="{B5E4FB55-6DAA-4EAE-8374-B5B9A8A62CE2}" destId="{1FCE582B-F66B-4649-8E21-1D12373BEB51}" srcOrd="1" destOrd="0" presId="urn:microsoft.com/office/officeart/2005/8/layout/matrix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AC24C-694A-420F-B8B2-FB4AC92F13F0}">
      <dsp:nvSpPr>
        <dsp:cNvPr id="0" name=""/>
        <dsp:cNvSpPr/>
      </dsp:nvSpPr>
      <dsp:spPr>
        <a:xfrm rot="16200000">
          <a:off x="504056" y="-504056"/>
          <a:ext cx="3096344" cy="41044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Большое количество вариантов конструирования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891098" y="-891098"/>
        <a:ext cx="2322258" cy="4104456"/>
      </dsp:txXfrm>
    </dsp:sp>
    <dsp:sp modelId="{0B6D2B24-1636-4CE5-AA47-80444B1107D8}">
      <dsp:nvSpPr>
        <dsp:cNvPr id="0" name=""/>
        <dsp:cNvSpPr/>
      </dsp:nvSpPr>
      <dsp:spPr>
        <a:xfrm>
          <a:off x="4104456" y="0"/>
          <a:ext cx="4104456" cy="30963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Идея Усложнения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456" y="0"/>
        <a:ext cx="4104456" cy="2322258"/>
      </dsp:txXfrm>
    </dsp:sp>
    <dsp:sp modelId="{0944A730-105B-44CF-B4FA-C8E5F092526D}">
      <dsp:nvSpPr>
        <dsp:cNvPr id="0" name=""/>
        <dsp:cNvSpPr/>
      </dsp:nvSpPr>
      <dsp:spPr>
        <a:xfrm rot="10800000">
          <a:off x="0" y="3086683"/>
          <a:ext cx="4104456" cy="30963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Возможность последовательной работы в зависимости от возраста детей и задач конструирования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860769"/>
        <a:ext cx="4104456" cy="2322258"/>
      </dsp:txXfrm>
    </dsp:sp>
    <dsp:sp modelId="{28AAD4F4-90D3-430C-9BAA-03929816471A}">
      <dsp:nvSpPr>
        <dsp:cNvPr id="0" name=""/>
        <dsp:cNvSpPr/>
      </dsp:nvSpPr>
      <dsp:spPr>
        <a:xfrm rot="5400000">
          <a:off x="4608511" y="2592288"/>
          <a:ext cx="3096344" cy="41044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Смысловая нагрузка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95554" y="2979330"/>
        <a:ext cx="2322258" cy="4104456"/>
      </dsp:txXfrm>
    </dsp:sp>
    <dsp:sp modelId="{1FCE582B-F66B-4649-8E21-1D12373BEB51}">
      <dsp:nvSpPr>
        <dsp:cNvPr id="0" name=""/>
        <dsp:cNvSpPr/>
      </dsp:nvSpPr>
      <dsp:spPr>
        <a:xfrm>
          <a:off x="2513211" y="2028391"/>
          <a:ext cx="3182488" cy="2135904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Критерии образовательных конструкторов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211" y="2028391"/>
        <a:ext cx="3182488" cy="213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575-DE9E-46EC-AA45-E5BD6E10F1FA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EFC2-A416-4194-AE1F-D3C9948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05FB-A551-493D-B389-0B5C98D44E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2E19-3543-46F2-9286-B3549B944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304" y="1886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 42 «Родничок»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Ярославского муниципального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3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4104456" cy="295232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Логотип Роднич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276674" cy="165618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71800" y="1700808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2564904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«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LEGO-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конструирование в современном ДОУ – первый шаг в приобщении дошкольников к техническому творчеству»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5877272"/>
            <a:ext cx="5436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</a:rPr>
              <a:t>Заведующий МДОУ № 42 «Родничок» ЯМР Наталья Васильевна Ванюкова</a:t>
            </a: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0235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2015-2017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Инновационная площадка ФГБНУ «Институт изучения детства семьи и воспитания РАО» по теме «Индивидуализация подготовки специалиста по направлению «Дошкольное образование» на основе сетевого взаимодействия»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2014-2017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Муниципальная инновационная площадка по теме: «Детский сад – образовательное пространство для развития детской одарённости»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2017-2020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Муниципальная инновационная площадка по теме: «Развитие технического творчества детей старшего дошкольного возраста на основе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конструирования с применением элементов робототехники».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27584" y="5013176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Образование, воспитание и развитие дошкольников в режиме игры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620688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Средство для интеллектуального развития дошкольников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620688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в разных видах деятельности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5013176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экспериментировать и созидать свой собственный мир</a:t>
            </a: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2420888"/>
            <a:ext cx="424847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внедрения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-конструирования и робототехники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5976156" y="2168860"/>
            <a:ext cx="576064" cy="50405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239852" y="2240868"/>
            <a:ext cx="504056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3"/>
          </p:cNvCxnSpPr>
          <p:nvPr/>
        </p:nvCxnSpPr>
        <p:spPr>
          <a:xfrm rot="5400000">
            <a:off x="2626131" y="4461356"/>
            <a:ext cx="625482" cy="478159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5"/>
          </p:cNvCxnSpPr>
          <p:nvPr/>
        </p:nvCxnSpPr>
        <p:spPr>
          <a:xfrm rot="16200000" flipH="1">
            <a:off x="6144415" y="4425351"/>
            <a:ext cx="625482" cy="55016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6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77072"/>
            <a:ext cx="3516694" cy="24137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961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289628" cy="230425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153519b5f1084f354f986057d802c0c.jpg"/>
          <p:cNvPicPr>
            <a:picLocks noChangeAspect="1"/>
          </p:cNvPicPr>
          <p:nvPr/>
        </p:nvPicPr>
        <p:blipFill>
          <a:blip r:embed="rId4" cstate="print">
            <a:lum bright="1000"/>
          </a:blip>
          <a:srcRect l="1915" t="4924" r="4247" b="6449"/>
          <a:stretch>
            <a:fillRect/>
          </a:stretch>
        </p:blipFill>
        <p:spPr>
          <a:xfrm>
            <a:off x="899592" y="1484784"/>
            <a:ext cx="3136348" cy="230425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онструкторов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LEGO education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DUPLO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DACTA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8691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education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WeDo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1d9dd4454ba24a29d66f7724e57084b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3744416" cy="28083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-c603ad5208a00b0c1889ad21c2aab90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37112"/>
            <a:ext cx="3490588" cy="196652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-467738141fb1d8ab9f5d6d698946843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68760"/>
            <a:ext cx="3611201" cy="20344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-31130eddd9008673be884b51a4e9c1f6-V.jpg"/>
          <p:cNvPicPr>
            <a:picLocks noChangeAspect="1"/>
          </p:cNvPicPr>
          <p:nvPr/>
        </p:nvPicPr>
        <p:blipFill>
          <a:blip r:embed="rId5" cstate="print"/>
          <a:srcRect t="8276" b="8965"/>
          <a:stretch>
            <a:fillRect/>
          </a:stretch>
        </p:blipFill>
        <p:spPr>
          <a:xfrm>
            <a:off x="4716016" y="3789040"/>
            <a:ext cx="4176464" cy="259228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chemeClr val="accent1">
                <a:alpha val="7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по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конструированию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539552" y="332656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971600" y="260648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Внедрение робототехники в регионах</a:t>
            </a:r>
          </a:p>
        </p:txBody>
      </p:sp>
      <p:pic>
        <p:nvPicPr>
          <p:cNvPr id="16386" name="Picture 5" descr="karta_ross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707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331913" y="5146675"/>
            <a:ext cx="734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908175" y="508476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908175" y="508476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619672" y="5301208"/>
            <a:ext cx="6840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Регионы, в которых в наибольшей степени развито внедрение робототехники в образовательный процесс.</a:t>
            </a:r>
          </a:p>
        </p:txBody>
      </p:sp>
      <p:sp>
        <p:nvSpPr>
          <p:cNvPr id="16392" name="Oval 11"/>
          <p:cNvSpPr>
            <a:spLocks noChangeArrowheads="1"/>
          </p:cNvSpPr>
          <p:nvPr/>
        </p:nvSpPr>
        <p:spPr bwMode="auto">
          <a:xfrm>
            <a:off x="1043608" y="256490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12"/>
          <p:cNvSpPr>
            <a:spLocks noChangeArrowheads="1"/>
          </p:cNvSpPr>
          <p:nvPr/>
        </p:nvSpPr>
        <p:spPr bwMode="auto">
          <a:xfrm>
            <a:off x="1979712" y="314096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3"/>
          <p:cNvSpPr>
            <a:spLocks noChangeArrowheads="1"/>
          </p:cNvSpPr>
          <p:nvPr/>
        </p:nvSpPr>
        <p:spPr bwMode="auto">
          <a:xfrm>
            <a:off x="3851920" y="2852936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4"/>
          <p:cNvSpPr>
            <a:spLocks noChangeArrowheads="1"/>
          </p:cNvSpPr>
          <p:nvPr/>
        </p:nvSpPr>
        <p:spPr bwMode="auto">
          <a:xfrm>
            <a:off x="971600" y="5445224"/>
            <a:ext cx="360065" cy="36001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5"/>
          <p:cNvSpPr>
            <a:spLocks noChangeArrowheads="1"/>
          </p:cNvSpPr>
          <p:nvPr/>
        </p:nvSpPr>
        <p:spPr bwMode="auto">
          <a:xfrm>
            <a:off x="5652120" y="414908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Oval 16"/>
          <p:cNvSpPr>
            <a:spLocks noChangeArrowheads="1"/>
          </p:cNvSpPr>
          <p:nvPr/>
        </p:nvSpPr>
        <p:spPr bwMode="auto">
          <a:xfrm>
            <a:off x="1979712" y="292494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7"/>
          <p:cNvSpPr>
            <a:spLocks noChangeArrowheads="1"/>
          </p:cNvSpPr>
          <p:nvPr/>
        </p:nvSpPr>
        <p:spPr bwMode="auto">
          <a:xfrm>
            <a:off x="2843808" y="378904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8"/>
          <p:cNvSpPr>
            <a:spLocks noChangeArrowheads="1"/>
          </p:cNvSpPr>
          <p:nvPr/>
        </p:nvSpPr>
        <p:spPr bwMode="auto">
          <a:xfrm>
            <a:off x="2051720" y="3717032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Oval 19"/>
          <p:cNvSpPr>
            <a:spLocks noChangeArrowheads="1"/>
          </p:cNvSpPr>
          <p:nvPr/>
        </p:nvSpPr>
        <p:spPr bwMode="auto">
          <a:xfrm>
            <a:off x="3347864" y="378904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CIM\100CANON\IMG_3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996444" cy="26642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6" descr="D:\DCIM\100CANON\IMG_3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996443" cy="26642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DSC0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3618098" cy="38884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26064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МДОУ № 42 «Родничок» ЯМР организована практика пробных занятий, включающих стандарты движения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WORLD SKILLS RUSSIA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ДОБРО ПОЖАЛОВАТЬ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552728" cy="5976664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175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42 Родничок ЯМР</dc:creator>
  <cp:lastModifiedBy>МДОУ 42 Родничок ЯМР</cp:lastModifiedBy>
  <cp:revision>60</cp:revision>
  <dcterms:created xsi:type="dcterms:W3CDTF">2017-11-20T15:47:46Z</dcterms:created>
  <dcterms:modified xsi:type="dcterms:W3CDTF">2017-11-27T06:21:37Z</dcterms:modified>
</cp:coreProperties>
</file>