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sldIdLst>
    <p:sldId id="257" r:id="rId7"/>
    <p:sldId id="258" r:id="rId8"/>
    <p:sldId id="259" r:id="rId9"/>
    <p:sldId id="260" r:id="rId10"/>
    <p:sldId id="261" r:id="rId11"/>
    <p:sldId id="26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-102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4DF-EEED-4262-A8B7-85022109E9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8ED7-AAE0-43CD-88D3-8B0637B67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052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4DF-EEED-4262-A8B7-85022109E9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8ED7-AAE0-43CD-88D3-8B0637B67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673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4DF-EEED-4262-A8B7-85022109E9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8ED7-AAE0-43CD-88D3-8B0637B67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220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4DF-EEED-4262-A8B7-85022109E9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8ED7-AAE0-43CD-88D3-8B0637B67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787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4DF-EEED-4262-A8B7-85022109E9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8ED7-AAE0-43CD-88D3-8B0637B67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961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4DF-EEED-4262-A8B7-85022109E9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8ED7-AAE0-43CD-88D3-8B0637B67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060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4DF-EEED-4262-A8B7-85022109E9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8ED7-AAE0-43CD-88D3-8B0637B67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330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4DF-EEED-4262-A8B7-85022109E9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8ED7-AAE0-43CD-88D3-8B0637B67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37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4DF-EEED-4262-A8B7-85022109E9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8ED7-AAE0-43CD-88D3-8B0637B67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768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4DF-EEED-4262-A8B7-85022109E9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8ED7-AAE0-43CD-88D3-8B0637B67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862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4DF-EEED-4262-A8B7-85022109E9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8ED7-AAE0-43CD-88D3-8B0637B67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7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4DF-EEED-4262-A8B7-85022109E9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8ED7-AAE0-43CD-88D3-8B0637B67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4323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4DF-EEED-4262-A8B7-85022109E9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8ED7-AAE0-43CD-88D3-8B0637B67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98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4DF-EEED-4262-A8B7-85022109E9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8ED7-AAE0-43CD-88D3-8B0637B67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248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4DF-EEED-4262-A8B7-85022109E9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8ED7-AAE0-43CD-88D3-8B0637B67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1881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4DF-EEED-4262-A8B7-85022109E9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8ED7-AAE0-43CD-88D3-8B0637B67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1333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4DF-EEED-4262-A8B7-85022109E9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8ED7-AAE0-43CD-88D3-8B0637B67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956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4DF-EEED-4262-A8B7-85022109E9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8ED7-AAE0-43CD-88D3-8B0637B67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9789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4DF-EEED-4262-A8B7-85022109E9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8ED7-AAE0-43CD-88D3-8B0637B67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6555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4DF-EEED-4262-A8B7-85022109E9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8ED7-AAE0-43CD-88D3-8B0637B67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8483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4DF-EEED-4262-A8B7-85022109E9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8ED7-AAE0-43CD-88D3-8B0637B67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6160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4DF-EEED-4262-A8B7-85022109E9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8ED7-AAE0-43CD-88D3-8B0637B67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856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4DF-EEED-4262-A8B7-85022109E9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8ED7-AAE0-43CD-88D3-8B0637B67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5453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4DF-EEED-4262-A8B7-85022109E9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8ED7-AAE0-43CD-88D3-8B0637B67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8803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4DF-EEED-4262-A8B7-85022109E9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8ED7-AAE0-43CD-88D3-8B0637B67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2902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4DF-EEED-4262-A8B7-85022109E9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8ED7-AAE0-43CD-88D3-8B0637B67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1684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4DF-EEED-4262-A8B7-85022109E9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8ED7-AAE0-43CD-88D3-8B0637B67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5767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4DF-EEED-4262-A8B7-85022109E9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8ED7-AAE0-43CD-88D3-8B0637B67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2498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4DF-EEED-4262-A8B7-85022109E9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8ED7-AAE0-43CD-88D3-8B0637B67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6913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4DF-EEED-4262-A8B7-85022109E9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8ED7-AAE0-43CD-88D3-8B0637B67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0388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4DF-EEED-4262-A8B7-85022109E9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8ED7-AAE0-43CD-88D3-8B0637B67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232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4DF-EEED-4262-A8B7-85022109E9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8ED7-AAE0-43CD-88D3-8B0637B67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7883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4DF-EEED-4262-A8B7-85022109E9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8ED7-AAE0-43CD-88D3-8B0637B67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049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4DF-EEED-4262-A8B7-85022109E9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8ED7-AAE0-43CD-88D3-8B0637B67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1977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4DF-EEED-4262-A8B7-85022109E9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8ED7-AAE0-43CD-88D3-8B0637B67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0419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4DF-EEED-4262-A8B7-85022109E9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8ED7-AAE0-43CD-88D3-8B0637B67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1121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4DF-EEED-4262-A8B7-85022109E9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8ED7-AAE0-43CD-88D3-8B0637B67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2696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4DF-EEED-4262-A8B7-85022109E9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8ED7-AAE0-43CD-88D3-8B0637B67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6912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4DF-EEED-4262-A8B7-85022109E9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8ED7-AAE0-43CD-88D3-8B0637B67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4557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4DF-EEED-4262-A8B7-85022109E9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8ED7-AAE0-43CD-88D3-8B0637B67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4245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4DF-EEED-4262-A8B7-85022109E9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8ED7-AAE0-43CD-88D3-8B0637B67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3244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4DF-EEED-4262-A8B7-85022109E9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8ED7-AAE0-43CD-88D3-8B0637B67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874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4DF-EEED-4262-A8B7-85022109E9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8ED7-AAE0-43CD-88D3-8B0637B67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1097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4DF-EEED-4262-A8B7-85022109E9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8ED7-AAE0-43CD-88D3-8B0637B67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688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4DF-EEED-4262-A8B7-85022109E9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8ED7-AAE0-43CD-88D3-8B0637B67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1255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4DF-EEED-4262-A8B7-85022109E9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8ED7-AAE0-43CD-88D3-8B0637B67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465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4DF-EEED-4262-A8B7-85022109E9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8ED7-AAE0-43CD-88D3-8B0637B67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8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4DF-EEED-4262-A8B7-85022109E9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8ED7-AAE0-43CD-88D3-8B0637B67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4134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4DF-EEED-4262-A8B7-85022109E9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8ED7-AAE0-43CD-88D3-8B0637B67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2434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4DF-EEED-4262-A8B7-85022109E9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8ED7-AAE0-43CD-88D3-8B0637B67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1997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4DF-EEED-4262-A8B7-85022109E9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8ED7-AAE0-43CD-88D3-8B0637B67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871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4DF-EEED-4262-A8B7-85022109E9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8ED7-AAE0-43CD-88D3-8B0637B67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4574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4DF-EEED-4262-A8B7-85022109E9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8ED7-AAE0-43CD-88D3-8B0637B67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7285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4DF-EEED-4262-A8B7-85022109E9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8ED7-AAE0-43CD-88D3-8B0637B67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930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4DF-EEED-4262-A8B7-85022109E9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8ED7-AAE0-43CD-88D3-8B0637B67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84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4DF-EEED-4262-A8B7-85022109E9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8ED7-AAE0-43CD-88D3-8B0637B67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3748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4DF-EEED-4262-A8B7-85022109E9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8ED7-AAE0-43CD-88D3-8B0637B67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3456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4DF-EEED-4262-A8B7-85022109E9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8ED7-AAE0-43CD-88D3-8B0637B67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3836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4DF-EEED-4262-A8B7-85022109E9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8ED7-AAE0-43CD-88D3-8B0637B67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644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4DF-EEED-4262-A8B7-85022109E9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8ED7-AAE0-43CD-88D3-8B0637B67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1580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4DF-EEED-4262-A8B7-85022109E9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8ED7-AAE0-43CD-88D3-8B0637B67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1770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4DF-EEED-4262-A8B7-85022109E9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8ED7-AAE0-43CD-88D3-8B0637B67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944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4DF-EEED-4262-A8B7-85022109E9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8ED7-AAE0-43CD-88D3-8B0637B67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98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4DF-EEED-4262-A8B7-85022109E9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8ED7-AAE0-43CD-88D3-8B0637B67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920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4DF-EEED-4262-A8B7-85022109E9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8ED7-AAE0-43CD-88D3-8B0637B67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417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F4DF-EEED-4262-A8B7-85022109E9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8ED7-AAE0-43CD-88D3-8B0637B67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240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rgbClr val="00B050"/>
            </a:gs>
            <a:gs pos="18000">
              <a:srgbClr val="42BC88">
                <a:alpha val="43000"/>
              </a:srgbClr>
            </a:gs>
            <a:gs pos="49000">
              <a:schemeClr val="bg1"/>
            </a:gs>
            <a:gs pos="100000">
              <a:schemeClr val="accent1">
                <a:lumMod val="30000"/>
                <a:lumOff val="70000"/>
              </a:schemeClr>
            </a:gs>
            <a:gs pos="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BF4DF-EEED-4262-A8B7-85022109E9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68ED7-AAE0-43CD-88D3-8B0637B67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29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rgbClr val="00B050"/>
            </a:gs>
            <a:gs pos="18000">
              <a:srgbClr val="42BC88">
                <a:alpha val="43000"/>
              </a:srgbClr>
            </a:gs>
            <a:gs pos="49000">
              <a:schemeClr val="bg1"/>
            </a:gs>
            <a:gs pos="100000">
              <a:schemeClr val="accent1">
                <a:lumMod val="30000"/>
                <a:lumOff val="70000"/>
              </a:schemeClr>
            </a:gs>
            <a:gs pos="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BF4DF-EEED-4262-A8B7-85022109E9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68ED7-AAE0-43CD-88D3-8B0637B67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51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rgbClr val="00B050"/>
            </a:gs>
            <a:gs pos="18000">
              <a:srgbClr val="42BC88">
                <a:alpha val="43000"/>
              </a:srgbClr>
            </a:gs>
            <a:gs pos="49000">
              <a:schemeClr val="bg1"/>
            </a:gs>
            <a:gs pos="100000">
              <a:schemeClr val="accent1">
                <a:lumMod val="30000"/>
                <a:lumOff val="70000"/>
              </a:schemeClr>
            </a:gs>
            <a:gs pos="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BF4DF-EEED-4262-A8B7-85022109E9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68ED7-AAE0-43CD-88D3-8B0637B67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3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rgbClr val="00B050"/>
            </a:gs>
            <a:gs pos="18000">
              <a:srgbClr val="42BC88">
                <a:alpha val="43000"/>
              </a:srgbClr>
            </a:gs>
            <a:gs pos="49000">
              <a:schemeClr val="bg1"/>
            </a:gs>
            <a:gs pos="100000">
              <a:schemeClr val="accent1">
                <a:lumMod val="30000"/>
                <a:lumOff val="70000"/>
              </a:schemeClr>
            </a:gs>
            <a:gs pos="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BF4DF-EEED-4262-A8B7-85022109E9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68ED7-AAE0-43CD-88D3-8B0637B67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97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rgbClr val="00B050"/>
            </a:gs>
            <a:gs pos="18000">
              <a:srgbClr val="42BC88">
                <a:alpha val="43000"/>
              </a:srgbClr>
            </a:gs>
            <a:gs pos="49000">
              <a:schemeClr val="bg1"/>
            </a:gs>
            <a:gs pos="100000">
              <a:schemeClr val="accent1">
                <a:lumMod val="30000"/>
                <a:lumOff val="70000"/>
              </a:schemeClr>
            </a:gs>
            <a:gs pos="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BF4DF-EEED-4262-A8B7-85022109E9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68ED7-AAE0-43CD-88D3-8B0637B67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76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rgbClr val="00B050"/>
            </a:gs>
            <a:gs pos="18000">
              <a:srgbClr val="42BC88">
                <a:alpha val="43000"/>
              </a:srgbClr>
            </a:gs>
            <a:gs pos="49000">
              <a:schemeClr val="bg1"/>
            </a:gs>
            <a:gs pos="100000">
              <a:schemeClr val="accent1">
                <a:lumMod val="30000"/>
                <a:lumOff val="70000"/>
              </a:schemeClr>
            </a:gs>
            <a:gs pos="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BF4DF-EEED-4262-A8B7-85022109E9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68ED7-AAE0-43CD-88D3-8B0637B67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889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&#1064;&#1084;&#1080;&#1089;_&#1089;&#1088;&#1077;&#1076;&#1072;.docx" TargetMode="Externa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kdno@yandex.ru" TargetMode="External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5450" y="1104900"/>
            <a:ext cx="9144000" cy="386251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Оценка </a:t>
            </a:r>
            <a:r>
              <a:rPr lang="ru-RU" dirty="0" smtClean="0"/>
              <a:t>условий для удовлетворения потребностей детей в разнообразных видах активности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1419" y="5449888"/>
            <a:ext cx="9144000" cy="1236662"/>
          </a:xfrm>
        </p:spPr>
        <p:txBody>
          <a:bodyPr/>
          <a:lstStyle/>
          <a:p>
            <a:r>
              <a:rPr lang="ru-RU" dirty="0" smtClean="0"/>
              <a:t>© ГАУ ДПО ЯО «Институт развития образования»</a:t>
            </a:r>
          </a:p>
          <a:p>
            <a:r>
              <a:rPr lang="ru-RU" dirty="0" smtClean="0"/>
              <a:t>© Кафедра дошкольного образования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99" y="312949"/>
            <a:ext cx="1725401" cy="172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385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/>
              <a:t>Что хотим сделать? Что хотим получить?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99503"/>
            <a:ext cx="10515600" cy="439900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Уточнить преобладающие виды активности детей дошкольного возраста</a:t>
            </a:r>
          </a:p>
          <a:p>
            <a:r>
              <a:rPr lang="ru-RU" sz="3600" dirty="0" smtClean="0"/>
              <a:t>Определить характеристики среды, обеспечивающей активности детей</a:t>
            </a:r>
          </a:p>
          <a:p>
            <a:r>
              <a:rPr lang="ru-RU" sz="3600" dirty="0" smtClean="0"/>
              <a:t>Разработать оценочный лист</a:t>
            </a:r>
          </a:p>
          <a:p>
            <a:pPr marL="0" indent="0">
              <a:buNone/>
            </a:pPr>
            <a:r>
              <a:rPr lang="ru-RU" sz="3600" dirty="0" smtClean="0"/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10894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/>
              <a:t>Помним о выводах, сделанных на предыдущих встречах…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50424"/>
            <a:ext cx="10515600" cy="409317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Экспертиза – инструмент оценки качества характеристик дошкольного образования (работаем на развитие), а не контроля</a:t>
            </a:r>
          </a:p>
          <a:p>
            <a:r>
              <a:rPr lang="ru-RU" sz="4000" dirty="0" smtClean="0"/>
              <a:t>Центральный мотив оценки качества среды – интересы детей (но не проверяющих)</a:t>
            </a:r>
          </a:p>
          <a:p>
            <a:r>
              <a:rPr lang="ru-RU" sz="4000" dirty="0" smtClean="0"/>
              <a:t>???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290834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/>
              <a:t>Задание группам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1182350" cy="435133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Познакомиться с подходом </a:t>
            </a:r>
            <a:r>
              <a:rPr lang="ru-RU" sz="4000" dirty="0" err="1" smtClean="0"/>
              <a:t>Реджио</a:t>
            </a:r>
            <a:r>
              <a:rPr lang="ru-RU" sz="4000" dirty="0" smtClean="0"/>
              <a:t> Эмилия </a:t>
            </a:r>
            <a:r>
              <a:rPr lang="ru-RU" sz="4000" dirty="0" smtClean="0">
                <a:hlinkClick r:id="rId2" action="ppaction://hlinkfile"/>
              </a:rPr>
              <a:t>1</a:t>
            </a:r>
            <a:r>
              <a:rPr lang="ru-RU" sz="4000" dirty="0" smtClean="0"/>
              <a:t> 2</a:t>
            </a:r>
          </a:p>
          <a:p>
            <a:r>
              <a:rPr lang="ru-RU" sz="4000" dirty="0" smtClean="0"/>
              <a:t>Выделить основные виды активности детей – дошкольников, сформировать ранжированный список</a:t>
            </a:r>
          </a:p>
          <a:p>
            <a:r>
              <a:rPr lang="ru-RU" sz="4000" dirty="0" smtClean="0"/>
              <a:t>Предложить оценочный лист (представить подгрупповые наработки, обосновать)</a:t>
            </a:r>
          </a:p>
          <a:p>
            <a:pPr marL="0" indent="0">
              <a:buNone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710800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4800" b="1" dirty="0"/>
              <a:t>Подведем </a:t>
            </a:r>
            <a:r>
              <a:rPr lang="ru-RU" altLang="ru-RU" sz="4800" b="1" dirty="0" smtClean="0"/>
              <a:t>итоги работы</a:t>
            </a:r>
            <a:endParaRPr lang="ru-RU" altLang="ru-RU" sz="4800" b="1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9562" y="1966119"/>
            <a:ext cx="9304638" cy="4754563"/>
          </a:xfrm>
        </p:spPr>
        <p:txBody>
          <a:bodyPr/>
          <a:lstStyle/>
          <a:p>
            <a:r>
              <a:rPr lang="ru-RU" altLang="ru-RU" sz="3200" b="1" dirty="0"/>
              <a:t>Что узнал?</a:t>
            </a:r>
          </a:p>
          <a:p>
            <a:endParaRPr lang="ru-RU" altLang="ru-RU" dirty="0"/>
          </a:p>
          <a:p>
            <a:endParaRPr lang="ru-RU" altLang="ru-RU" dirty="0"/>
          </a:p>
          <a:p>
            <a:pPr algn="r"/>
            <a:endParaRPr lang="ru-RU" altLang="ru-RU" dirty="0"/>
          </a:p>
          <a:p>
            <a:pPr algn="r"/>
            <a:r>
              <a:rPr lang="ru-RU" altLang="ru-RU" sz="3200" b="1" dirty="0" smtClean="0"/>
              <a:t>Что </a:t>
            </a:r>
            <a:r>
              <a:rPr lang="ru-RU" altLang="ru-RU" sz="3200" b="1" dirty="0"/>
              <a:t>научился делать?</a:t>
            </a:r>
          </a:p>
          <a:p>
            <a:endParaRPr lang="ru-RU" altLang="ru-RU" dirty="0"/>
          </a:p>
          <a:p>
            <a:endParaRPr lang="ru-RU" altLang="ru-RU" dirty="0"/>
          </a:p>
          <a:p>
            <a:r>
              <a:rPr lang="ru-RU" altLang="ru-RU" sz="3200" b="1" dirty="0"/>
              <a:t>Мои эмоции?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2" y="2609850"/>
            <a:ext cx="358140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49" y="1471484"/>
            <a:ext cx="3118021" cy="2338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112" y="4780758"/>
            <a:ext cx="2618088" cy="1960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0130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259" y="365124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Хотим работать в команде экспертов? Действуем…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365" y="1866901"/>
            <a:ext cx="11192435" cy="4310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Контакты: Адрес: 150014, 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Ярославль, 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Богдановича, 16</a:t>
            </a:r>
          </a:p>
          <a:p>
            <a:pPr marL="0" indent="0">
              <a:buNone/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307, 313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Тел.:(8-4852) 45-99-39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kdno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@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yandex.ru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3596554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168</Words>
  <Application>Microsoft Office PowerPoint</Application>
  <PresentationFormat>Произвольный</PresentationFormat>
  <Paragraphs>32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1_Тема Office</vt:lpstr>
      <vt:lpstr>Тема Office</vt:lpstr>
      <vt:lpstr>2_Тема Office</vt:lpstr>
      <vt:lpstr>3_Тема Office</vt:lpstr>
      <vt:lpstr>4_Тема Office</vt:lpstr>
      <vt:lpstr>5_Тема Office</vt:lpstr>
      <vt:lpstr>Оценка условий для удовлетворения потребностей детей в разнообразных видах активности</vt:lpstr>
      <vt:lpstr>Что хотим сделать? Что хотим получить?</vt:lpstr>
      <vt:lpstr>Помним о выводах, сделанных на предыдущих встречах…</vt:lpstr>
      <vt:lpstr>Задание группам</vt:lpstr>
      <vt:lpstr>Подведем итоги работы</vt:lpstr>
      <vt:lpstr>Хотим работать в команде экспертов? Действуем…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 Kotochigova</dc:creator>
  <cp:lastModifiedBy>Елена Вадимовна Коточигова</cp:lastModifiedBy>
  <cp:revision>4</cp:revision>
  <dcterms:created xsi:type="dcterms:W3CDTF">2017-03-23T05:34:42Z</dcterms:created>
  <dcterms:modified xsi:type="dcterms:W3CDTF">2017-03-23T08:26:47Z</dcterms:modified>
</cp:coreProperties>
</file>