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1" r:id="rId7"/>
    <p:sldId id="263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4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48000">
              <a:schemeClr val="accent1">
                <a:tint val="44500"/>
                <a:satMod val="160000"/>
                <a:lumMod val="95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13.04.2017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kdno@yandex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454" y="1003801"/>
            <a:ext cx="8655546" cy="1074513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22954"/>
            <a:ext cx="9144000" cy="1063521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88454" y="2677641"/>
            <a:ext cx="8483057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28 марта 2017 года</a:t>
            </a:r>
            <a:endParaRPr lang="ru-RU" sz="3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XX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научно-практическая конференция </a:t>
            </a:r>
            <a:endParaRPr lang="ru-RU" sz="3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«Актуальные вопросы развития сельских образовательных организаций: проблемы и эффективные практики»</a:t>
            </a:r>
            <a:endParaRPr lang="ru-RU" sz="3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18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pPr marL="0" indent="0" algn="ctr">
              <a:buNone/>
            </a:pPr>
            <a:r>
              <a:rPr lang="ru-RU" b="1" dirty="0" smtClean="0"/>
              <a:t>Спасибо за внимание!</a:t>
            </a:r>
          </a:p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r>
              <a:rPr lang="ru-RU" b="1" dirty="0" smtClean="0"/>
              <a:t>Готовы с к сотрудничеству!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2400" i="1" dirty="0" smtClean="0"/>
              <a:t>©Кафедра дошкольного образования ГАУ ДПО ЯО ИРО</a:t>
            </a:r>
          </a:p>
          <a:p>
            <a:pPr marL="0" indent="0" algn="ctr">
              <a:buNone/>
            </a:pPr>
            <a:r>
              <a:rPr lang="ru-RU" sz="2400" i="1" dirty="0" smtClean="0"/>
              <a:t>Т. (4852) 45-99-39;       </a:t>
            </a:r>
            <a:r>
              <a:rPr lang="en-US" sz="2400" i="1" dirty="0" smtClean="0"/>
              <a:t>E-mail</a:t>
            </a:r>
            <a:r>
              <a:rPr lang="ru-RU" sz="2400" i="1" dirty="0" smtClean="0"/>
              <a:t>:</a:t>
            </a:r>
            <a:r>
              <a:rPr lang="en-US" sz="2400" i="1" dirty="0" smtClean="0"/>
              <a:t> </a:t>
            </a:r>
            <a:r>
              <a:rPr lang="en-US" sz="2400" i="1" dirty="0" err="1" smtClean="0">
                <a:hlinkClick r:id="rId2"/>
              </a:rPr>
              <a:t>kdno@yandex</a:t>
            </a:r>
            <a:r>
              <a:rPr lang="ru-RU" sz="2400" i="1" dirty="0" smtClean="0">
                <a:hlinkClick r:id="rId2"/>
              </a:rPr>
              <a:t>.</a:t>
            </a:r>
            <a:r>
              <a:rPr lang="en-US" sz="2400" i="1" dirty="0" err="1" smtClean="0">
                <a:hlinkClick r:id="rId2"/>
              </a:rPr>
              <a:t>ru</a:t>
            </a:r>
            <a:endParaRPr lang="en-US" sz="2400" i="1" dirty="0" smtClean="0"/>
          </a:p>
          <a:p>
            <a:pPr marL="0" indent="0" algn="ctr">
              <a:buNone/>
            </a:pPr>
            <a:r>
              <a:rPr lang="en-US" sz="2400" i="1" dirty="0" smtClean="0"/>
              <a:t>2017 </a:t>
            </a:r>
            <a:r>
              <a:rPr lang="ru-RU" sz="2400" i="1" dirty="0" smtClean="0"/>
              <a:t>год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45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4632" cy="2952327"/>
          </a:xfrm>
        </p:spPr>
        <p:txBody>
          <a:bodyPr>
            <a:normAutofit/>
          </a:bodyPr>
          <a:lstStyle/>
          <a:p>
            <a:r>
              <a:rPr lang="ru-RU" dirty="0"/>
              <a:t>Дошкольный стандарт и компетенции дошкольных педагогов: что изменилось, и что должно измениться?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933056"/>
            <a:ext cx="8064896" cy="2520280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Круглый </a:t>
            </a:r>
            <a:r>
              <a:rPr lang="ru-RU" dirty="0" smtClean="0">
                <a:solidFill>
                  <a:schemeClr val="tx1"/>
                </a:solidFill>
              </a:rPr>
              <a:t>стол</a:t>
            </a:r>
          </a:p>
          <a:p>
            <a:pPr algn="r"/>
            <a:r>
              <a:rPr lang="ru-RU" i="1" u="sng" dirty="0">
                <a:solidFill>
                  <a:schemeClr val="tx1"/>
                </a:solidFill>
              </a:rPr>
              <a:t>Ведущие: </a:t>
            </a:r>
          </a:p>
          <a:p>
            <a:pPr algn="r"/>
            <a:r>
              <a:rPr lang="ru-RU" i="1" dirty="0">
                <a:solidFill>
                  <a:schemeClr val="tx1"/>
                </a:solidFill>
              </a:rPr>
              <a:t>- Жбанникова Ольга Александровна, старший преподаватель кафедры дошкольного образования ГАУ ДПО ЯО ИРО;</a:t>
            </a:r>
          </a:p>
          <a:p>
            <a:pPr algn="r"/>
            <a:r>
              <a:rPr lang="ru-RU" i="1" dirty="0">
                <a:solidFill>
                  <a:schemeClr val="tx1"/>
                </a:solidFill>
              </a:rPr>
              <a:t>- Васильева Елена Юрьевна, старший преподаватель кафедры дошкольного образования ГАУ ДПО ЯО ИРО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451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Выделить ключевые позиции изменений в дошкольном образовании на селе в связи с реализацией стандарта</a:t>
            </a:r>
          </a:p>
          <a:p>
            <a:r>
              <a:rPr lang="ru-RU" dirty="0" smtClean="0"/>
              <a:t>Выделить проблемные поля в деятельности ДОУ</a:t>
            </a:r>
          </a:p>
          <a:p>
            <a:r>
              <a:rPr lang="ru-RU" dirty="0"/>
              <a:t>О</a:t>
            </a:r>
            <a:r>
              <a:rPr lang="ru-RU" dirty="0" smtClean="0"/>
              <a:t>пределить варианты решения проблем, перспективные идеи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8600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 шаг: Анализ ожиданий и результатов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i="1" dirty="0" smtClean="0"/>
              <a:t>Проанализируйте представленные материалы исследования по ожиданиям от реализации ФГОС ДО родителей и педагогов с позиции анализа результатов на данный момент.</a:t>
            </a:r>
          </a:p>
          <a:p>
            <a:pPr marL="0" indent="0" algn="ctr">
              <a:buNone/>
            </a:pPr>
            <a:endParaRPr lang="ru-RU" i="1" dirty="0" smtClean="0"/>
          </a:p>
          <a:p>
            <a:pPr marL="0" indent="0" algn="ctr">
              <a:buNone/>
            </a:pPr>
            <a:r>
              <a:rPr lang="ru-RU" i="1" dirty="0" smtClean="0"/>
              <a:t>Приведите конкретные примеры, подтверждающие эффективность деятельности педагога ( ДОУ). </a:t>
            </a:r>
            <a:endParaRPr lang="ru-RU" i="1" dirty="0"/>
          </a:p>
          <a:p>
            <a:pPr marL="0" indent="0" algn="ctr">
              <a:buNone/>
            </a:pPr>
            <a:endParaRPr lang="ru-RU" i="1" dirty="0" smtClean="0"/>
          </a:p>
          <a:p>
            <a:pPr marL="0" indent="0" algn="ctr">
              <a:buNone/>
            </a:pPr>
            <a:r>
              <a:rPr lang="ru-RU" i="1" dirty="0" smtClean="0"/>
              <a:t>( Таблица 1)</a:t>
            </a:r>
          </a:p>
          <a:p>
            <a:pPr marL="0" indent="0" algn="ctr">
              <a:buNone/>
            </a:pPr>
            <a:endParaRPr lang="ru-RU" i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2536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 шаг: Точечный анализ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i="1" dirty="0" smtClean="0"/>
              <a:t>Как </a:t>
            </a:r>
            <a:r>
              <a:rPr lang="ru-RU" b="1" i="1" dirty="0"/>
              <a:t>повлияло введение </a:t>
            </a:r>
            <a:r>
              <a:rPr lang="ru-RU" b="1" i="1" dirty="0" smtClean="0"/>
              <a:t>ФГОС ДО </a:t>
            </a:r>
            <a:r>
              <a:rPr lang="ru-RU" b="1" i="1" dirty="0"/>
              <a:t>на работу дошкольного педагога</a:t>
            </a:r>
            <a:r>
              <a:rPr lang="ru-RU" b="1" i="1" dirty="0" smtClean="0"/>
              <a:t>?</a:t>
            </a:r>
          </a:p>
          <a:p>
            <a:pPr marL="0" indent="0">
              <a:buNone/>
            </a:pPr>
            <a:endParaRPr lang="ru-RU" i="1" dirty="0"/>
          </a:p>
          <a:p>
            <a:pPr marL="0" indent="0" algn="ctr">
              <a:buNone/>
            </a:pPr>
            <a:r>
              <a:rPr lang="ru-RU" i="1" dirty="0" smtClean="0"/>
              <a:t>Выделите проблемные поля и точки роста для развития педагога</a:t>
            </a:r>
          </a:p>
          <a:p>
            <a:pPr marL="0" indent="0">
              <a:buNone/>
            </a:pPr>
            <a:endParaRPr lang="ru-RU" i="1" dirty="0"/>
          </a:p>
          <a:p>
            <a:pPr marL="0" indent="0" algn="ctr">
              <a:buNone/>
            </a:pPr>
            <a:r>
              <a:rPr lang="ru-RU" i="1" dirty="0"/>
              <a:t>(</a:t>
            </a:r>
            <a:r>
              <a:rPr lang="ru-RU" i="1" dirty="0" smtClean="0"/>
              <a:t>Таблица 2)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53469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2 шаг: Точечный анализ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i="1" dirty="0" smtClean="0"/>
              <a:t>Что изменилось в организации РППС в связи с введением ФГОС ДО?</a:t>
            </a:r>
          </a:p>
          <a:p>
            <a:pPr marL="0" indent="0" algn="ctr">
              <a:buNone/>
            </a:pPr>
            <a:endParaRPr lang="ru-RU" i="1" dirty="0"/>
          </a:p>
          <a:p>
            <a:pPr marL="0" indent="0" algn="ctr">
              <a:buNone/>
            </a:pPr>
            <a:r>
              <a:rPr lang="ru-RU" i="1" dirty="0" smtClean="0"/>
              <a:t>Проанализируйте подходы и эффективные практики организации РППС в ДОУ.</a:t>
            </a:r>
          </a:p>
          <a:p>
            <a:pPr marL="0" indent="0" algn="ctr">
              <a:buNone/>
            </a:pPr>
            <a:endParaRPr lang="ru-RU" i="1" dirty="0"/>
          </a:p>
          <a:p>
            <a:pPr marL="0" indent="0" algn="ctr">
              <a:buNone/>
            </a:pPr>
            <a:r>
              <a:rPr lang="ru-RU" i="1" dirty="0" smtClean="0"/>
              <a:t>(Таблица 3)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140743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2 шаг: Точечный анализ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i="1" dirty="0" smtClean="0"/>
              <a:t>Как </a:t>
            </a:r>
            <a:r>
              <a:rPr lang="ru-RU" b="1" i="1" dirty="0"/>
              <a:t>гарантировать преемственность дошкольного и начального общего образования</a:t>
            </a:r>
            <a:r>
              <a:rPr lang="ru-RU" b="1" i="1" dirty="0" smtClean="0"/>
              <a:t>?</a:t>
            </a:r>
          </a:p>
          <a:p>
            <a:pPr marL="0" indent="0" algn="ctr">
              <a:buNone/>
            </a:pPr>
            <a:endParaRPr lang="ru-RU" b="1" i="1" dirty="0"/>
          </a:p>
          <a:p>
            <a:pPr marL="0" indent="0" algn="ctr">
              <a:buNone/>
            </a:pPr>
            <a:r>
              <a:rPr lang="ru-RU" i="1" dirty="0" smtClean="0"/>
              <a:t>Выделите особенности реализации преемственности в сельских образовательных организациях, наметьте проблемные точки и точки роста.</a:t>
            </a:r>
          </a:p>
        </p:txBody>
      </p:sp>
    </p:spTree>
    <p:extLst>
      <p:ext uri="{BB962C8B-B14F-4D97-AF65-F5344CB8AC3E}">
        <p14:creationId xmlns:p14="http://schemas.microsoft.com/office/powerpoint/2010/main" val="2483437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 шаг: Определение перспектив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Какие точки роста выделяете в развитии дошкольного образования на селе?</a:t>
            </a:r>
          </a:p>
          <a:p>
            <a:r>
              <a:rPr lang="ru-RU" dirty="0" smtClean="0"/>
              <a:t>Какие специфические особенности дошкольного образования в сельской образовательной организации Вы выделяете как преимущества для реализации ФГОС ДО?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1221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Итоги, выводы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изменилось в дошкольном образовании в учреждениях, находящихся в сельской местности?</a:t>
            </a:r>
          </a:p>
          <a:p>
            <a:endParaRPr lang="ru-RU" dirty="0"/>
          </a:p>
          <a:p>
            <a:r>
              <a:rPr lang="ru-RU" dirty="0" smtClean="0"/>
              <a:t>Что должно измениться в связи с реализацией ФГОС ДО для педагогов, родителей, детей?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14249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326</Words>
  <Application>Microsoft Office PowerPoint</Application>
  <PresentationFormat>Экран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Дошкольный стандарт и компетенции дошкольных педагогов: что изменилось, и что должно измениться?</vt:lpstr>
      <vt:lpstr>задачи</vt:lpstr>
      <vt:lpstr>1 шаг: Анализ ожиданий и результатов</vt:lpstr>
      <vt:lpstr>2 шаг: Точечный анализ</vt:lpstr>
      <vt:lpstr>2 шаг: Точечный анализ</vt:lpstr>
      <vt:lpstr>2 шаг: Точечный анализ</vt:lpstr>
      <vt:lpstr>3 шаг: Определение перспектив</vt:lpstr>
      <vt:lpstr>Итоги, выводы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Admin</cp:lastModifiedBy>
  <cp:revision>10</cp:revision>
  <dcterms:created xsi:type="dcterms:W3CDTF">2017-03-21T06:37:16Z</dcterms:created>
  <dcterms:modified xsi:type="dcterms:W3CDTF">2017-04-13T10:53:38Z</dcterms:modified>
</cp:coreProperties>
</file>