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1" r:id="rId3"/>
    <p:sldId id="293" r:id="rId4"/>
    <p:sldId id="294" r:id="rId5"/>
    <p:sldId id="295" r:id="rId6"/>
    <p:sldId id="296" r:id="rId7"/>
    <p:sldId id="297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940"/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37" y="1869142"/>
            <a:ext cx="10453816" cy="3830512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дискуссионная площадка «Педсовет76.РФ»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b="1" dirty="0"/>
              <a:t>«Технологии XXI века в условиях реализации ФГОС дошкольного образования»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929" y="5903260"/>
            <a:ext cx="9144000" cy="8497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© ГАУ ДПО ЯО ИРО</a:t>
            </a:r>
          </a:p>
          <a:p>
            <a:r>
              <a:rPr lang="ru-RU" dirty="0" smtClean="0"/>
              <a:t>© Кафедра дошкольного образования</a:t>
            </a:r>
          </a:p>
          <a:p>
            <a:r>
              <a:rPr lang="ru-RU" dirty="0" smtClean="0"/>
              <a:t>© Коточигова Е.В</a:t>
            </a:r>
            <a:r>
              <a:rPr lang="ru-RU" dirty="0" smtClean="0"/>
              <a:t>.,  </a:t>
            </a:r>
            <a:r>
              <a:rPr lang="ru-RU" dirty="0" err="1" smtClean="0"/>
              <a:t>Надежина</a:t>
            </a:r>
            <a:r>
              <a:rPr lang="ru-RU" dirty="0" smtClean="0"/>
              <a:t> М.А.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167166"/>
            <a:ext cx="1154072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119" y="1816444"/>
            <a:ext cx="10453816" cy="3089833"/>
          </a:xfrm>
        </p:spPr>
        <p:txBody>
          <a:bodyPr>
            <a:normAutofit/>
          </a:bodyPr>
          <a:lstStyle/>
          <a:p>
            <a:r>
              <a:rPr lang="ru-RU" dirty="0" smtClean="0"/>
              <a:t>Знать или уметь?</a:t>
            </a:r>
            <a:br>
              <a:rPr lang="ru-RU" dirty="0" smtClean="0"/>
            </a:br>
            <a:r>
              <a:rPr lang="ru-RU" dirty="0" smtClean="0"/>
              <a:t>Ключевые навыки современного дошкольника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167166"/>
            <a:ext cx="11540728" cy="14326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8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8692" cy="1325563"/>
          </a:xfrm>
        </p:spPr>
        <p:txBody>
          <a:bodyPr/>
          <a:lstStyle/>
          <a:p>
            <a:pPr algn="ctr"/>
            <a:r>
              <a:rPr lang="ru-RU" dirty="0"/>
              <a:t>Нас вдохновила книга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3" y="1849071"/>
            <a:ext cx="722727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 авторах</a:t>
            </a:r>
          </a:p>
          <a:p>
            <a:r>
              <a:rPr lang="ru-RU" dirty="0" smtClean="0"/>
              <a:t>Роберта </a:t>
            </a:r>
            <a:r>
              <a:rPr lang="ru-RU" dirty="0"/>
              <a:t>Михник </a:t>
            </a:r>
            <a:r>
              <a:rPr lang="ru-RU" dirty="0" err="1"/>
              <a:t>Голинкофф</a:t>
            </a:r>
            <a:r>
              <a:rPr lang="ru-RU" dirty="0"/>
              <a:t> — </a:t>
            </a:r>
            <a:r>
              <a:rPr lang="ru-RU" dirty="0" err="1"/>
              <a:t>PhD</a:t>
            </a:r>
            <a:r>
              <a:rPr lang="ru-RU" dirty="0"/>
              <a:t>, профессор психологии и лингвистики в </a:t>
            </a:r>
            <a:r>
              <a:rPr lang="ru-RU" dirty="0" err="1"/>
              <a:t>Делавэрском</a:t>
            </a:r>
            <a:r>
              <a:rPr lang="ru-RU" dirty="0"/>
              <a:t> университете</a:t>
            </a:r>
          </a:p>
          <a:p>
            <a:r>
              <a:rPr lang="ru-RU" dirty="0" smtClean="0"/>
              <a:t>Кэти </a:t>
            </a:r>
            <a:r>
              <a:rPr lang="ru-RU" dirty="0" err="1"/>
              <a:t>Хирш</a:t>
            </a:r>
            <a:r>
              <a:rPr lang="ru-RU" dirty="0"/>
              <a:t>-Пасек — </a:t>
            </a:r>
            <a:r>
              <a:rPr lang="ru-RU" dirty="0" err="1"/>
              <a:t>PhD</a:t>
            </a:r>
            <a:r>
              <a:rPr lang="ru-RU" dirty="0"/>
              <a:t>, работает в </a:t>
            </a:r>
            <a:r>
              <a:rPr lang="ru-RU" dirty="0" err="1"/>
              <a:t>Темпльском</a:t>
            </a:r>
            <a:r>
              <a:rPr lang="ru-RU" dirty="0"/>
              <a:t> университете, изучает раннее развитие грамотности и роль игры в процессе обучения. Автор 12 книг и множества научных </a:t>
            </a:r>
            <a:r>
              <a:rPr lang="ru-RU" dirty="0" smtClean="0"/>
              <a:t>публикаций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755" y="701728"/>
            <a:ext cx="3821724" cy="58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организуем дискуссию?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1231"/>
            <a:ext cx="10515600" cy="48416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Может быть и вас вдохновит эта идея:</a:t>
            </a:r>
          </a:p>
          <a:p>
            <a:r>
              <a:rPr lang="ru-RU" dirty="0" smtClean="0"/>
              <a:t>праздновать </a:t>
            </a:r>
            <a:r>
              <a:rPr lang="ru-RU" dirty="0" smtClean="0"/>
              <a:t>День Знания в </a:t>
            </a:r>
            <a:r>
              <a:rPr lang="ru-RU" dirty="0" smtClean="0"/>
              <a:t>детском саду по-другому…</a:t>
            </a:r>
          </a:p>
          <a:p>
            <a:r>
              <a:rPr lang="ru-RU" dirty="0" smtClean="0"/>
              <a:t>написать письмо местному депутату…</a:t>
            </a:r>
          </a:p>
          <a:p>
            <a:r>
              <a:rPr lang="ru-RU" dirty="0" smtClean="0"/>
              <a:t>общаться с собственными детьми дома по-другому…</a:t>
            </a:r>
          </a:p>
          <a:p>
            <a:r>
              <a:rPr lang="ru-RU" dirty="0" smtClean="0"/>
              <a:t>новый подход к обучению </a:t>
            </a:r>
            <a:r>
              <a:rPr lang="ru-RU" dirty="0" smtClean="0"/>
              <a:t>детей, использовать новые технологии, или актуализировать хорошо </a:t>
            </a:r>
            <a:r>
              <a:rPr lang="ru-RU" smtClean="0"/>
              <a:t>забытое старое</a:t>
            </a:r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sz="2400" i="1" dirty="0" smtClean="0"/>
              <a:t>Факты способны запоминать и роботы, но только люди умеют общаться, становиться гражданами, думать и творить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успех? Успешный ребенок? Успешный специалист?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Ранее обучение чтению</a:t>
            </a:r>
          </a:p>
          <a:p>
            <a:r>
              <a:rPr lang="ru-RU" dirty="0" smtClean="0"/>
              <a:t>«Развивающие игрушки»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60" y="1629508"/>
            <a:ext cx="4500700" cy="3977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5343"/>
            <a:ext cx="3076941" cy="2305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4331540"/>
            <a:ext cx="3465266" cy="24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Механизм обучения – 6С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 общение </a:t>
            </a:r>
          </a:p>
          <a:p>
            <a:r>
              <a:rPr lang="ru-RU" dirty="0" smtClean="0"/>
              <a:t>содержание (контент)</a:t>
            </a:r>
          </a:p>
          <a:p>
            <a:r>
              <a:rPr lang="ru-RU" dirty="0" smtClean="0"/>
              <a:t>критическое мышление </a:t>
            </a:r>
          </a:p>
          <a:p>
            <a:r>
              <a:rPr lang="ru-RU" dirty="0" smtClean="0"/>
              <a:t>творческие </a:t>
            </a:r>
            <a:r>
              <a:rPr lang="ru-RU" dirty="0"/>
              <a:t>инновации  </a:t>
            </a:r>
            <a:endParaRPr lang="ru-RU" dirty="0" smtClean="0"/>
          </a:p>
          <a:p>
            <a:r>
              <a:rPr lang="ru-RU" dirty="0" smtClean="0"/>
              <a:t>уверенность </a:t>
            </a:r>
            <a:r>
              <a:rPr lang="ru-RU" dirty="0"/>
              <a:t>в себе</a:t>
            </a:r>
          </a:p>
        </p:txBody>
      </p:sp>
    </p:spTree>
    <p:extLst>
      <p:ext uri="{BB962C8B-B14F-4D97-AF65-F5344CB8AC3E}">
        <p14:creationId xmlns:p14="http://schemas.microsoft.com/office/powerpoint/2010/main" val="197501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708"/>
            <a:ext cx="10515600" cy="409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Учим ли мы 6С?</a:t>
            </a:r>
          </a:p>
          <a:p>
            <a:pPr marL="0" indent="0" algn="ctr">
              <a:buNone/>
            </a:pPr>
            <a:r>
              <a:rPr lang="ru-RU" sz="6000" dirty="0" smtClean="0"/>
              <a:t>Зачем </a:t>
            </a:r>
            <a:r>
              <a:rPr lang="ru-RU" sz="6000" dirty="0"/>
              <a:t>нам 6С?</a:t>
            </a:r>
          </a:p>
        </p:txBody>
      </p:sp>
    </p:spTree>
    <p:extLst>
      <p:ext uri="{BB962C8B-B14F-4D97-AF65-F5344CB8AC3E}">
        <p14:creationId xmlns:p14="http://schemas.microsoft.com/office/powerpoint/2010/main" val="350795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Благодар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ю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за дискуссию!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8" y="4872110"/>
            <a:ext cx="482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kotochigova@yandex.ru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210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Тема Office</vt:lpstr>
      <vt:lpstr>дискуссионная площадка «Педсовет76.РФ»  «Технологии XXI века в условиях реализации ФГОС дошкольного образования»</vt:lpstr>
      <vt:lpstr>Знать или уметь? Ключевые навыки современного дошкольника</vt:lpstr>
      <vt:lpstr>Нас вдохновила книга</vt:lpstr>
      <vt:lpstr>Зачем организуем дискуссию?</vt:lpstr>
      <vt:lpstr>Что такое успех? Успешный ребенок? Успешный специалист?</vt:lpstr>
      <vt:lpstr>Механизм обучения – 6С</vt:lpstr>
      <vt:lpstr>Презентация PowerPoint</vt:lpstr>
      <vt:lpstr>Благодарю за дискуссию!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Elena Kotochigova</cp:lastModifiedBy>
  <cp:revision>156</cp:revision>
  <dcterms:created xsi:type="dcterms:W3CDTF">2017-01-12T11:53:49Z</dcterms:created>
  <dcterms:modified xsi:type="dcterms:W3CDTF">2018-08-30T05:34:45Z</dcterms:modified>
</cp:coreProperties>
</file>