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541835"/>
              </p:ext>
            </p:extLst>
          </p:nvPr>
        </p:nvGraphicFramePr>
        <p:xfrm>
          <a:off x="179512" y="964272"/>
          <a:ext cx="8856984" cy="527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84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284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10912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0912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ahoma" panose="020B0604030504040204" pitchFamily="34" charset="0"/>
                        <a:buChar char="x"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Избыточность</a:t>
                      </a:r>
                      <a:r>
                        <a:rPr lang="ru-RU" sz="2000" b="1" baseline="0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информации</a:t>
                      </a:r>
                    </a:p>
                    <a:p>
                      <a:pPr marL="342900" indent="-342900">
                        <a:buFont typeface="Tahoma" panose="020B0604030504040204" pitchFamily="34" charset="0"/>
                        <a:buChar char="x"/>
                      </a:pP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Неадаптированность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информации</a:t>
                      </a:r>
                      <a:r>
                        <a:rPr lang="ru-RU" sz="2000" b="1" baseline="0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(*обилие специальных терминов, которые не разъясняются)</a:t>
                      </a:r>
                    </a:p>
                    <a:p>
                      <a:pPr marL="342900" indent="-342900">
                        <a:buFont typeface="Tahoma" panose="020B0604030504040204" pitchFamily="34" charset="0"/>
                        <a:buChar char="x"/>
                      </a:pP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Теоретизированность</a:t>
                      </a:r>
                      <a:r>
                        <a:rPr lang="ru-RU" sz="2000" b="1" baseline="0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(*обилие научных положений без возможности увидеть практическое их применение)</a:t>
                      </a:r>
                      <a:endParaRPr lang="ru-RU" sz="2000" b="1" dirty="0" smtClean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342900" indent="-342900">
                        <a:buFont typeface="Tahoma" panose="020B0604030504040204" pitchFamily="34" charset="0"/>
                        <a:buChar char="x"/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Сложность для восприятия (*сплошной текст, сложные речевые обороты, отсутствие примеров и т.п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.)</a:t>
                      </a:r>
                      <a:endParaRPr lang="ru-RU" sz="2000" b="1" dirty="0">
                        <a:solidFill>
                          <a:srgbClr val="00B05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2000" b="1" baseline="0" dirty="0" smtClean="0">
                          <a:solidFill>
                            <a:srgbClr val="00B05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Краткость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2000" b="1" baseline="0" dirty="0" smtClean="0">
                          <a:solidFill>
                            <a:srgbClr val="00B05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Простота, доступность для понимания неспециалистами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2000" b="1" baseline="0" dirty="0" smtClean="0">
                          <a:solidFill>
                            <a:srgbClr val="00B05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Полезность - наличие ответов на значимые для родителей вопросы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2000" b="1" baseline="0" dirty="0" smtClean="0">
                          <a:solidFill>
                            <a:srgbClr val="00B05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Практическая применимость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2000" b="1" baseline="0" dirty="0" smtClean="0">
                          <a:solidFill>
                            <a:srgbClr val="00B05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Удобство восприятия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endParaRPr lang="ru-RU" sz="2000" b="1" baseline="0" dirty="0" smtClean="0">
                        <a:solidFill>
                          <a:srgbClr val="00B05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342900" indent="-342900">
                        <a:buFont typeface="Tahoma" panose="020B0604030504040204" pitchFamily="34" charset="0"/>
                        <a:buChar char="x"/>
                      </a:pPr>
                      <a:endParaRPr lang="ru-RU" sz="2000" b="1" baseline="0" dirty="0" smtClean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342900" indent="-342900">
                        <a:buFont typeface="Tahoma" panose="020B0604030504040204" pitchFamily="34" charset="0"/>
                        <a:buChar char="x"/>
                      </a:pPr>
                      <a:endParaRPr lang="ru-RU" sz="2000" b="1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3" name="Группа 2"/>
          <p:cNvGrpSpPr/>
          <p:nvPr/>
        </p:nvGrpSpPr>
        <p:grpSpPr>
          <a:xfrm>
            <a:off x="1979712" y="1031199"/>
            <a:ext cx="5322724" cy="741617"/>
            <a:chOff x="1979712" y="1031199"/>
            <a:chExt cx="5322724" cy="741617"/>
          </a:xfrm>
        </p:grpSpPr>
        <p:pic>
          <p:nvPicPr>
            <p:cNvPr id="10" name="Picture 3" descr="C:\Desktop\картинки для работы\kisspng-check-mark-computer-icons-clip-art-green-check-circle-5b3fb28f4230e9.2931505415309011352711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011" b="-1"/>
            <a:stretch/>
          </p:blipFill>
          <p:spPr bwMode="auto">
            <a:xfrm flipH="1">
              <a:off x="6372200" y="1031199"/>
              <a:ext cx="930236" cy="7416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C:\Desktop\картинки для работы\ZE8nuSpM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979712" y="1067179"/>
              <a:ext cx="671294" cy="6712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" name="Прямоугольник 4"/>
          <p:cNvSpPr/>
          <p:nvPr/>
        </p:nvSpPr>
        <p:spPr>
          <a:xfrm>
            <a:off x="3317047" y="6458802"/>
            <a:ext cx="5791457" cy="338554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srgbClr val="1F497D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© </a:t>
            </a:r>
            <a:r>
              <a:rPr lang="ru-RU" sz="1600" dirty="0" err="1" smtClean="0">
                <a:solidFill>
                  <a:srgbClr val="1F497D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Зятинина</a:t>
            </a:r>
            <a:r>
              <a:rPr lang="ru-RU" sz="1600" dirty="0" smtClean="0">
                <a:solidFill>
                  <a:srgbClr val="1F497D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Т.Н., ст. преподаватель КДО ГАУ ДПО ЯО ИРО</a:t>
            </a:r>
            <a:endParaRPr lang="ru-RU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59632" y="32498"/>
            <a:ext cx="7127272" cy="830997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 smtClean="0">
                <a:solidFill>
                  <a:srgbClr val="1F497D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Правила отбора и адаптации информации </a:t>
            </a:r>
          </a:p>
          <a:p>
            <a:pPr algn="ctr"/>
            <a:r>
              <a:rPr lang="ru-RU" sz="2400" b="1" dirty="0" smtClean="0">
                <a:solidFill>
                  <a:srgbClr val="1F497D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родителей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09219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80</Words>
  <Application>Microsoft Office PowerPoint</Application>
  <PresentationFormat>Экран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Татьяна</cp:lastModifiedBy>
  <cp:revision>3</cp:revision>
  <dcterms:created xsi:type="dcterms:W3CDTF">2019-09-28T14:24:31Z</dcterms:created>
  <dcterms:modified xsi:type="dcterms:W3CDTF">2019-10-01T09:13:11Z</dcterms:modified>
</cp:coreProperties>
</file>