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4624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296" indent="0" algn="ctr">
              <a:spcBef>
                <a:spcPts val="0"/>
              </a:spcBef>
              <a:buNone/>
            </a:pPr>
            <a:r>
              <a:rPr lang="ru-RU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Экран родительской активности </a:t>
            </a:r>
            <a:r>
              <a:rPr lang="ru-RU" sz="24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(вариант)</a:t>
            </a:r>
            <a:endParaRPr lang="ru-RU" sz="24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719309"/>
              </p:ext>
            </p:extLst>
          </p:nvPr>
        </p:nvGraphicFramePr>
        <p:xfrm>
          <a:off x="179512" y="620688"/>
          <a:ext cx="8856984" cy="4224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66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6240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Тема/форма проведения мероприятия</a:t>
                      </a:r>
                      <a:endParaRPr lang="ru-RU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Семья Сережи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А.</a:t>
                      </a:r>
                      <a:endParaRPr lang="ru-RU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Семья Алины Б.</a:t>
                      </a:r>
                      <a:endParaRPr lang="ru-RU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Семья…</a:t>
                      </a:r>
                      <a:endParaRPr lang="ru-RU" b="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6165">
                <a:tc>
                  <a:txBody>
                    <a:bodyPr/>
                    <a:lstStyle/>
                    <a:p>
                      <a:pPr algn="l"/>
                      <a:r>
                        <a:rPr lang="ru-RU" sz="17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 Тематическое родительское собрание «Моему ребенку уже 6. Скоро в школу?!» (с</a:t>
                      </a:r>
                      <a:r>
                        <a:rPr lang="ru-RU" sz="17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участием воспитателя, психолога, логопеда)</a:t>
                      </a:r>
                      <a:endParaRPr lang="ru-RU" sz="17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endParaRPr lang="ru-RU" b="1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6165">
                <a:tc>
                  <a:txBody>
                    <a:bodyPr/>
                    <a:lstStyle/>
                    <a:p>
                      <a:pPr algn="l"/>
                      <a:r>
                        <a:rPr lang="ru-RU" sz="17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 Мастер-класс для родителей и детей «Игрушки своими руками из ничего». Изготовление игрушек из бросовых материалов.</a:t>
                      </a:r>
                      <a:endParaRPr lang="ru-RU" sz="17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15566">
                <a:tc>
                  <a:txBody>
                    <a:bodyPr/>
                    <a:lstStyle/>
                    <a:p>
                      <a:pPr algn="l"/>
                      <a:r>
                        <a:rPr lang="ru-RU" sz="17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 Практикум «Общаться с ребенком. Как?» (с участием воспитателя</a:t>
                      </a:r>
                      <a:r>
                        <a:rPr lang="ru-RU" sz="1700" baseline="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и</a:t>
                      </a:r>
                      <a:r>
                        <a:rPr lang="ru-RU" sz="17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психолога)</a:t>
                      </a:r>
                      <a:endParaRPr lang="ru-RU" sz="17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9264">
                <a:tc>
                  <a:txBody>
                    <a:bodyPr/>
                    <a:lstStyle/>
                    <a:p>
                      <a:pPr algn="l"/>
                      <a:r>
                        <a:rPr lang="ru-RU" sz="1700" dirty="0" smtClean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4. Встреча в Родительском клубе «Дети и гаджеты – «за» и «против»</a:t>
                      </a:r>
                      <a:endParaRPr lang="ru-RU" sz="1700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Объект 5"/>
          <p:cNvSpPr>
            <a:spLocks noGrp="1"/>
          </p:cNvSpPr>
          <p:nvPr>
            <p:ph idx="1"/>
          </p:nvPr>
        </p:nvSpPr>
        <p:spPr>
          <a:xfrm>
            <a:off x="179512" y="4869160"/>
            <a:ext cx="8856984" cy="1584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r>
              <a:rPr lang="ru-RU" sz="18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заполнения Экрана каждый родитель/семья использует знаки-символы, условные обозначения, </a:t>
            </a:r>
            <a:r>
              <a:rPr lang="ru-RU" sz="1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например: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«+»</a:t>
            </a: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мне это интересно и нужно, я готов участвовать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ru-RU" sz="1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«-»</a:t>
            </a: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сомневаюсь, еще не определился      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47864" y="6546830"/>
            <a:ext cx="5791457" cy="338554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srgbClr val="1F497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</a:t>
            </a:r>
            <a:r>
              <a:rPr lang="ru-RU" sz="1600" dirty="0" err="1" smtClean="0">
                <a:solidFill>
                  <a:srgbClr val="1F497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Зятинина</a:t>
            </a:r>
            <a:r>
              <a:rPr lang="ru-RU" sz="1600" dirty="0" smtClean="0">
                <a:solidFill>
                  <a:srgbClr val="1F497D">
                    <a:lumMod val="50000"/>
                  </a:srgb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Т.Н., ст. преподаватель КДО ГАУ ДПО ЯО ИРО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7772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145</Words>
  <Application>Microsoft Office PowerPoint</Application>
  <PresentationFormat>Экран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15</cp:revision>
  <dcterms:created xsi:type="dcterms:W3CDTF">2019-06-26T10:15:59Z</dcterms:created>
  <dcterms:modified xsi:type="dcterms:W3CDTF">2019-10-01T09:11:12Z</dcterms:modified>
</cp:coreProperties>
</file>