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5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D5C95-8ED0-4DC5-A028-8C47DA3594A9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9A020-0DF7-40D2-BF0D-BB39352F69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90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A020-0DF7-40D2-BF0D-BB39352F69C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0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0" y="938337"/>
            <a:ext cx="4356483" cy="5256584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1.«Родительские собрания»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Они бывают: </a:t>
            </a:r>
          </a:p>
          <a:p>
            <a:pPr marL="425196" algn="just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Организационные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обсуждаем общие вопросы (правила детского сада, режим, подготовка к праздникам и т.п.).</a:t>
            </a:r>
          </a:p>
          <a:p>
            <a:pPr marL="425196" algn="just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Тематические – наши воспитатели или другие специалисты обсуждают с родителями отдельные проблемы развития, воспитания и обучения детей.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Примерные темы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собраний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809" y="11663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Наши мероприятия с родителями </a:t>
            </a:r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(фрагмент макета)</a:t>
            </a:r>
            <a:endParaRPr lang="ru-RU" sz="2400" i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860032" y="722313"/>
            <a:ext cx="4036745" cy="5472608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49399" y="6457890"/>
            <a:ext cx="6487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dirty="0" err="1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Т.Н., ст. преподаватель КДО ГАУ ДПО ЯО 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7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260648"/>
            <a:ext cx="8712966" cy="1440160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Очные консультации специалистов детского сада (групповые, подгрупповые, индивидуальные)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в непосредственном общении с педагогами получить самую полезную и интересную информацию о своем ребенка, задать вопросы и услышать на них ответы. 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Примерные темы консультаций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25196" algn="just">
              <a:spcBef>
                <a:spcPts val="0"/>
              </a:spcBef>
            </a:pP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3501008"/>
            <a:ext cx="8501241" cy="3240360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11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260648"/>
            <a:ext cx="8712966" cy="1440160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Практикумы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 и родители вместе разбирают сложные ситуации, ищут способы их решения, обсуждают, делятся опытом, учатся решать проблемы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вместе. 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Примерные темы встреч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3068960"/>
            <a:ext cx="8501241" cy="3672408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548680"/>
            <a:ext cx="8712966" cy="1008112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Открытые мероприятия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родители наблюдать за своим ребенком в процессе образовательного мероприятия (занятия) или режимных моментов.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2276872"/>
            <a:ext cx="8501241" cy="4176464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116632"/>
            <a:ext cx="8712966" cy="1368152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Мастер-классы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родители осваивают вместе с педагогами (и детьми)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развивающие игры, интересные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способы художественного и технического творчества,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движения, познания, учатся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сотрудничать со своими детьми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Какие мастер-классы у нас проходят:</a:t>
            </a:r>
          </a:p>
          <a:p>
            <a:pPr marL="425196"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425196"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2996952"/>
            <a:ext cx="8501241" cy="3456384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5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404664"/>
            <a:ext cx="8712966" cy="1296144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Совместные праздники и досуги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родители приглашаются в качестве зрителей или являются активными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участниками/организаторами утренников, спектаклей, выставок, экскурсий, походов и др.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2276872"/>
            <a:ext cx="8501241" cy="4176464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11" y="188640"/>
            <a:ext cx="8712966" cy="1296144"/>
          </a:xfrm>
        </p:spPr>
        <p:txBody>
          <a:bodyPr>
            <a:noAutofit/>
          </a:bodyPr>
          <a:lstStyle/>
          <a:p>
            <a:pPr marL="82296" indent="0" algn="just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Родительский клуб </a:t>
            </a:r>
            <a:r>
              <a:rPr lang="ru-RU" sz="2000" i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родители участвуют в тематических встречах с воспитателями и другими специалистами детского сада, посвященных интересным и важным вопросам воспитания ребенка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82296" indent="0" algn="just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Примерные темы встреч: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9496" indent="-457200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539496" indent="-457200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539496" indent="-457200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  <a:p>
            <a:pPr marL="539496" indent="-457200" algn="just">
              <a:spcBef>
                <a:spcPts val="0"/>
              </a:spcBef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5536" y="3068960"/>
            <a:ext cx="8501241" cy="3600400"/>
          </a:xfrm>
          <a:prstGeom prst="rect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b="1" i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spcBef>
                <a:spcPts val="0"/>
              </a:spcBef>
              <a:buFont typeface="Arial" pitchFamily="34" charset="0"/>
              <a:buNone/>
            </a:pP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для фотоиллюстраций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301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10</cp:revision>
  <dcterms:created xsi:type="dcterms:W3CDTF">2019-06-26T10:15:59Z</dcterms:created>
  <dcterms:modified xsi:type="dcterms:W3CDTF">2019-10-01T09:10:28Z</dcterms:modified>
</cp:coreProperties>
</file>