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5" r:id="rId5"/>
    <p:sldId id="268" r:id="rId6"/>
    <p:sldId id="258" r:id="rId7"/>
    <p:sldId id="262" r:id="rId8"/>
    <p:sldId id="259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4B72C-750E-41B3-B5BB-6C7A15895B4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504E9D3-09FD-4DB0-9F0D-37AEF59C9127}">
      <dgm:prSet phldrT="[Текст]" custT="1"/>
      <dgm:spPr/>
      <dgm:t>
        <a:bodyPr/>
        <a:lstStyle/>
        <a:p>
          <a:r>
            <a:rPr lang="ru-RU" sz="3200" b="1" dirty="0" smtClean="0">
              <a:latin typeface="Segoe UI Light" pitchFamily="34" charset="0"/>
            </a:rPr>
            <a:t>Образовательная среда</a:t>
          </a:r>
          <a:endParaRPr lang="ru-RU" sz="3200" b="1" dirty="0">
            <a:latin typeface="Segoe UI Light" pitchFamily="34" charset="0"/>
          </a:endParaRPr>
        </a:p>
      </dgm:t>
    </dgm:pt>
    <dgm:pt modelId="{E4591F21-3BC7-49FE-AD81-A4CC7A662238}" type="parTrans" cxnId="{5EFAA9A5-3686-4B82-8A02-73FB870EC569}">
      <dgm:prSet/>
      <dgm:spPr/>
      <dgm:t>
        <a:bodyPr/>
        <a:lstStyle/>
        <a:p>
          <a:endParaRPr lang="ru-RU"/>
        </a:p>
      </dgm:t>
    </dgm:pt>
    <dgm:pt modelId="{5A84916A-D22D-4C56-AFAE-322CE05AB786}" type="sibTrans" cxnId="{5EFAA9A5-3686-4B82-8A02-73FB870EC569}">
      <dgm:prSet/>
      <dgm:spPr/>
      <dgm:t>
        <a:bodyPr/>
        <a:lstStyle/>
        <a:p>
          <a:endParaRPr lang="ru-RU"/>
        </a:p>
      </dgm:t>
    </dgm:pt>
    <dgm:pt modelId="{341FD73F-F2DC-43AA-BC72-10CDF04F5F76}">
      <dgm:prSet phldrT="[Текст]"/>
      <dgm:spPr/>
      <dgm:t>
        <a:bodyPr/>
        <a:lstStyle/>
        <a:p>
          <a:r>
            <a:rPr lang="ru-RU" b="1" dirty="0" smtClean="0">
              <a:latin typeface="Segoe UI Light" pitchFamily="34" charset="0"/>
            </a:rPr>
            <a:t>Понятная, конкретная, предполагающая определенный для ребенка способ действия</a:t>
          </a:r>
          <a:endParaRPr lang="ru-RU" b="1" dirty="0">
            <a:latin typeface="Segoe UI Light" pitchFamily="34" charset="0"/>
          </a:endParaRPr>
        </a:p>
      </dgm:t>
    </dgm:pt>
    <dgm:pt modelId="{501A7E48-F442-4FC0-989A-3DE72C330680}" type="parTrans" cxnId="{233E190F-A2B2-491A-9C6C-B051C99398A4}">
      <dgm:prSet/>
      <dgm:spPr/>
      <dgm:t>
        <a:bodyPr/>
        <a:lstStyle/>
        <a:p>
          <a:endParaRPr lang="ru-RU"/>
        </a:p>
      </dgm:t>
    </dgm:pt>
    <dgm:pt modelId="{2C5AE00A-F0E9-4566-9639-52EBCB72060B}" type="sibTrans" cxnId="{233E190F-A2B2-491A-9C6C-B051C99398A4}">
      <dgm:prSet/>
      <dgm:spPr/>
      <dgm:t>
        <a:bodyPr/>
        <a:lstStyle/>
        <a:p>
          <a:endParaRPr lang="ru-RU"/>
        </a:p>
      </dgm:t>
    </dgm:pt>
    <dgm:pt modelId="{FDBCB379-D131-408C-B091-31336FB50AE6}">
      <dgm:prSet/>
      <dgm:spPr/>
      <dgm:t>
        <a:bodyPr/>
        <a:lstStyle/>
        <a:p>
          <a:r>
            <a:rPr lang="ru-RU" b="1" dirty="0" smtClean="0">
              <a:latin typeface="Segoe UI Light" pitchFamily="34" charset="0"/>
            </a:rPr>
            <a:t>Сложная, абстрактная, бросающая вызовы ребёнку</a:t>
          </a:r>
          <a:endParaRPr lang="ru-RU" b="1" dirty="0">
            <a:latin typeface="Segoe UI Light" pitchFamily="34" charset="0"/>
          </a:endParaRPr>
        </a:p>
      </dgm:t>
    </dgm:pt>
    <dgm:pt modelId="{B14E67AC-5A6A-41C4-9C20-6A845FFECC4E}" type="parTrans" cxnId="{72EAE4CE-4739-4415-98EB-431595A49815}">
      <dgm:prSet/>
      <dgm:spPr/>
      <dgm:t>
        <a:bodyPr/>
        <a:lstStyle/>
        <a:p>
          <a:endParaRPr lang="ru-RU"/>
        </a:p>
      </dgm:t>
    </dgm:pt>
    <dgm:pt modelId="{8351C37F-1CFC-4BC1-BB59-4C31FF22F2D6}" type="sibTrans" cxnId="{72EAE4CE-4739-4415-98EB-431595A49815}">
      <dgm:prSet/>
      <dgm:spPr/>
      <dgm:t>
        <a:bodyPr/>
        <a:lstStyle/>
        <a:p>
          <a:endParaRPr lang="ru-RU"/>
        </a:p>
      </dgm:t>
    </dgm:pt>
    <dgm:pt modelId="{65E721E2-A9E5-4EDE-BB2B-D87204CB12A9}" type="pres">
      <dgm:prSet presAssocID="{CA44B72C-750E-41B3-B5BB-6C7A1589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9F379B-B49B-4955-AD4C-BF18F2AF1B3E}" type="pres">
      <dgm:prSet presAssocID="{7504E9D3-09FD-4DB0-9F0D-37AEF59C9127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2570BA5-C410-4AE8-B90F-9A73F524F491}" type="pres">
      <dgm:prSet presAssocID="{7504E9D3-09FD-4DB0-9F0D-37AEF59C9127}" presName="rootComposite1" presStyleCnt="0"/>
      <dgm:spPr/>
      <dgm:t>
        <a:bodyPr/>
        <a:lstStyle/>
        <a:p>
          <a:endParaRPr lang="ru-RU"/>
        </a:p>
      </dgm:t>
    </dgm:pt>
    <dgm:pt modelId="{23D52C94-92C2-4089-9049-EB0C990F11FF}" type="pres">
      <dgm:prSet presAssocID="{7504E9D3-09FD-4DB0-9F0D-37AEF59C9127}" presName="rootText1" presStyleLbl="node0" presStyleIdx="0" presStyleCnt="1" custScaleX="270898" custScaleY="126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18C7C9-2784-41E6-B8AF-37672CC5AF16}" type="pres">
      <dgm:prSet presAssocID="{7504E9D3-09FD-4DB0-9F0D-37AEF59C912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359C8EE-54DF-4541-A7C2-D67D3B6C29E4}" type="pres">
      <dgm:prSet presAssocID="{7504E9D3-09FD-4DB0-9F0D-37AEF59C9127}" presName="hierChild2" presStyleCnt="0"/>
      <dgm:spPr/>
      <dgm:t>
        <a:bodyPr/>
        <a:lstStyle/>
        <a:p>
          <a:endParaRPr lang="ru-RU"/>
        </a:p>
      </dgm:t>
    </dgm:pt>
    <dgm:pt modelId="{8EDEBB17-17F5-487D-A354-25727735BAE0}" type="pres">
      <dgm:prSet presAssocID="{501A7E48-F442-4FC0-989A-3DE72C33068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6B0DA22-26BA-4AFC-96D0-EDA6B6F26904}" type="pres">
      <dgm:prSet presAssocID="{341FD73F-F2DC-43AA-BC72-10CDF04F5F7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03ADC95-3D15-4428-BD88-3C679020D518}" type="pres">
      <dgm:prSet presAssocID="{341FD73F-F2DC-43AA-BC72-10CDF04F5F76}" presName="rootComposite" presStyleCnt="0"/>
      <dgm:spPr/>
      <dgm:t>
        <a:bodyPr/>
        <a:lstStyle/>
        <a:p>
          <a:endParaRPr lang="ru-RU"/>
        </a:p>
      </dgm:t>
    </dgm:pt>
    <dgm:pt modelId="{CD2A6A33-0E38-494B-8510-979133AE4460}" type="pres">
      <dgm:prSet presAssocID="{341FD73F-F2DC-43AA-BC72-10CDF04F5F76}" presName="rootText" presStyleLbl="node2" presStyleIdx="0" presStyleCnt="2" custScaleX="150356" custLinFactNeighborX="-53950" custLinFactNeighborY="-11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092F94-4C69-4360-8539-F72D0B6DAB0C}" type="pres">
      <dgm:prSet presAssocID="{341FD73F-F2DC-43AA-BC72-10CDF04F5F76}" presName="rootConnector" presStyleLbl="node2" presStyleIdx="0" presStyleCnt="2"/>
      <dgm:spPr/>
      <dgm:t>
        <a:bodyPr/>
        <a:lstStyle/>
        <a:p>
          <a:endParaRPr lang="ru-RU"/>
        </a:p>
      </dgm:t>
    </dgm:pt>
    <dgm:pt modelId="{99D36B06-B471-4A46-8C07-C150CDCEBCAE}" type="pres">
      <dgm:prSet presAssocID="{341FD73F-F2DC-43AA-BC72-10CDF04F5F76}" presName="hierChild4" presStyleCnt="0"/>
      <dgm:spPr/>
      <dgm:t>
        <a:bodyPr/>
        <a:lstStyle/>
        <a:p>
          <a:endParaRPr lang="ru-RU"/>
        </a:p>
      </dgm:t>
    </dgm:pt>
    <dgm:pt modelId="{14BB0C39-99C3-4D38-B311-0BA92F0C73F2}" type="pres">
      <dgm:prSet presAssocID="{341FD73F-F2DC-43AA-BC72-10CDF04F5F76}" presName="hierChild5" presStyleCnt="0"/>
      <dgm:spPr/>
      <dgm:t>
        <a:bodyPr/>
        <a:lstStyle/>
        <a:p>
          <a:endParaRPr lang="ru-RU"/>
        </a:p>
      </dgm:t>
    </dgm:pt>
    <dgm:pt modelId="{608929C7-1E34-4EF1-81CC-EC6584306AFE}" type="pres">
      <dgm:prSet presAssocID="{B14E67AC-5A6A-41C4-9C20-6A845FFECC4E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9F94446-FAA7-400D-BAA5-6A20D9A1739A}" type="pres">
      <dgm:prSet presAssocID="{FDBCB379-D131-408C-B091-31336FB50AE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E1B4A03-D100-4D85-BB11-7D44A01D3281}" type="pres">
      <dgm:prSet presAssocID="{FDBCB379-D131-408C-B091-31336FB50AE6}" presName="rootComposite" presStyleCnt="0"/>
      <dgm:spPr/>
      <dgm:t>
        <a:bodyPr/>
        <a:lstStyle/>
        <a:p>
          <a:endParaRPr lang="ru-RU"/>
        </a:p>
      </dgm:t>
    </dgm:pt>
    <dgm:pt modelId="{D7E9E0EC-A357-4B55-BAC8-3FE56E7D27E6}" type="pres">
      <dgm:prSet presAssocID="{FDBCB379-D131-408C-B091-31336FB50AE6}" presName="rootText" presStyleLbl="node2" presStyleIdx="1" presStyleCnt="2" custScaleX="149454" custLinFactNeighborX="55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E71E97-0D1F-4446-9713-4AF8C7CB5C5A}" type="pres">
      <dgm:prSet presAssocID="{FDBCB379-D131-408C-B091-31336FB50AE6}" presName="rootConnector" presStyleLbl="node2" presStyleIdx="1" presStyleCnt="2"/>
      <dgm:spPr/>
      <dgm:t>
        <a:bodyPr/>
        <a:lstStyle/>
        <a:p>
          <a:endParaRPr lang="ru-RU"/>
        </a:p>
      </dgm:t>
    </dgm:pt>
    <dgm:pt modelId="{B483CB15-3054-4277-81D6-BC13EBD5E65D}" type="pres">
      <dgm:prSet presAssocID="{FDBCB379-D131-408C-B091-31336FB50AE6}" presName="hierChild4" presStyleCnt="0"/>
      <dgm:spPr/>
      <dgm:t>
        <a:bodyPr/>
        <a:lstStyle/>
        <a:p>
          <a:endParaRPr lang="ru-RU"/>
        </a:p>
      </dgm:t>
    </dgm:pt>
    <dgm:pt modelId="{CB1BB9F3-93A0-4F6F-8B1B-9C3C8D5AE6B6}" type="pres">
      <dgm:prSet presAssocID="{FDBCB379-D131-408C-B091-31336FB50AE6}" presName="hierChild5" presStyleCnt="0"/>
      <dgm:spPr/>
      <dgm:t>
        <a:bodyPr/>
        <a:lstStyle/>
        <a:p>
          <a:endParaRPr lang="ru-RU"/>
        </a:p>
      </dgm:t>
    </dgm:pt>
    <dgm:pt modelId="{08C89D64-8026-4C3E-8286-2B4DA500F2EB}" type="pres">
      <dgm:prSet presAssocID="{7504E9D3-09FD-4DB0-9F0D-37AEF59C9127}" presName="hierChild3" presStyleCnt="0"/>
      <dgm:spPr/>
      <dgm:t>
        <a:bodyPr/>
        <a:lstStyle/>
        <a:p>
          <a:endParaRPr lang="ru-RU"/>
        </a:p>
      </dgm:t>
    </dgm:pt>
  </dgm:ptLst>
  <dgm:cxnLst>
    <dgm:cxn modelId="{6F420A82-A30A-42A0-85D3-9B89CC849B33}" type="presOf" srcId="{7504E9D3-09FD-4DB0-9F0D-37AEF59C9127}" destId="{23D52C94-92C2-4089-9049-EB0C990F11FF}" srcOrd="0" destOrd="0" presId="urn:microsoft.com/office/officeart/2005/8/layout/orgChart1"/>
    <dgm:cxn modelId="{F494E5BC-A6A8-4F79-B6BC-13843C5987B8}" type="presOf" srcId="{FDBCB379-D131-408C-B091-31336FB50AE6}" destId="{D7E9E0EC-A357-4B55-BAC8-3FE56E7D27E6}" srcOrd="0" destOrd="0" presId="urn:microsoft.com/office/officeart/2005/8/layout/orgChart1"/>
    <dgm:cxn modelId="{71787DCF-48ED-4983-AB50-C410719625EB}" type="presOf" srcId="{501A7E48-F442-4FC0-989A-3DE72C330680}" destId="{8EDEBB17-17F5-487D-A354-25727735BAE0}" srcOrd="0" destOrd="0" presId="urn:microsoft.com/office/officeart/2005/8/layout/orgChart1"/>
    <dgm:cxn modelId="{F98853FB-E7EE-441D-B546-33886559118C}" type="presOf" srcId="{CA44B72C-750E-41B3-B5BB-6C7A15895B43}" destId="{65E721E2-A9E5-4EDE-BB2B-D87204CB12A9}" srcOrd="0" destOrd="0" presId="urn:microsoft.com/office/officeart/2005/8/layout/orgChart1"/>
    <dgm:cxn modelId="{233E190F-A2B2-491A-9C6C-B051C99398A4}" srcId="{7504E9D3-09FD-4DB0-9F0D-37AEF59C9127}" destId="{341FD73F-F2DC-43AA-BC72-10CDF04F5F76}" srcOrd="0" destOrd="0" parTransId="{501A7E48-F442-4FC0-989A-3DE72C330680}" sibTransId="{2C5AE00A-F0E9-4566-9639-52EBCB72060B}"/>
    <dgm:cxn modelId="{88CF9F7D-58A5-45C2-BAD6-BC9A2FA3FF8D}" type="presOf" srcId="{7504E9D3-09FD-4DB0-9F0D-37AEF59C9127}" destId="{EB18C7C9-2784-41E6-B8AF-37672CC5AF16}" srcOrd="1" destOrd="0" presId="urn:microsoft.com/office/officeart/2005/8/layout/orgChart1"/>
    <dgm:cxn modelId="{74DD0245-C315-462A-8447-6EB0D01FE1A6}" type="presOf" srcId="{341FD73F-F2DC-43AA-BC72-10CDF04F5F76}" destId="{4A092F94-4C69-4360-8539-F72D0B6DAB0C}" srcOrd="1" destOrd="0" presId="urn:microsoft.com/office/officeart/2005/8/layout/orgChart1"/>
    <dgm:cxn modelId="{38846A1C-4D99-46FE-B0DB-DB94A3BA236F}" type="presOf" srcId="{341FD73F-F2DC-43AA-BC72-10CDF04F5F76}" destId="{CD2A6A33-0E38-494B-8510-979133AE4460}" srcOrd="0" destOrd="0" presId="urn:microsoft.com/office/officeart/2005/8/layout/orgChart1"/>
    <dgm:cxn modelId="{72EAE4CE-4739-4415-98EB-431595A49815}" srcId="{7504E9D3-09FD-4DB0-9F0D-37AEF59C9127}" destId="{FDBCB379-D131-408C-B091-31336FB50AE6}" srcOrd="1" destOrd="0" parTransId="{B14E67AC-5A6A-41C4-9C20-6A845FFECC4E}" sibTransId="{8351C37F-1CFC-4BC1-BB59-4C31FF22F2D6}"/>
    <dgm:cxn modelId="{5EFAA9A5-3686-4B82-8A02-73FB870EC569}" srcId="{CA44B72C-750E-41B3-B5BB-6C7A15895B43}" destId="{7504E9D3-09FD-4DB0-9F0D-37AEF59C9127}" srcOrd="0" destOrd="0" parTransId="{E4591F21-3BC7-49FE-AD81-A4CC7A662238}" sibTransId="{5A84916A-D22D-4C56-AFAE-322CE05AB786}"/>
    <dgm:cxn modelId="{0F60ECF0-EF0F-4CF5-9309-FC166A384789}" type="presOf" srcId="{FDBCB379-D131-408C-B091-31336FB50AE6}" destId="{8CE71E97-0D1F-4446-9713-4AF8C7CB5C5A}" srcOrd="1" destOrd="0" presId="urn:microsoft.com/office/officeart/2005/8/layout/orgChart1"/>
    <dgm:cxn modelId="{61656C46-D37E-41F5-B7A6-65301657288A}" type="presOf" srcId="{B14E67AC-5A6A-41C4-9C20-6A845FFECC4E}" destId="{608929C7-1E34-4EF1-81CC-EC6584306AFE}" srcOrd="0" destOrd="0" presId="urn:microsoft.com/office/officeart/2005/8/layout/orgChart1"/>
    <dgm:cxn modelId="{900CBAED-DCA2-4656-9810-39B8020579D1}" type="presParOf" srcId="{65E721E2-A9E5-4EDE-BB2B-D87204CB12A9}" destId="{F39F379B-B49B-4955-AD4C-BF18F2AF1B3E}" srcOrd="0" destOrd="0" presId="urn:microsoft.com/office/officeart/2005/8/layout/orgChart1"/>
    <dgm:cxn modelId="{2700AF9F-B482-40E8-87C1-C197BC9E55A9}" type="presParOf" srcId="{F39F379B-B49B-4955-AD4C-BF18F2AF1B3E}" destId="{92570BA5-C410-4AE8-B90F-9A73F524F491}" srcOrd="0" destOrd="0" presId="urn:microsoft.com/office/officeart/2005/8/layout/orgChart1"/>
    <dgm:cxn modelId="{57DFE23F-7F8C-45EA-A135-F3398300F6AA}" type="presParOf" srcId="{92570BA5-C410-4AE8-B90F-9A73F524F491}" destId="{23D52C94-92C2-4089-9049-EB0C990F11FF}" srcOrd="0" destOrd="0" presId="urn:microsoft.com/office/officeart/2005/8/layout/orgChart1"/>
    <dgm:cxn modelId="{70E8ED53-070B-42E5-9D42-4FEB50BBD899}" type="presParOf" srcId="{92570BA5-C410-4AE8-B90F-9A73F524F491}" destId="{EB18C7C9-2784-41E6-B8AF-37672CC5AF16}" srcOrd="1" destOrd="0" presId="urn:microsoft.com/office/officeart/2005/8/layout/orgChart1"/>
    <dgm:cxn modelId="{27842258-BD6B-4015-B83B-E38594844598}" type="presParOf" srcId="{F39F379B-B49B-4955-AD4C-BF18F2AF1B3E}" destId="{4359C8EE-54DF-4541-A7C2-D67D3B6C29E4}" srcOrd="1" destOrd="0" presId="urn:microsoft.com/office/officeart/2005/8/layout/orgChart1"/>
    <dgm:cxn modelId="{F57EC782-3F93-46E0-B825-B18E3CEDC752}" type="presParOf" srcId="{4359C8EE-54DF-4541-A7C2-D67D3B6C29E4}" destId="{8EDEBB17-17F5-487D-A354-25727735BAE0}" srcOrd="0" destOrd="0" presId="urn:microsoft.com/office/officeart/2005/8/layout/orgChart1"/>
    <dgm:cxn modelId="{C043E0C7-905C-4CC0-A51C-E49212E1F8AF}" type="presParOf" srcId="{4359C8EE-54DF-4541-A7C2-D67D3B6C29E4}" destId="{B6B0DA22-26BA-4AFC-96D0-EDA6B6F26904}" srcOrd="1" destOrd="0" presId="urn:microsoft.com/office/officeart/2005/8/layout/orgChart1"/>
    <dgm:cxn modelId="{3A074422-D275-47A7-A5A1-D1BF0570267F}" type="presParOf" srcId="{B6B0DA22-26BA-4AFC-96D0-EDA6B6F26904}" destId="{803ADC95-3D15-4428-BD88-3C679020D518}" srcOrd="0" destOrd="0" presId="urn:microsoft.com/office/officeart/2005/8/layout/orgChart1"/>
    <dgm:cxn modelId="{B0F0DC9E-66D9-40EC-9A94-4193100F9527}" type="presParOf" srcId="{803ADC95-3D15-4428-BD88-3C679020D518}" destId="{CD2A6A33-0E38-494B-8510-979133AE4460}" srcOrd="0" destOrd="0" presId="urn:microsoft.com/office/officeart/2005/8/layout/orgChart1"/>
    <dgm:cxn modelId="{8DF4B797-C107-4D56-8247-B40DD336BFB3}" type="presParOf" srcId="{803ADC95-3D15-4428-BD88-3C679020D518}" destId="{4A092F94-4C69-4360-8539-F72D0B6DAB0C}" srcOrd="1" destOrd="0" presId="urn:microsoft.com/office/officeart/2005/8/layout/orgChart1"/>
    <dgm:cxn modelId="{9DBE245C-AEF5-461A-B873-9D8E03EF4B4B}" type="presParOf" srcId="{B6B0DA22-26BA-4AFC-96D0-EDA6B6F26904}" destId="{99D36B06-B471-4A46-8C07-C150CDCEBCAE}" srcOrd="1" destOrd="0" presId="urn:microsoft.com/office/officeart/2005/8/layout/orgChart1"/>
    <dgm:cxn modelId="{7337F895-36EF-40D8-BDF5-4B5B65F22407}" type="presParOf" srcId="{B6B0DA22-26BA-4AFC-96D0-EDA6B6F26904}" destId="{14BB0C39-99C3-4D38-B311-0BA92F0C73F2}" srcOrd="2" destOrd="0" presId="urn:microsoft.com/office/officeart/2005/8/layout/orgChart1"/>
    <dgm:cxn modelId="{D8845AEA-FEE6-45AB-A9DF-742D8CCFD535}" type="presParOf" srcId="{4359C8EE-54DF-4541-A7C2-D67D3B6C29E4}" destId="{608929C7-1E34-4EF1-81CC-EC6584306AFE}" srcOrd="2" destOrd="0" presId="urn:microsoft.com/office/officeart/2005/8/layout/orgChart1"/>
    <dgm:cxn modelId="{A682307F-FA6C-4A3F-A517-AEB3FB4A5949}" type="presParOf" srcId="{4359C8EE-54DF-4541-A7C2-D67D3B6C29E4}" destId="{69F94446-FAA7-400D-BAA5-6A20D9A1739A}" srcOrd="3" destOrd="0" presId="urn:microsoft.com/office/officeart/2005/8/layout/orgChart1"/>
    <dgm:cxn modelId="{4C448980-41C2-463A-AA70-514422579B34}" type="presParOf" srcId="{69F94446-FAA7-400D-BAA5-6A20D9A1739A}" destId="{0E1B4A03-D100-4D85-BB11-7D44A01D3281}" srcOrd="0" destOrd="0" presId="urn:microsoft.com/office/officeart/2005/8/layout/orgChart1"/>
    <dgm:cxn modelId="{F8D8840E-D4A2-4ED2-87FA-BEDB6BE05B0E}" type="presParOf" srcId="{0E1B4A03-D100-4D85-BB11-7D44A01D3281}" destId="{D7E9E0EC-A357-4B55-BAC8-3FE56E7D27E6}" srcOrd="0" destOrd="0" presId="urn:microsoft.com/office/officeart/2005/8/layout/orgChart1"/>
    <dgm:cxn modelId="{1DE73602-E765-4D65-AAF4-D84697545648}" type="presParOf" srcId="{0E1B4A03-D100-4D85-BB11-7D44A01D3281}" destId="{8CE71E97-0D1F-4446-9713-4AF8C7CB5C5A}" srcOrd="1" destOrd="0" presId="urn:microsoft.com/office/officeart/2005/8/layout/orgChart1"/>
    <dgm:cxn modelId="{51BFFE0D-5F37-485F-9E73-D13465CD2FB9}" type="presParOf" srcId="{69F94446-FAA7-400D-BAA5-6A20D9A1739A}" destId="{B483CB15-3054-4277-81D6-BC13EBD5E65D}" srcOrd="1" destOrd="0" presId="urn:microsoft.com/office/officeart/2005/8/layout/orgChart1"/>
    <dgm:cxn modelId="{053C66A0-78FA-4421-A1D9-511FF9AF1D8C}" type="presParOf" srcId="{69F94446-FAA7-400D-BAA5-6A20D9A1739A}" destId="{CB1BB9F3-93A0-4F6F-8B1B-9C3C8D5AE6B6}" srcOrd="2" destOrd="0" presId="urn:microsoft.com/office/officeart/2005/8/layout/orgChart1"/>
    <dgm:cxn modelId="{EC161757-40A6-4E8F-AEC3-1627A748322D}" type="presParOf" srcId="{F39F379B-B49B-4955-AD4C-BF18F2AF1B3E}" destId="{08C89D64-8026-4C3E-8286-2B4DA500F2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87A988-C1EB-47BC-BB95-62A9A451272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AD3E9FB4-E046-43AB-BCE1-630793CC673F}" type="pres">
      <dgm:prSet presAssocID="{C687A988-C1EB-47BC-BB95-62A9A45127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D3766B05-4FDE-43E7-9F95-6747CF0DEE83}" type="presOf" srcId="{C687A988-C1EB-47BC-BB95-62A9A4512721}" destId="{AD3E9FB4-E046-43AB-BCE1-630793CC673F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44B72C-750E-41B3-B5BB-6C7A15895B4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504E9D3-09FD-4DB0-9F0D-37AEF59C9127}">
      <dgm:prSet phldrT="[Текст]" custT="1"/>
      <dgm:spPr/>
      <dgm:t>
        <a:bodyPr/>
        <a:lstStyle/>
        <a:p>
          <a:r>
            <a:rPr lang="ru-RU" sz="3200" b="1" dirty="0" smtClean="0">
              <a:latin typeface="Segoe UI Light" pitchFamily="34" charset="0"/>
            </a:rPr>
            <a:t>Образовательная среда</a:t>
          </a:r>
          <a:endParaRPr lang="ru-RU" sz="3200" b="1" dirty="0">
            <a:latin typeface="Segoe UI Light" pitchFamily="34" charset="0"/>
          </a:endParaRPr>
        </a:p>
      </dgm:t>
    </dgm:pt>
    <dgm:pt modelId="{E4591F21-3BC7-49FE-AD81-A4CC7A662238}" type="parTrans" cxnId="{5EFAA9A5-3686-4B82-8A02-73FB870EC569}">
      <dgm:prSet/>
      <dgm:spPr/>
      <dgm:t>
        <a:bodyPr/>
        <a:lstStyle/>
        <a:p>
          <a:endParaRPr lang="ru-RU"/>
        </a:p>
      </dgm:t>
    </dgm:pt>
    <dgm:pt modelId="{5A84916A-D22D-4C56-AFAE-322CE05AB786}" type="sibTrans" cxnId="{5EFAA9A5-3686-4B82-8A02-73FB870EC569}">
      <dgm:prSet/>
      <dgm:spPr/>
      <dgm:t>
        <a:bodyPr/>
        <a:lstStyle/>
        <a:p>
          <a:endParaRPr lang="ru-RU"/>
        </a:p>
      </dgm:t>
    </dgm:pt>
    <dgm:pt modelId="{341FD73F-F2DC-43AA-BC72-10CDF04F5F76}">
      <dgm:prSet phldrT="[Текст]"/>
      <dgm:spPr/>
      <dgm:t>
        <a:bodyPr/>
        <a:lstStyle/>
        <a:p>
          <a:r>
            <a:rPr lang="ru-RU" b="1" dirty="0" smtClean="0">
              <a:latin typeface="Segoe UI Light" pitchFamily="34" charset="0"/>
            </a:rPr>
            <a:t>Понятная, конкретная, предполагающая определенный для ребенка способ действия</a:t>
          </a:r>
          <a:endParaRPr lang="ru-RU" b="1" dirty="0">
            <a:latin typeface="Segoe UI Light" pitchFamily="34" charset="0"/>
          </a:endParaRPr>
        </a:p>
      </dgm:t>
    </dgm:pt>
    <dgm:pt modelId="{501A7E48-F442-4FC0-989A-3DE72C330680}" type="parTrans" cxnId="{233E190F-A2B2-491A-9C6C-B051C99398A4}">
      <dgm:prSet/>
      <dgm:spPr/>
      <dgm:t>
        <a:bodyPr/>
        <a:lstStyle/>
        <a:p>
          <a:endParaRPr lang="ru-RU"/>
        </a:p>
      </dgm:t>
    </dgm:pt>
    <dgm:pt modelId="{2C5AE00A-F0E9-4566-9639-52EBCB72060B}" type="sibTrans" cxnId="{233E190F-A2B2-491A-9C6C-B051C99398A4}">
      <dgm:prSet/>
      <dgm:spPr/>
      <dgm:t>
        <a:bodyPr/>
        <a:lstStyle/>
        <a:p>
          <a:endParaRPr lang="ru-RU"/>
        </a:p>
      </dgm:t>
    </dgm:pt>
    <dgm:pt modelId="{FDBCB379-D131-408C-B091-31336FB50AE6}">
      <dgm:prSet/>
      <dgm:spPr/>
      <dgm:t>
        <a:bodyPr/>
        <a:lstStyle/>
        <a:p>
          <a:r>
            <a:rPr lang="ru-RU" b="1" dirty="0" smtClean="0">
              <a:latin typeface="Segoe UI Light" pitchFamily="34" charset="0"/>
            </a:rPr>
            <a:t>Сложная, абстрактная, бросающая вызовы ребёнку</a:t>
          </a:r>
          <a:endParaRPr lang="ru-RU" b="1" dirty="0">
            <a:latin typeface="Segoe UI Light" pitchFamily="34" charset="0"/>
          </a:endParaRPr>
        </a:p>
      </dgm:t>
    </dgm:pt>
    <dgm:pt modelId="{B14E67AC-5A6A-41C4-9C20-6A845FFECC4E}" type="parTrans" cxnId="{72EAE4CE-4739-4415-98EB-431595A49815}">
      <dgm:prSet/>
      <dgm:spPr/>
      <dgm:t>
        <a:bodyPr/>
        <a:lstStyle/>
        <a:p>
          <a:endParaRPr lang="ru-RU"/>
        </a:p>
      </dgm:t>
    </dgm:pt>
    <dgm:pt modelId="{8351C37F-1CFC-4BC1-BB59-4C31FF22F2D6}" type="sibTrans" cxnId="{72EAE4CE-4739-4415-98EB-431595A49815}">
      <dgm:prSet/>
      <dgm:spPr/>
      <dgm:t>
        <a:bodyPr/>
        <a:lstStyle/>
        <a:p>
          <a:endParaRPr lang="ru-RU"/>
        </a:p>
      </dgm:t>
    </dgm:pt>
    <dgm:pt modelId="{65E721E2-A9E5-4EDE-BB2B-D87204CB12A9}" type="pres">
      <dgm:prSet presAssocID="{CA44B72C-750E-41B3-B5BB-6C7A1589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9F379B-B49B-4955-AD4C-BF18F2AF1B3E}" type="pres">
      <dgm:prSet presAssocID="{7504E9D3-09FD-4DB0-9F0D-37AEF59C9127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2570BA5-C410-4AE8-B90F-9A73F524F491}" type="pres">
      <dgm:prSet presAssocID="{7504E9D3-09FD-4DB0-9F0D-37AEF59C9127}" presName="rootComposite1" presStyleCnt="0"/>
      <dgm:spPr/>
      <dgm:t>
        <a:bodyPr/>
        <a:lstStyle/>
        <a:p>
          <a:endParaRPr lang="ru-RU"/>
        </a:p>
      </dgm:t>
    </dgm:pt>
    <dgm:pt modelId="{23D52C94-92C2-4089-9049-EB0C990F11FF}" type="pres">
      <dgm:prSet presAssocID="{7504E9D3-09FD-4DB0-9F0D-37AEF59C9127}" presName="rootText1" presStyleLbl="node0" presStyleIdx="0" presStyleCnt="1" custScaleX="270898" custScaleY="126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18C7C9-2784-41E6-B8AF-37672CC5AF16}" type="pres">
      <dgm:prSet presAssocID="{7504E9D3-09FD-4DB0-9F0D-37AEF59C912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359C8EE-54DF-4541-A7C2-D67D3B6C29E4}" type="pres">
      <dgm:prSet presAssocID="{7504E9D3-09FD-4DB0-9F0D-37AEF59C9127}" presName="hierChild2" presStyleCnt="0"/>
      <dgm:spPr/>
      <dgm:t>
        <a:bodyPr/>
        <a:lstStyle/>
        <a:p>
          <a:endParaRPr lang="ru-RU"/>
        </a:p>
      </dgm:t>
    </dgm:pt>
    <dgm:pt modelId="{8EDEBB17-17F5-487D-A354-25727735BAE0}" type="pres">
      <dgm:prSet presAssocID="{501A7E48-F442-4FC0-989A-3DE72C33068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6B0DA22-26BA-4AFC-96D0-EDA6B6F26904}" type="pres">
      <dgm:prSet presAssocID="{341FD73F-F2DC-43AA-BC72-10CDF04F5F7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03ADC95-3D15-4428-BD88-3C679020D518}" type="pres">
      <dgm:prSet presAssocID="{341FD73F-F2DC-43AA-BC72-10CDF04F5F76}" presName="rootComposite" presStyleCnt="0"/>
      <dgm:spPr/>
      <dgm:t>
        <a:bodyPr/>
        <a:lstStyle/>
        <a:p>
          <a:endParaRPr lang="ru-RU"/>
        </a:p>
      </dgm:t>
    </dgm:pt>
    <dgm:pt modelId="{CD2A6A33-0E38-494B-8510-979133AE4460}" type="pres">
      <dgm:prSet presAssocID="{341FD73F-F2DC-43AA-BC72-10CDF04F5F76}" presName="rootText" presStyleLbl="node2" presStyleIdx="0" presStyleCnt="2" custScaleX="150356" custLinFactNeighborX="-53950" custLinFactNeighborY="-11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092F94-4C69-4360-8539-F72D0B6DAB0C}" type="pres">
      <dgm:prSet presAssocID="{341FD73F-F2DC-43AA-BC72-10CDF04F5F76}" presName="rootConnector" presStyleLbl="node2" presStyleIdx="0" presStyleCnt="2"/>
      <dgm:spPr/>
      <dgm:t>
        <a:bodyPr/>
        <a:lstStyle/>
        <a:p>
          <a:endParaRPr lang="ru-RU"/>
        </a:p>
      </dgm:t>
    </dgm:pt>
    <dgm:pt modelId="{99D36B06-B471-4A46-8C07-C150CDCEBCAE}" type="pres">
      <dgm:prSet presAssocID="{341FD73F-F2DC-43AA-BC72-10CDF04F5F76}" presName="hierChild4" presStyleCnt="0"/>
      <dgm:spPr/>
      <dgm:t>
        <a:bodyPr/>
        <a:lstStyle/>
        <a:p>
          <a:endParaRPr lang="ru-RU"/>
        </a:p>
      </dgm:t>
    </dgm:pt>
    <dgm:pt modelId="{14BB0C39-99C3-4D38-B311-0BA92F0C73F2}" type="pres">
      <dgm:prSet presAssocID="{341FD73F-F2DC-43AA-BC72-10CDF04F5F76}" presName="hierChild5" presStyleCnt="0"/>
      <dgm:spPr/>
      <dgm:t>
        <a:bodyPr/>
        <a:lstStyle/>
        <a:p>
          <a:endParaRPr lang="ru-RU"/>
        </a:p>
      </dgm:t>
    </dgm:pt>
    <dgm:pt modelId="{608929C7-1E34-4EF1-81CC-EC6584306AFE}" type="pres">
      <dgm:prSet presAssocID="{B14E67AC-5A6A-41C4-9C20-6A845FFECC4E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9F94446-FAA7-400D-BAA5-6A20D9A1739A}" type="pres">
      <dgm:prSet presAssocID="{FDBCB379-D131-408C-B091-31336FB50AE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E1B4A03-D100-4D85-BB11-7D44A01D3281}" type="pres">
      <dgm:prSet presAssocID="{FDBCB379-D131-408C-B091-31336FB50AE6}" presName="rootComposite" presStyleCnt="0"/>
      <dgm:spPr/>
      <dgm:t>
        <a:bodyPr/>
        <a:lstStyle/>
        <a:p>
          <a:endParaRPr lang="ru-RU"/>
        </a:p>
      </dgm:t>
    </dgm:pt>
    <dgm:pt modelId="{D7E9E0EC-A357-4B55-BAC8-3FE56E7D27E6}" type="pres">
      <dgm:prSet presAssocID="{FDBCB379-D131-408C-B091-31336FB50AE6}" presName="rootText" presStyleLbl="node2" presStyleIdx="1" presStyleCnt="2" custScaleX="149454" custLinFactNeighborX="55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E71E97-0D1F-4446-9713-4AF8C7CB5C5A}" type="pres">
      <dgm:prSet presAssocID="{FDBCB379-D131-408C-B091-31336FB50AE6}" presName="rootConnector" presStyleLbl="node2" presStyleIdx="1" presStyleCnt="2"/>
      <dgm:spPr/>
      <dgm:t>
        <a:bodyPr/>
        <a:lstStyle/>
        <a:p>
          <a:endParaRPr lang="ru-RU"/>
        </a:p>
      </dgm:t>
    </dgm:pt>
    <dgm:pt modelId="{B483CB15-3054-4277-81D6-BC13EBD5E65D}" type="pres">
      <dgm:prSet presAssocID="{FDBCB379-D131-408C-B091-31336FB50AE6}" presName="hierChild4" presStyleCnt="0"/>
      <dgm:spPr/>
      <dgm:t>
        <a:bodyPr/>
        <a:lstStyle/>
        <a:p>
          <a:endParaRPr lang="ru-RU"/>
        </a:p>
      </dgm:t>
    </dgm:pt>
    <dgm:pt modelId="{CB1BB9F3-93A0-4F6F-8B1B-9C3C8D5AE6B6}" type="pres">
      <dgm:prSet presAssocID="{FDBCB379-D131-408C-B091-31336FB50AE6}" presName="hierChild5" presStyleCnt="0"/>
      <dgm:spPr/>
      <dgm:t>
        <a:bodyPr/>
        <a:lstStyle/>
        <a:p>
          <a:endParaRPr lang="ru-RU"/>
        </a:p>
      </dgm:t>
    </dgm:pt>
    <dgm:pt modelId="{08C89D64-8026-4C3E-8286-2B4DA500F2EB}" type="pres">
      <dgm:prSet presAssocID="{7504E9D3-09FD-4DB0-9F0D-37AEF59C9127}" presName="hierChild3" presStyleCnt="0"/>
      <dgm:spPr/>
      <dgm:t>
        <a:bodyPr/>
        <a:lstStyle/>
        <a:p>
          <a:endParaRPr lang="ru-RU"/>
        </a:p>
      </dgm:t>
    </dgm:pt>
  </dgm:ptLst>
  <dgm:cxnLst>
    <dgm:cxn modelId="{752703E0-31FF-4C32-8758-33BF4B472B73}" type="presOf" srcId="{341FD73F-F2DC-43AA-BC72-10CDF04F5F76}" destId="{CD2A6A33-0E38-494B-8510-979133AE4460}" srcOrd="0" destOrd="0" presId="urn:microsoft.com/office/officeart/2005/8/layout/orgChart1"/>
    <dgm:cxn modelId="{C2AD3259-DE85-4CFD-8DF0-7DEC78A2DBDF}" type="presOf" srcId="{7504E9D3-09FD-4DB0-9F0D-37AEF59C9127}" destId="{EB18C7C9-2784-41E6-B8AF-37672CC5AF16}" srcOrd="1" destOrd="0" presId="urn:microsoft.com/office/officeart/2005/8/layout/orgChart1"/>
    <dgm:cxn modelId="{D1BDD932-33F8-4895-B3DE-C79B0313DD7C}" type="presOf" srcId="{FDBCB379-D131-408C-B091-31336FB50AE6}" destId="{8CE71E97-0D1F-4446-9713-4AF8C7CB5C5A}" srcOrd="1" destOrd="0" presId="urn:microsoft.com/office/officeart/2005/8/layout/orgChart1"/>
    <dgm:cxn modelId="{BFE9C4F7-B37F-4ADA-87E1-1E8DC0686D4B}" type="presOf" srcId="{501A7E48-F442-4FC0-989A-3DE72C330680}" destId="{8EDEBB17-17F5-487D-A354-25727735BAE0}" srcOrd="0" destOrd="0" presId="urn:microsoft.com/office/officeart/2005/8/layout/orgChart1"/>
    <dgm:cxn modelId="{233E190F-A2B2-491A-9C6C-B051C99398A4}" srcId="{7504E9D3-09FD-4DB0-9F0D-37AEF59C9127}" destId="{341FD73F-F2DC-43AA-BC72-10CDF04F5F76}" srcOrd="0" destOrd="0" parTransId="{501A7E48-F442-4FC0-989A-3DE72C330680}" sibTransId="{2C5AE00A-F0E9-4566-9639-52EBCB72060B}"/>
    <dgm:cxn modelId="{7A9E9E65-8162-455C-8C08-733964719DB8}" type="presOf" srcId="{CA44B72C-750E-41B3-B5BB-6C7A15895B43}" destId="{65E721E2-A9E5-4EDE-BB2B-D87204CB12A9}" srcOrd="0" destOrd="0" presId="urn:microsoft.com/office/officeart/2005/8/layout/orgChart1"/>
    <dgm:cxn modelId="{360E0738-F5D4-4DA6-860A-0A52760AA207}" type="presOf" srcId="{7504E9D3-09FD-4DB0-9F0D-37AEF59C9127}" destId="{23D52C94-92C2-4089-9049-EB0C990F11FF}" srcOrd="0" destOrd="0" presId="urn:microsoft.com/office/officeart/2005/8/layout/orgChart1"/>
    <dgm:cxn modelId="{5EFAA9A5-3686-4B82-8A02-73FB870EC569}" srcId="{CA44B72C-750E-41B3-B5BB-6C7A15895B43}" destId="{7504E9D3-09FD-4DB0-9F0D-37AEF59C9127}" srcOrd="0" destOrd="0" parTransId="{E4591F21-3BC7-49FE-AD81-A4CC7A662238}" sibTransId="{5A84916A-D22D-4C56-AFAE-322CE05AB786}"/>
    <dgm:cxn modelId="{E26D0B84-57EF-4F1A-A929-3770964118F7}" type="presOf" srcId="{341FD73F-F2DC-43AA-BC72-10CDF04F5F76}" destId="{4A092F94-4C69-4360-8539-F72D0B6DAB0C}" srcOrd="1" destOrd="0" presId="urn:microsoft.com/office/officeart/2005/8/layout/orgChart1"/>
    <dgm:cxn modelId="{72EAE4CE-4739-4415-98EB-431595A49815}" srcId="{7504E9D3-09FD-4DB0-9F0D-37AEF59C9127}" destId="{FDBCB379-D131-408C-B091-31336FB50AE6}" srcOrd="1" destOrd="0" parTransId="{B14E67AC-5A6A-41C4-9C20-6A845FFECC4E}" sibTransId="{8351C37F-1CFC-4BC1-BB59-4C31FF22F2D6}"/>
    <dgm:cxn modelId="{FE72A894-9257-4AA1-B582-45281EE3D43C}" type="presOf" srcId="{B14E67AC-5A6A-41C4-9C20-6A845FFECC4E}" destId="{608929C7-1E34-4EF1-81CC-EC6584306AFE}" srcOrd="0" destOrd="0" presId="urn:microsoft.com/office/officeart/2005/8/layout/orgChart1"/>
    <dgm:cxn modelId="{EF7CDA96-3A3B-401E-AFB0-CCCE588ABBBF}" type="presOf" srcId="{FDBCB379-D131-408C-B091-31336FB50AE6}" destId="{D7E9E0EC-A357-4B55-BAC8-3FE56E7D27E6}" srcOrd="0" destOrd="0" presId="urn:microsoft.com/office/officeart/2005/8/layout/orgChart1"/>
    <dgm:cxn modelId="{13CD7E03-66B1-431C-BB53-56C45956637F}" type="presParOf" srcId="{65E721E2-A9E5-4EDE-BB2B-D87204CB12A9}" destId="{F39F379B-B49B-4955-AD4C-BF18F2AF1B3E}" srcOrd="0" destOrd="0" presId="urn:microsoft.com/office/officeart/2005/8/layout/orgChart1"/>
    <dgm:cxn modelId="{0087F746-23E7-4F0A-961A-03C5474B0DF1}" type="presParOf" srcId="{F39F379B-B49B-4955-AD4C-BF18F2AF1B3E}" destId="{92570BA5-C410-4AE8-B90F-9A73F524F491}" srcOrd="0" destOrd="0" presId="urn:microsoft.com/office/officeart/2005/8/layout/orgChart1"/>
    <dgm:cxn modelId="{54DBBD87-C7DF-4449-B9AA-8EF6ECC09BBB}" type="presParOf" srcId="{92570BA5-C410-4AE8-B90F-9A73F524F491}" destId="{23D52C94-92C2-4089-9049-EB0C990F11FF}" srcOrd="0" destOrd="0" presId="urn:microsoft.com/office/officeart/2005/8/layout/orgChart1"/>
    <dgm:cxn modelId="{5976EF85-E458-4621-8DD9-50687647BBE6}" type="presParOf" srcId="{92570BA5-C410-4AE8-B90F-9A73F524F491}" destId="{EB18C7C9-2784-41E6-B8AF-37672CC5AF16}" srcOrd="1" destOrd="0" presId="urn:microsoft.com/office/officeart/2005/8/layout/orgChart1"/>
    <dgm:cxn modelId="{67011622-F447-4E0F-9E30-BC9443EE6BBB}" type="presParOf" srcId="{F39F379B-B49B-4955-AD4C-BF18F2AF1B3E}" destId="{4359C8EE-54DF-4541-A7C2-D67D3B6C29E4}" srcOrd="1" destOrd="0" presId="urn:microsoft.com/office/officeart/2005/8/layout/orgChart1"/>
    <dgm:cxn modelId="{04C25FE9-B336-417C-855C-D03AFE5D944A}" type="presParOf" srcId="{4359C8EE-54DF-4541-A7C2-D67D3B6C29E4}" destId="{8EDEBB17-17F5-487D-A354-25727735BAE0}" srcOrd="0" destOrd="0" presId="urn:microsoft.com/office/officeart/2005/8/layout/orgChart1"/>
    <dgm:cxn modelId="{05565150-EA31-48CB-81BC-74C6AA602E45}" type="presParOf" srcId="{4359C8EE-54DF-4541-A7C2-D67D3B6C29E4}" destId="{B6B0DA22-26BA-4AFC-96D0-EDA6B6F26904}" srcOrd="1" destOrd="0" presId="urn:microsoft.com/office/officeart/2005/8/layout/orgChart1"/>
    <dgm:cxn modelId="{43B4974E-EC10-43DF-9641-EA7AF5203BF6}" type="presParOf" srcId="{B6B0DA22-26BA-4AFC-96D0-EDA6B6F26904}" destId="{803ADC95-3D15-4428-BD88-3C679020D518}" srcOrd="0" destOrd="0" presId="urn:microsoft.com/office/officeart/2005/8/layout/orgChart1"/>
    <dgm:cxn modelId="{941F9932-FED4-4499-882C-D10A5974FBD4}" type="presParOf" srcId="{803ADC95-3D15-4428-BD88-3C679020D518}" destId="{CD2A6A33-0E38-494B-8510-979133AE4460}" srcOrd="0" destOrd="0" presId="urn:microsoft.com/office/officeart/2005/8/layout/orgChart1"/>
    <dgm:cxn modelId="{A027D505-999D-4815-A8C4-9A88CE12B245}" type="presParOf" srcId="{803ADC95-3D15-4428-BD88-3C679020D518}" destId="{4A092F94-4C69-4360-8539-F72D0B6DAB0C}" srcOrd="1" destOrd="0" presId="urn:microsoft.com/office/officeart/2005/8/layout/orgChart1"/>
    <dgm:cxn modelId="{9E0FBBA4-6882-4DD7-BD72-470781CA9127}" type="presParOf" srcId="{B6B0DA22-26BA-4AFC-96D0-EDA6B6F26904}" destId="{99D36B06-B471-4A46-8C07-C150CDCEBCAE}" srcOrd="1" destOrd="0" presId="urn:microsoft.com/office/officeart/2005/8/layout/orgChart1"/>
    <dgm:cxn modelId="{F3984ED1-03D8-4458-92C1-3D040BA99745}" type="presParOf" srcId="{B6B0DA22-26BA-4AFC-96D0-EDA6B6F26904}" destId="{14BB0C39-99C3-4D38-B311-0BA92F0C73F2}" srcOrd="2" destOrd="0" presId="urn:microsoft.com/office/officeart/2005/8/layout/orgChart1"/>
    <dgm:cxn modelId="{A62C28C4-C832-43F7-BFFD-BF57698562F8}" type="presParOf" srcId="{4359C8EE-54DF-4541-A7C2-D67D3B6C29E4}" destId="{608929C7-1E34-4EF1-81CC-EC6584306AFE}" srcOrd="2" destOrd="0" presId="urn:microsoft.com/office/officeart/2005/8/layout/orgChart1"/>
    <dgm:cxn modelId="{DE506B9A-72CB-49B3-B7BB-DEAA4FD3956F}" type="presParOf" srcId="{4359C8EE-54DF-4541-A7C2-D67D3B6C29E4}" destId="{69F94446-FAA7-400D-BAA5-6A20D9A1739A}" srcOrd="3" destOrd="0" presId="urn:microsoft.com/office/officeart/2005/8/layout/orgChart1"/>
    <dgm:cxn modelId="{126AF6BE-4F47-4F5F-8775-49FE918D6551}" type="presParOf" srcId="{69F94446-FAA7-400D-BAA5-6A20D9A1739A}" destId="{0E1B4A03-D100-4D85-BB11-7D44A01D3281}" srcOrd="0" destOrd="0" presId="urn:microsoft.com/office/officeart/2005/8/layout/orgChart1"/>
    <dgm:cxn modelId="{F4CA1B37-104D-43C4-A617-E456E8759006}" type="presParOf" srcId="{0E1B4A03-D100-4D85-BB11-7D44A01D3281}" destId="{D7E9E0EC-A357-4B55-BAC8-3FE56E7D27E6}" srcOrd="0" destOrd="0" presId="urn:microsoft.com/office/officeart/2005/8/layout/orgChart1"/>
    <dgm:cxn modelId="{DE327DD7-5200-4431-BB41-CED3FE222ABD}" type="presParOf" srcId="{0E1B4A03-D100-4D85-BB11-7D44A01D3281}" destId="{8CE71E97-0D1F-4446-9713-4AF8C7CB5C5A}" srcOrd="1" destOrd="0" presId="urn:microsoft.com/office/officeart/2005/8/layout/orgChart1"/>
    <dgm:cxn modelId="{BE394E3F-B3D1-41FF-AF44-1396BF9B44EE}" type="presParOf" srcId="{69F94446-FAA7-400D-BAA5-6A20D9A1739A}" destId="{B483CB15-3054-4277-81D6-BC13EBD5E65D}" srcOrd="1" destOrd="0" presId="urn:microsoft.com/office/officeart/2005/8/layout/orgChart1"/>
    <dgm:cxn modelId="{D600364A-A67A-4D63-A8FB-B4CDD127ADE9}" type="presParOf" srcId="{69F94446-FAA7-400D-BAA5-6A20D9A1739A}" destId="{CB1BB9F3-93A0-4F6F-8B1B-9C3C8D5AE6B6}" srcOrd="2" destOrd="0" presId="urn:microsoft.com/office/officeart/2005/8/layout/orgChart1"/>
    <dgm:cxn modelId="{3D7419F4-016D-486A-97C6-7536AFD858E3}" type="presParOf" srcId="{F39F379B-B49B-4955-AD4C-BF18F2AF1B3E}" destId="{08C89D64-8026-4C3E-8286-2B4DA500F2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A5D945-55F8-4FF7-91D5-9C7F4465FBE2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60B7FEC-566C-46A4-A315-648AF0964BF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063BF904-53D1-4296-A55E-1F6F13B054DB}" type="parTrans" cxnId="{BE7F95B9-D955-48B4-B0A3-BE0341A72207}">
      <dgm:prSet/>
      <dgm:spPr/>
      <dgm:t>
        <a:bodyPr/>
        <a:lstStyle/>
        <a:p>
          <a:endParaRPr lang="ru-RU"/>
        </a:p>
      </dgm:t>
    </dgm:pt>
    <dgm:pt modelId="{54E0BA7D-2F43-4581-A3E1-C2CE20A9432D}" type="sibTrans" cxnId="{BE7F95B9-D955-48B4-B0A3-BE0341A72207}">
      <dgm:prSet/>
      <dgm:spPr/>
      <dgm:t>
        <a:bodyPr/>
        <a:lstStyle/>
        <a:p>
          <a:endParaRPr lang="ru-RU"/>
        </a:p>
      </dgm:t>
    </dgm:pt>
    <dgm:pt modelId="{7AFCE370-EC87-4768-834F-FC04729D2A2D}">
      <dgm:prSet phldrT="[Текст]"/>
      <dgm:spPr/>
      <dgm:t>
        <a:bodyPr/>
        <a:lstStyle/>
        <a:p>
          <a:r>
            <a:rPr lang="ru-RU" dirty="0" smtClean="0">
              <a:latin typeface="Segoe UI Light" pitchFamily="34" charset="0"/>
            </a:rPr>
            <a:t>Оцениваю и анализирую среду и свои возможности (физические, эмоциональные)</a:t>
          </a:r>
          <a:endParaRPr lang="ru-RU" dirty="0">
            <a:latin typeface="Segoe UI Light" pitchFamily="34" charset="0"/>
          </a:endParaRPr>
        </a:p>
      </dgm:t>
    </dgm:pt>
    <dgm:pt modelId="{5D2A4BBD-F79D-45DD-B364-59D040C14C59}" type="parTrans" cxnId="{696079C3-6FEE-476C-934B-3DD946FCF29E}">
      <dgm:prSet/>
      <dgm:spPr/>
      <dgm:t>
        <a:bodyPr/>
        <a:lstStyle/>
        <a:p>
          <a:endParaRPr lang="ru-RU"/>
        </a:p>
      </dgm:t>
    </dgm:pt>
    <dgm:pt modelId="{E913B7EB-66AE-4AEB-8CE9-214D40B81D75}" type="sibTrans" cxnId="{696079C3-6FEE-476C-934B-3DD946FCF29E}">
      <dgm:prSet/>
      <dgm:spPr/>
      <dgm:t>
        <a:bodyPr/>
        <a:lstStyle/>
        <a:p>
          <a:endParaRPr lang="ru-RU"/>
        </a:p>
      </dgm:t>
    </dgm:pt>
    <dgm:pt modelId="{F9573957-F569-4537-9043-36FB1A043FA0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07B65B2-2A28-461F-B8AC-F9CA2C3135DF}" type="parTrans" cxnId="{B834C918-A909-4CDF-B5E9-269F45889EB0}">
      <dgm:prSet/>
      <dgm:spPr/>
      <dgm:t>
        <a:bodyPr/>
        <a:lstStyle/>
        <a:p>
          <a:endParaRPr lang="ru-RU"/>
        </a:p>
      </dgm:t>
    </dgm:pt>
    <dgm:pt modelId="{1834B6EC-9BCF-46F8-AEB7-539786EBBE9C}" type="sibTrans" cxnId="{B834C918-A909-4CDF-B5E9-269F45889EB0}">
      <dgm:prSet/>
      <dgm:spPr/>
      <dgm:t>
        <a:bodyPr/>
        <a:lstStyle/>
        <a:p>
          <a:endParaRPr lang="ru-RU"/>
        </a:p>
      </dgm:t>
    </dgm:pt>
    <dgm:pt modelId="{88CAF010-028C-4A0E-B378-6191B0162A05}">
      <dgm:prSet phldrT="[Текст]"/>
      <dgm:spPr/>
      <dgm:t>
        <a:bodyPr/>
        <a:lstStyle/>
        <a:p>
          <a:r>
            <a:rPr lang="ru-RU" dirty="0" smtClean="0">
              <a:latin typeface="Segoe UI Light" pitchFamily="34" charset="0"/>
            </a:rPr>
            <a:t>В игровой ситуации учусь справляться с физической и эмоциональной опасностью</a:t>
          </a:r>
          <a:endParaRPr lang="ru-RU" dirty="0">
            <a:latin typeface="Segoe UI Light" pitchFamily="34" charset="0"/>
          </a:endParaRPr>
        </a:p>
      </dgm:t>
    </dgm:pt>
    <dgm:pt modelId="{7D9D3576-42E1-43B9-BA17-2AEE233CE488}" type="parTrans" cxnId="{882B0F46-DCA1-4F9E-BB4D-BD0CBA47CE97}">
      <dgm:prSet/>
      <dgm:spPr/>
      <dgm:t>
        <a:bodyPr/>
        <a:lstStyle/>
        <a:p>
          <a:endParaRPr lang="ru-RU"/>
        </a:p>
      </dgm:t>
    </dgm:pt>
    <dgm:pt modelId="{F4AFF69D-D13A-494D-98A2-C5C32AC07E5F}" type="sibTrans" cxnId="{882B0F46-DCA1-4F9E-BB4D-BD0CBA47CE97}">
      <dgm:prSet/>
      <dgm:spPr/>
      <dgm:t>
        <a:bodyPr/>
        <a:lstStyle/>
        <a:p>
          <a:endParaRPr lang="ru-RU"/>
        </a:p>
      </dgm:t>
    </dgm:pt>
    <dgm:pt modelId="{9786197C-0EAA-46CC-936C-BA52D8A0B4E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4FE89E01-FFBC-4FB7-ABCA-C91022333F03}" type="parTrans" cxnId="{B45EF593-5E53-4ADC-9FC7-D494CDB46A53}">
      <dgm:prSet/>
      <dgm:spPr/>
      <dgm:t>
        <a:bodyPr/>
        <a:lstStyle/>
        <a:p>
          <a:endParaRPr lang="ru-RU"/>
        </a:p>
      </dgm:t>
    </dgm:pt>
    <dgm:pt modelId="{CF7CAEF8-3C12-4E6C-8855-C64930004CA5}" type="sibTrans" cxnId="{B45EF593-5E53-4ADC-9FC7-D494CDB46A53}">
      <dgm:prSet/>
      <dgm:spPr/>
      <dgm:t>
        <a:bodyPr/>
        <a:lstStyle/>
        <a:p>
          <a:endParaRPr lang="ru-RU"/>
        </a:p>
      </dgm:t>
    </dgm:pt>
    <dgm:pt modelId="{8693D264-CD25-4499-85D2-1B8946F94772}">
      <dgm:prSet phldrT="[Текст]"/>
      <dgm:spPr/>
      <dgm:t>
        <a:bodyPr/>
        <a:lstStyle/>
        <a:p>
          <a:r>
            <a:rPr lang="ru-RU" dirty="0" smtClean="0">
              <a:latin typeface="Segoe UI Light" pitchFamily="34" charset="0"/>
            </a:rPr>
            <a:t>Самостоятельно принимаю решения</a:t>
          </a:r>
          <a:endParaRPr lang="ru-RU" dirty="0">
            <a:latin typeface="Segoe UI Light" pitchFamily="34" charset="0"/>
          </a:endParaRPr>
        </a:p>
      </dgm:t>
    </dgm:pt>
    <dgm:pt modelId="{56D4C65C-EC2B-45BE-9177-BE8886AC8244}" type="parTrans" cxnId="{D0C31ECE-37DF-4AE4-A356-E8CA129BAB32}">
      <dgm:prSet/>
      <dgm:spPr/>
      <dgm:t>
        <a:bodyPr/>
        <a:lstStyle/>
        <a:p>
          <a:endParaRPr lang="ru-RU"/>
        </a:p>
      </dgm:t>
    </dgm:pt>
    <dgm:pt modelId="{1BA17621-EB7C-47EE-9476-8DA4C3CD36FF}" type="sibTrans" cxnId="{D0C31ECE-37DF-4AE4-A356-E8CA129BAB32}">
      <dgm:prSet/>
      <dgm:spPr/>
      <dgm:t>
        <a:bodyPr/>
        <a:lstStyle/>
        <a:p>
          <a:endParaRPr lang="ru-RU"/>
        </a:p>
      </dgm:t>
    </dgm:pt>
    <dgm:pt modelId="{C03CC192-7DCC-492E-B94A-187E81300754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ED96E384-149C-4177-AA31-5F8CDC07C641}" type="parTrans" cxnId="{1F7C863D-F1D9-497E-977F-24552D33E25B}">
      <dgm:prSet/>
      <dgm:spPr/>
      <dgm:t>
        <a:bodyPr/>
        <a:lstStyle/>
        <a:p>
          <a:endParaRPr lang="ru-RU"/>
        </a:p>
      </dgm:t>
    </dgm:pt>
    <dgm:pt modelId="{81760EA0-95F2-49EB-8A74-BAAD31659B63}" type="sibTrans" cxnId="{1F7C863D-F1D9-497E-977F-24552D33E25B}">
      <dgm:prSet/>
      <dgm:spPr/>
      <dgm:t>
        <a:bodyPr/>
        <a:lstStyle/>
        <a:p>
          <a:endParaRPr lang="ru-RU"/>
        </a:p>
      </dgm:t>
    </dgm:pt>
    <dgm:pt modelId="{19DCB4C9-349B-4E3F-A708-39DD1E2903CD}">
      <dgm:prSet/>
      <dgm:spPr/>
      <dgm:t>
        <a:bodyPr/>
        <a:lstStyle/>
        <a:p>
          <a:r>
            <a:rPr lang="ru-RU" dirty="0" smtClean="0">
              <a:latin typeface="Segoe UI Light" pitchFamily="34" charset="0"/>
            </a:rPr>
            <a:t>Осознаю ответственность, учусь видеть последствия</a:t>
          </a:r>
          <a:endParaRPr lang="ru-RU" dirty="0">
            <a:latin typeface="Segoe UI Light" pitchFamily="34" charset="0"/>
          </a:endParaRPr>
        </a:p>
      </dgm:t>
    </dgm:pt>
    <dgm:pt modelId="{8B8ED0D7-E0CE-4326-B65B-8079560F18B4}" type="parTrans" cxnId="{37BD3AD8-9B78-4B2C-AC6D-4F67717B6C6E}">
      <dgm:prSet/>
      <dgm:spPr/>
      <dgm:t>
        <a:bodyPr/>
        <a:lstStyle/>
        <a:p>
          <a:endParaRPr lang="ru-RU"/>
        </a:p>
      </dgm:t>
    </dgm:pt>
    <dgm:pt modelId="{7F545C2F-FF29-48FE-847C-A34B558BB4CD}" type="sibTrans" cxnId="{37BD3AD8-9B78-4B2C-AC6D-4F67717B6C6E}">
      <dgm:prSet/>
      <dgm:spPr/>
      <dgm:t>
        <a:bodyPr/>
        <a:lstStyle/>
        <a:p>
          <a:endParaRPr lang="ru-RU"/>
        </a:p>
      </dgm:t>
    </dgm:pt>
    <dgm:pt modelId="{E523924D-6611-431E-A5F3-FE83E6888311}" type="pres">
      <dgm:prSet presAssocID="{62A5D945-55F8-4FF7-91D5-9C7F4465FB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C7DBD-AEFD-4574-AC99-F87F5820D20C}" type="pres">
      <dgm:prSet presAssocID="{B60B7FEC-566C-46A4-A315-648AF0964BF9}" presName="composite" presStyleCnt="0"/>
      <dgm:spPr/>
      <dgm:t>
        <a:bodyPr/>
        <a:lstStyle/>
        <a:p>
          <a:endParaRPr lang="ru-RU"/>
        </a:p>
      </dgm:t>
    </dgm:pt>
    <dgm:pt modelId="{92F505AE-076D-4CC4-9273-1250923B40B0}" type="pres">
      <dgm:prSet presAssocID="{B60B7FEC-566C-46A4-A315-648AF0964BF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4E5CC-E388-44CC-B3A1-96ED64FD075E}" type="pres">
      <dgm:prSet presAssocID="{B60B7FEC-566C-46A4-A315-648AF0964BF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24191-5BCC-4D0F-B4C5-182FD79FC2A8}" type="pres">
      <dgm:prSet presAssocID="{54E0BA7D-2F43-4581-A3E1-C2CE20A9432D}" presName="sp" presStyleCnt="0"/>
      <dgm:spPr/>
      <dgm:t>
        <a:bodyPr/>
        <a:lstStyle/>
        <a:p>
          <a:endParaRPr lang="ru-RU"/>
        </a:p>
      </dgm:t>
    </dgm:pt>
    <dgm:pt modelId="{0828018A-8544-4B5D-A215-26750126D931}" type="pres">
      <dgm:prSet presAssocID="{F9573957-F569-4537-9043-36FB1A043FA0}" presName="composite" presStyleCnt="0"/>
      <dgm:spPr/>
      <dgm:t>
        <a:bodyPr/>
        <a:lstStyle/>
        <a:p>
          <a:endParaRPr lang="ru-RU"/>
        </a:p>
      </dgm:t>
    </dgm:pt>
    <dgm:pt modelId="{188809FC-9845-40D7-830F-1D61A9BCE28A}" type="pres">
      <dgm:prSet presAssocID="{F9573957-F569-4537-9043-36FB1A043FA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EC06C-F37B-4AF3-86DA-21F983901E9D}" type="pres">
      <dgm:prSet presAssocID="{F9573957-F569-4537-9043-36FB1A043FA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F6773-4BFD-4B02-A5B9-0454AFE4E5E9}" type="pres">
      <dgm:prSet presAssocID="{1834B6EC-9BCF-46F8-AEB7-539786EBBE9C}" presName="sp" presStyleCnt="0"/>
      <dgm:spPr/>
      <dgm:t>
        <a:bodyPr/>
        <a:lstStyle/>
        <a:p>
          <a:endParaRPr lang="ru-RU"/>
        </a:p>
      </dgm:t>
    </dgm:pt>
    <dgm:pt modelId="{972833E8-6AF2-49E9-AC18-45F05ED2C226}" type="pres">
      <dgm:prSet presAssocID="{9786197C-0EAA-46CC-936C-BA52D8A0B4E3}" presName="composite" presStyleCnt="0"/>
      <dgm:spPr/>
      <dgm:t>
        <a:bodyPr/>
        <a:lstStyle/>
        <a:p>
          <a:endParaRPr lang="ru-RU"/>
        </a:p>
      </dgm:t>
    </dgm:pt>
    <dgm:pt modelId="{60058035-7A7D-405F-A93D-C86F559B059D}" type="pres">
      <dgm:prSet presAssocID="{9786197C-0EAA-46CC-936C-BA52D8A0B4E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EAA33-75FF-424A-A583-3861B3BA03FE}" type="pres">
      <dgm:prSet presAssocID="{9786197C-0EAA-46CC-936C-BA52D8A0B4E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5DD2E-BBA1-422C-9CE9-8E85356F7EE1}" type="pres">
      <dgm:prSet presAssocID="{CF7CAEF8-3C12-4E6C-8855-C64930004CA5}" presName="sp" presStyleCnt="0"/>
      <dgm:spPr/>
      <dgm:t>
        <a:bodyPr/>
        <a:lstStyle/>
        <a:p>
          <a:endParaRPr lang="ru-RU"/>
        </a:p>
      </dgm:t>
    </dgm:pt>
    <dgm:pt modelId="{A241DAB7-D0BC-453A-ACBD-98D156BF77E6}" type="pres">
      <dgm:prSet presAssocID="{C03CC192-7DCC-492E-B94A-187E81300754}" presName="composite" presStyleCnt="0"/>
      <dgm:spPr/>
      <dgm:t>
        <a:bodyPr/>
        <a:lstStyle/>
        <a:p>
          <a:endParaRPr lang="ru-RU"/>
        </a:p>
      </dgm:t>
    </dgm:pt>
    <dgm:pt modelId="{835B9D82-CE20-4B8F-BCC3-73A513050B3C}" type="pres">
      <dgm:prSet presAssocID="{C03CC192-7DCC-492E-B94A-187E8130075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B647E-900A-4BB5-B9FC-53C0F69A46B5}" type="pres">
      <dgm:prSet presAssocID="{C03CC192-7DCC-492E-B94A-187E8130075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1BF3DC-6DC8-452C-A217-3D007715C257}" type="presOf" srcId="{7AFCE370-EC87-4768-834F-FC04729D2A2D}" destId="{BA34E5CC-E388-44CC-B3A1-96ED64FD075E}" srcOrd="0" destOrd="0" presId="urn:microsoft.com/office/officeart/2005/8/layout/chevron2"/>
    <dgm:cxn modelId="{45156FDC-E484-47F2-96BF-F79F762BB423}" type="presOf" srcId="{C03CC192-7DCC-492E-B94A-187E81300754}" destId="{835B9D82-CE20-4B8F-BCC3-73A513050B3C}" srcOrd="0" destOrd="0" presId="urn:microsoft.com/office/officeart/2005/8/layout/chevron2"/>
    <dgm:cxn modelId="{E3BD037F-9029-49ED-9F89-2156A8424AF7}" type="presOf" srcId="{B60B7FEC-566C-46A4-A315-648AF0964BF9}" destId="{92F505AE-076D-4CC4-9273-1250923B40B0}" srcOrd="0" destOrd="0" presId="urn:microsoft.com/office/officeart/2005/8/layout/chevron2"/>
    <dgm:cxn modelId="{B45EF593-5E53-4ADC-9FC7-D494CDB46A53}" srcId="{62A5D945-55F8-4FF7-91D5-9C7F4465FBE2}" destId="{9786197C-0EAA-46CC-936C-BA52D8A0B4E3}" srcOrd="2" destOrd="0" parTransId="{4FE89E01-FFBC-4FB7-ABCA-C91022333F03}" sibTransId="{CF7CAEF8-3C12-4E6C-8855-C64930004CA5}"/>
    <dgm:cxn modelId="{D540C505-FBE8-45C7-9A51-8DF64979CA68}" type="presOf" srcId="{8693D264-CD25-4499-85D2-1B8946F94772}" destId="{45BEAA33-75FF-424A-A583-3861B3BA03FE}" srcOrd="0" destOrd="0" presId="urn:microsoft.com/office/officeart/2005/8/layout/chevron2"/>
    <dgm:cxn modelId="{696079C3-6FEE-476C-934B-3DD946FCF29E}" srcId="{B60B7FEC-566C-46A4-A315-648AF0964BF9}" destId="{7AFCE370-EC87-4768-834F-FC04729D2A2D}" srcOrd="0" destOrd="0" parTransId="{5D2A4BBD-F79D-45DD-B364-59D040C14C59}" sibTransId="{E913B7EB-66AE-4AEB-8CE9-214D40B81D75}"/>
    <dgm:cxn modelId="{EF250773-9DE3-4721-8468-89C9C8964691}" type="presOf" srcId="{19DCB4C9-349B-4E3F-A708-39DD1E2903CD}" destId="{3ECB647E-900A-4BB5-B9FC-53C0F69A46B5}" srcOrd="0" destOrd="0" presId="urn:microsoft.com/office/officeart/2005/8/layout/chevron2"/>
    <dgm:cxn modelId="{E4B47CD5-1975-4ABA-B669-64D626D1E587}" type="presOf" srcId="{F9573957-F569-4537-9043-36FB1A043FA0}" destId="{188809FC-9845-40D7-830F-1D61A9BCE28A}" srcOrd="0" destOrd="0" presId="urn:microsoft.com/office/officeart/2005/8/layout/chevron2"/>
    <dgm:cxn modelId="{10629A71-B4FE-4C20-9783-77511D587DD9}" type="presOf" srcId="{9786197C-0EAA-46CC-936C-BA52D8A0B4E3}" destId="{60058035-7A7D-405F-A93D-C86F559B059D}" srcOrd="0" destOrd="0" presId="urn:microsoft.com/office/officeart/2005/8/layout/chevron2"/>
    <dgm:cxn modelId="{882B0F46-DCA1-4F9E-BB4D-BD0CBA47CE97}" srcId="{F9573957-F569-4537-9043-36FB1A043FA0}" destId="{88CAF010-028C-4A0E-B378-6191B0162A05}" srcOrd="0" destOrd="0" parTransId="{7D9D3576-42E1-43B9-BA17-2AEE233CE488}" sibTransId="{F4AFF69D-D13A-494D-98A2-C5C32AC07E5F}"/>
    <dgm:cxn modelId="{37BD3AD8-9B78-4B2C-AC6D-4F67717B6C6E}" srcId="{C03CC192-7DCC-492E-B94A-187E81300754}" destId="{19DCB4C9-349B-4E3F-A708-39DD1E2903CD}" srcOrd="0" destOrd="0" parTransId="{8B8ED0D7-E0CE-4326-B65B-8079560F18B4}" sibTransId="{7F545C2F-FF29-48FE-847C-A34B558BB4CD}"/>
    <dgm:cxn modelId="{83FC0076-A632-4632-831C-2DAE7EDE5BE1}" type="presOf" srcId="{88CAF010-028C-4A0E-B378-6191B0162A05}" destId="{F8DEC06C-F37B-4AF3-86DA-21F983901E9D}" srcOrd="0" destOrd="0" presId="urn:microsoft.com/office/officeart/2005/8/layout/chevron2"/>
    <dgm:cxn modelId="{B834C918-A909-4CDF-B5E9-269F45889EB0}" srcId="{62A5D945-55F8-4FF7-91D5-9C7F4465FBE2}" destId="{F9573957-F569-4537-9043-36FB1A043FA0}" srcOrd="1" destOrd="0" parTransId="{707B65B2-2A28-461F-B8AC-F9CA2C3135DF}" sibTransId="{1834B6EC-9BCF-46F8-AEB7-539786EBBE9C}"/>
    <dgm:cxn modelId="{BE7F95B9-D955-48B4-B0A3-BE0341A72207}" srcId="{62A5D945-55F8-4FF7-91D5-9C7F4465FBE2}" destId="{B60B7FEC-566C-46A4-A315-648AF0964BF9}" srcOrd="0" destOrd="0" parTransId="{063BF904-53D1-4296-A55E-1F6F13B054DB}" sibTransId="{54E0BA7D-2F43-4581-A3E1-C2CE20A9432D}"/>
    <dgm:cxn modelId="{D0C31ECE-37DF-4AE4-A356-E8CA129BAB32}" srcId="{9786197C-0EAA-46CC-936C-BA52D8A0B4E3}" destId="{8693D264-CD25-4499-85D2-1B8946F94772}" srcOrd="0" destOrd="0" parTransId="{56D4C65C-EC2B-45BE-9177-BE8886AC8244}" sibTransId="{1BA17621-EB7C-47EE-9476-8DA4C3CD36FF}"/>
    <dgm:cxn modelId="{41970BC0-7B4C-4A01-A1B4-3A903DE90538}" type="presOf" srcId="{62A5D945-55F8-4FF7-91D5-9C7F4465FBE2}" destId="{E523924D-6611-431E-A5F3-FE83E6888311}" srcOrd="0" destOrd="0" presId="urn:microsoft.com/office/officeart/2005/8/layout/chevron2"/>
    <dgm:cxn modelId="{1F7C863D-F1D9-497E-977F-24552D33E25B}" srcId="{62A5D945-55F8-4FF7-91D5-9C7F4465FBE2}" destId="{C03CC192-7DCC-492E-B94A-187E81300754}" srcOrd="3" destOrd="0" parTransId="{ED96E384-149C-4177-AA31-5F8CDC07C641}" sibTransId="{81760EA0-95F2-49EB-8A74-BAAD31659B63}"/>
    <dgm:cxn modelId="{586F1D02-E31A-4B63-9839-561585DEA893}" type="presParOf" srcId="{E523924D-6611-431E-A5F3-FE83E6888311}" destId="{A8DC7DBD-AEFD-4574-AC99-F87F5820D20C}" srcOrd="0" destOrd="0" presId="urn:microsoft.com/office/officeart/2005/8/layout/chevron2"/>
    <dgm:cxn modelId="{C80C3BB0-2F00-459B-BE04-F010F0F2CE8C}" type="presParOf" srcId="{A8DC7DBD-AEFD-4574-AC99-F87F5820D20C}" destId="{92F505AE-076D-4CC4-9273-1250923B40B0}" srcOrd="0" destOrd="0" presId="urn:microsoft.com/office/officeart/2005/8/layout/chevron2"/>
    <dgm:cxn modelId="{AD26B421-FAD2-4CB6-AAC5-7BB0D6F73AB6}" type="presParOf" srcId="{A8DC7DBD-AEFD-4574-AC99-F87F5820D20C}" destId="{BA34E5CC-E388-44CC-B3A1-96ED64FD075E}" srcOrd="1" destOrd="0" presId="urn:microsoft.com/office/officeart/2005/8/layout/chevron2"/>
    <dgm:cxn modelId="{7FF898E1-4E1A-4C6A-AD58-9F45934CDD1A}" type="presParOf" srcId="{E523924D-6611-431E-A5F3-FE83E6888311}" destId="{E5724191-5BCC-4D0F-B4C5-182FD79FC2A8}" srcOrd="1" destOrd="0" presId="urn:microsoft.com/office/officeart/2005/8/layout/chevron2"/>
    <dgm:cxn modelId="{EECA5535-4F5D-4621-8B45-C7FD2424FB8E}" type="presParOf" srcId="{E523924D-6611-431E-A5F3-FE83E6888311}" destId="{0828018A-8544-4B5D-A215-26750126D931}" srcOrd="2" destOrd="0" presId="urn:microsoft.com/office/officeart/2005/8/layout/chevron2"/>
    <dgm:cxn modelId="{ABEBDE31-586B-4677-98D9-A199BFBC5FF2}" type="presParOf" srcId="{0828018A-8544-4B5D-A215-26750126D931}" destId="{188809FC-9845-40D7-830F-1D61A9BCE28A}" srcOrd="0" destOrd="0" presId="urn:microsoft.com/office/officeart/2005/8/layout/chevron2"/>
    <dgm:cxn modelId="{9E640491-C4C3-4EAC-8953-3BBA0B43F4CD}" type="presParOf" srcId="{0828018A-8544-4B5D-A215-26750126D931}" destId="{F8DEC06C-F37B-4AF3-86DA-21F983901E9D}" srcOrd="1" destOrd="0" presId="urn:microsoft.com/office/officeart/2005/8/layout/chevron2"/>
    <dgm:cxn modelId="{2661C2C3-65F3-4052-902E-927BEB46ACD7}" type="presParOf" srcId="{E523924D-6611-431E-A5F3-FE83E6888311}" destId="{AE7F6773-4BFD-4B02-A5B9-0454AFE4E5E9}" srcOrd="3" destOrd="0" presId="urn:microsoft.com/office/officeart/2005/8/layout/chevron2"/>
    <dgm:cxn modelId="{22732EC4-DF58-421C-9B80-CD2CC5355B2A}" type="presParOf" srcId="{E523924D-6611-431E-A5F3-FE83E6888311}" destId="{972833E8-6AF2-49E9-AC18-45F05ED2C226}" srcOrd="4" destOrd="0" presId="urn:microsoft.com/office/officeart/2005/8/layout/chevron2"/>
    <dgm:cxn modelId="{CDAA80A1-C4AD-446F-90CE-CC017F120635}" type="presParOf" srcId="{972833E8-6AF2-49E9-AC18-45F05ED2C226}" destId="{60058035-7A7D-405F-A93D-C86F559B059D}" srcOrd="0" destOrd="0" presId="urn:microsoft.com/office/officeart/2005/8/layout/chevron2"/>
    <dgm:cxn modelId="{3417F96D-975D-48D9-A0D5-05FA66113E98}" type="presParOf" srcId="{972833E8-6AF2-49E9-AC18-45F05ED2C226}" destId="{45BEAA33-75FF-424A-A583-3861B3BA03FE}" srcOrd="1" destOrd="0" presId="urn:microsoft.com/office/officeart/2005/8/layout/chevron2"/>
    <dgm:cxn modelId="{7B62E6C7-EF08-422F-B343-978CD310C53F}" type="presParOf" srcId="{E523924D-6611-431E-A5F3-FE83E6888311}" destId="{6965DD2E-BBA1-422C-9CE9-8E85356F7EE1}" srcOrd="5" destOrd="0" presId="urn:microsoft.com/office/officeart/2005/8/layout/chevron2"/>
    <dgm:cxn modelId="{76AD7F6B-0684-424D-82A8-BE3861D49D63}" type="presParOf" srcId="{E523924D-6611-431E-A5F3-FE83E6888311}" destId="{A241DAB7-D0BC-453A-ACBD-98D156BF77E6}" srcOrd="6" destOrd="0" presId="urn:microsoft.com/office/officeart/2005/8/layout/chevron2"/>
    <dgm:cxn modelId="{E07E5DAB-C1F9-4C2E-A6F1-7717F0311C1B}" type="presParOf" srcId="{A241DAB7-D0BC-453A-ACBD-98D156BF77E6}" destId="{835B9D82-CE20-4B8F-BCC3-73A513050B3C}" srcOrd="0" destOrd="0" presId="urn:microsoft.com/office/officeart/2005/8/layout/chevron2"/>
    <dgm:cxn modelId="{5F1F3008-3E4C-4691-B5A5-8D38A52C8213}" type="presParOf" srcId="{A241DAB7-D0BC-453A-ACBD-98D156BF77E6}" destId="{3ECB647E-900A-4BB5-B9FC-53C0F69A46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929C7-1E34-4EF1-81CC-EC6584306AFE}">
      <dsp:nvSpPr>
        <dsp:cNvPr id="0" name=""/>
        <dsp:cNvSpPr/>
      </dsp:nvSpPr>
      <dsp:spPr>
        <a:xfrm>
          <a:off x="4468586" y="1523171"/>
          <a:ext cx="2673010" cy="504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298"/>
              </a:lnTo>
              <a:lnTo>
                <a:pt x="2673010" y="252298"/>
              </a:lnTo>
              <a:lnTo>
                <a:pt x="2673010" y="5045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EBB17-17F5-487D-A354-25727735BAE0}">
      <dsp:nvSpPr>
        <dsp:cNvPr id="0" name=""/>
        <dsp:cNvSpPr/>
      </dsp:nvSpPr>
      <dsp:spPr>
        <a:xfrm>
          <a:off x="1806412" y="1523171"/>
          <a:ext cx="2662174" cy="491093"/>
        </a:xfrm>
        <a:custGeom>
          <a:avLst/>
          <a:gdLst/>
          <a:ahLst/>
          <a:cxnLst/>
          <a:rect l="0" t="0" r="0" b="0"/>
          <a:pathLst>
            <a:path>
              <a:moveTo>
                <a:pt x="2662174" y="0"/>
              </a:moveTo>
              <a:lnTo>
                <a:pt x="2662174" y="238794"/>
              </a:lnTo>
              <a:lnTo>
                <a:pt x="0" y="238794"/>
              </a:lnTo>
              <a:lnTo>
                <a:pt x="0" y="4910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52C94-92C2-4089-9049-EB0C990F11FF}">
      <dsp:nvSpPr>
        <dsp:cNvPr id="0" name=""/>
        <dsp:cNvSpPr/>
      </dsp:nvSpPr>
      <dsp:spPr>
        <a:xfrm>
          <a:off x="1213954" y="1460"/>
          <a:ext cx="6509264" cy="1521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Segoe UI Light" pitchFamily="34" charset="0"/>
            </a:rPr>
            <a:t>Образовательная среда</a:t>
          </a:r>
          <a:endParaRPr lang="ru-RU" sz="3200" b="1" kern="1200" dirty="0">
            <a:latin typeface="Segoe UI Light" pitchFamily="34" charset="0"/>
          </a:endParaRPr>
        </a:p>
      </dsp:txBody>
      <dsp:txXfrm>
        <a:off x="1213954" y="1460"/>
        <a:ext cx="6509264" cy="1521711"/>
      </dsp:txXfrm>
    </dsp:sp>
    <dsp:sp modelId="{CD2A6A33-0E38-494B-8510-979133AE4460}">
      <dsp:nvSpPr>
        <dsp:cNvPr id="0" name=""/>
        <dsp:cNvSpPr/>
      </dsp:nvSpPr>
      <dsp:spPr>
        <a:xfrm>
          <a:off x="0" y="2014265"/>
          <a:ext cx="3612824" cy="12014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Segoe UI Light" pitchFamily="34" charset="0"/>
            </a:rPr>
            <a:t>Понятная, конкретная, предполагающая определенный для ребенка способ действия</a:t>
          </a:r>
          <a:endParaRPr lang="ru-RU" sz="1900" b="1" kern="1200" dirty="0">
            <a:latin typeface="Segoe UI Light" pitchFamily="34" charset="0"/>
          </a:endParaRPr>
        </a:p>
      </dsp:txBody>
      <dsp:txXfrm>
        <a:off x="0" y="2014265"/>
        <a:ext cx="3612824" cy="1201423"/>
      </dsp:txXfrm>
    </dsp:sp>
    <dsp:sp modelId="{D7E9E0EC-A357-4B55-BAC8-3FE56E7D27E6}">
      <dsp:nvSpPr>
        <dsp:cNvPr id="0" name=""/>
        <dsp:cNvSpPr/>
      </dsp:nvSpPr>
      <dsp:spPr>
        <a:xfrm>
          <a:off x="5346021" y="2027769"/>
          <a:ext cx="3591151" cy="12014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Segoe UI Light" pitchFamily="34" charset="0"/>
            </a:rPr>
            <a:t>Сложная, абстрактная, бросающая вызовы ребёнку</a:t>
          </a:r>
          <a:endParaRPr lang="ru-RU" sz="1900" b="1" kern="1200" dirty="0">
            <a:latin typeface="Segoe UI Light" pitchFamily="34" charset="0"/>
          </a:endParaRPr>
        </a:p>
      </dsp:txBody>
      <dsp:txXfrm>
        <a:off x="5346021" y="2027769"/>
        <a:ext cx="3591151" cy="1201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929C7-1E34-4EF1-81CC-EC6584306AFE}">
      <dsp:nvSpPr>
        <dsp:cNvPr id="0" name=""/>
        <dsp:cNvSpPr/>
      </dsp:nvSpPr>
      <dsp:spPr>
        <a:xfrm>
          <a:off x="4468586" y="1523171"/>
          <a:ext cx="2673010" cy="504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298"/>
              </a:lnTo>
              <a:lnTo>
                <a:pt x="2673010" y="252298"/>
              </a:lnTo>
              <a:lnTo>
                <a:pt x="2673010" y="5045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EBB17-17F5-487D-A354-25727735BAE0}">
      <dsp:nvSpPr>
        <dsp:cNvPr id="0" name=""/>
        <dsp:cNvSpPr/>
      </dsp:nvSpPr>
      <dsp:spPr>
        <a:xfrm>
          <a:off x="1806412" y="1523171"/>
          <a:ext cx="2662174" cy="491093"/>
        </a:xfrm>
        <a:custGeom>
          <a:avLst/>
          <a:gdLst/>
          <a:ahLst/>
          <a:cxnLst/>
          <a:rect l="0" t="0" r="0" b="0"/>
          <a:pathLst>
            <a:path>
              <a:moveTo>
                <a:pt x="2662174" y="0"/>
              </a:moveTo>
              <a:lnTo>
                <a:pt x="2662174" y="238794"/>
              </a:lnTo>
              <a:lnTo>
                <a:pt x="0" y="238794"/>
              </a:lnTo>
              <a:lnTo>
                <a:pt x="0" y="4910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52C94-92C2-4089-9049-EB0C990F11FF}">
      <dsp:nvSpPr>
        <dsp:cNvPr id="0" name=""/>
        <dsp:cNvSpPr/>
      </dsp:nvSpPr>
      <dsp:spPr>
        <a:xfrm>
          <a:off x="1213954" y="1460"/>
          <a:ext cx="6509264" cy="1521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Segoe UI Light" pitchFamily="34" charset="0"/>
            </a:rPr>
            <a:t>Образовательная среда</a:t>
          </a:r>
          <a:endParaRPr lang="ru-RU" sz="3200" b="1" kern="1200" dirty="0">
            <a:latin typeface="Segoe UI Light" pitchFamily="34" charset="0"/>
          </a:endParaRPr>
        </a:p>
      </dsp:txBody>
      <dsp:txXfrm>
        <a:off x="1213954" y="1460"/>
        <a:ext cx="6509264" cy="1521711"/>
      </dsp:txXfrm>
    </dsp:sp>
    <dsp:sp modelId="{CD2A6A33-0E38-494B-8510-979133AE4460}">
      <dsp:nvSpPr>
        <dsp:cNvPr id="0" name=""/>
        <dsp:cNvSpPr/>
      </dsp:nvSpPr>
      <dsp:spPr>
        <a:xfrm>
          <a:off x="0" y="2014265"/>
          <a:ext cx="3612824" cy="12014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Segoe UI Light" pitchFamily="34" charset="0"/>
            </a:rPr>
            <a:t>Понятная, конкретная, предполагающая определенный для ребенка способ действия</a:t>
          </a:r>
          <a:endParaRPr lang="ru-RU" sz="1900" b="1" kern="1200" dirty="0">
            <a:latin typeface="Segoe UI Light" pitchFamily="34" charset="0"/>
          </a:endParaRPr>
        </a:p>
      </dsp:txBody>
      <dsp:txXfrm>
        <a:off x="0" y="2014265"/>
        <a:ext cx="3612824" cy="1201423"/>
      </dsp:txXfrm>
    </dsp:sp>
    <dsp:sp modelId="{D7E9E0EC-A357-4B55-BAC8-3FE56E7D27E6}">
      <dsp:nvSpPr>
        <dsp:cNvPr id="0" name=""/>
        <dsp:cNvSpPr/>
      </dsp:nvSpPr>
      <dsp:spPr>
        <a:xfrm>
          <a:off x="5346021" y="2027769"/>
          <a:ext cx="3591151" cy="12014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Segoe UI Light" pitchFamily="34" charset="0"/>
            </a:rPr>
            <a:t>Сложная, абстрактная, бросающая вызовы ребёнку</a:t>
          </a:r>
          <a:endParaRPr lang="ru-RU" sz="1900" b="1" kern="1200" dirty="0">
            <a:latin typeface="Segoe UI Light" pitchFamily="34" charset="0"/>
          </a:endParaRPr>
        </a:p>
      </dsp:txBody>
      <dsp:txXfrm>
        <a:off x="5346021" y="2027769"/>
        <a:ext cx="3591151" cy="12014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0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0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1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3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03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07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42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35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61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FF981-1156-4A24-A84E-E8F053D97B6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F4EE-70B7-4103-B10B-7FC233857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1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190615317616047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366" y="6089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Segoe UI Light" pitchFamily="34" charset="0"/>
              </a:rPr>
              <a:t>Безопасность детского развития – </a:t>
            </a:r>
            <a:br>
              <a:rPr lang="ru-RU" sz="5400" b="1" dirty="0" smtClean="0">
                <a:latin typeface="Segoe UI Light" pitchFamily="34" charset="0"/>
              </a:rPr>
            </a:br>
            <a:r>
              <a:rPr lang="ru-RU" sz="5400" b="1" dirty="0" smtClean="0">
                <a:latin typeface="Segoe UI Light" pitchFamily="34" charset="0"/>
              </a:rPr>
              <a:t>ресурс или тормоз</a:t>
            </a:r>
            <a:endParaRPr lang="ru-RU" sz="5400" b="1" dirty="0">
              <a:latin typeface="Segoe UI Light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469" y="2158500"/>
            <a:ext cx="4368224" cy="327616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166" y="2158500"/>
            <a:ext cx="4368224" cy="327616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03366" y="54346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Сергеева Г.В., ст. преп. КДО</a:t>
            </a:r>
          </a:p>
          <a:p>
            <a:pPr algn="r"/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Ермакова Т.Н., доц. КДО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7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Segoe UI Light" pitchFamily="34" charset="0"/>
              </a:rPr>
              <a:t>Регламент встречи</a:t>
            </a:r>
            <a:endParaRPr lang="ru-RU" b="1" dirty="0">
              <a:latin typeface="Segoe UI Ligh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Segoe UI Light" pitchFamily="34" charset="0"/>
              </a:rPr>
              <a:t>Продолжительность 1,5 часа</a:t>
            </a:r>
            <a:endParaRPr lang="ru-RU" dirty="0">
              <a:latin typeface="Segoe UI Light" pitchFamily="34" charset="0"/>
            </a:endParaRPr>
          </a:p>
          <a:p>
            <a:r>
              <a:rPr lang="ru-RU" dirty="0" smtClean="0">
                <a:latin typeface="Segoe UI Light" pitchFamily="34" charset="0"/>
              </a:rPr>
              <a:t>Готовится цикл встреч на тему Безопасности детского развития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Segoe UI Light" pitchFamily="34" charset="0"/>
              </a:rPr>
              <a:t>Наша задача сегодня – выразить мнение относительно современных тенденций, зафиксировать проблематику, услышать разные позиции</a:t>
            </a:r>
          </a:p>
        </p:txBody>
      </p:sp>
    </p:spTree>
    <p:extLst>
      <p:ext uri="{BB962C8B-B14F-4D97-AF65-F5344CB8AC3E}">
        <p14:creationId xmlns:p14="http://schemas.microsoft.com/office/powerpoint/2010/main" val="29677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Просмотрим 2 ролика</a:t>
            </a:r>
          </a:p>
          <a:p>
            <a:pPr algn="ctr">
              <a:buNone/>
            </a:pPr>
            <a:endParaRPr lang="ru-RU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Какие особенности среды можно зафиксировать?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Можно ли через среду прочитать образ ребенка в организации?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Школа самоопределения </a:t>
            </a:r>
            <a:r>
              <a:rPr lang="ru-RU" sz="20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Тубельского</a:t>
            </a:r>
            <a:endParaRPr lang="ru-RU" sz="20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>
              <a:buNone/>
            </a:pP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Детский сад …</a:t>
            </a:r>
            <a:endParaRPr lang="ru-RU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796937"/>
            <a:ext cx="5157787" cy="23927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Опека и контроль;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Акцент на возрастной норме («Дети еще не могут, не умеют»);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Стерильность среды («Не должно быть грязно»);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Ресурс «улицы» как образовательного пространства используется ограниченно.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172200" y="3796936"/>
            <a:ext cx="5183188" cy="275190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Поддержка детской инициативы и проб;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Наблюдается зона ближайшего развития каждого, а не </a:t>
            </a:r>
            <a:r>
              <a:rPr lang="ru-RU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усредненно</a:t>
            </a: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Возможность детей самостоятельно создавать пространство;</a:t>
            </a:r>
          </a:p>
          <a:p>
            <a:r>
              <a:rPr lang="ru-RU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Разноуровневая</a:t>
            </a: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среда, разнообразный материал;</a:t>
            </a: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Выход за рамки среды ДО.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Объект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3801101"/>
              </p:ext>
            </p:extLst>
          </p:nvPr>
        </p:nvGraphicFramePr>
        <p:xfrm>
          <a:off x="1180936" y="300786"/>
          <a:ext cx="8937173" cy="323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83155" y="6519446"/>
            <a:ext cx="64060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Просмотр роликов </a:t>
            </a:r>
            <a:r>
              <a:rPr lang="ru-RU" sz="1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(Комплексы </a:t>
            </a:r>
            <a:r>
              <a:rPr lang="ru-RU" sz="16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Реутского</a:t>
            </a:r>
            <a:r>
              <a:rPr lang="ru-RU" sz="1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, Красноярский детский сад)</a:t>
            </a:r>
            <a:endParaRPr lang="ru-RU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63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7" y="418421"/>
            <a:ext cx="5157787" cy="823912"/>
          </a:xfrm>
        </p:spPr>
        <p:txBody>
          <a:bodyPr/>
          <a:lstStyle/>
          <a:p>
            <a:pPr algn="ctr"/>
            <a:r>
              <a:rPr lang="ru-RU" dirty="0" smtClean="0"/>
              <a:t>Безопасность – это «убрать все опасное»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306286"/>
            <a:ext cx="5157787" cy="488337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Психологическая безопасность взрослых (нет беспокойства и тревоги)</a:t>
            </a:r>
          </a:p>
          <a:p>
            <a:r>
              <a:rPr lang="ru-RU" dirty="0" smtClean="0"/>
              <a:t>Ответственность только на взрослом</a:t>
            </a:r>
          </a:p>
          <a:p>
            <a:r>
              <a:rPr lang="ru-RU" dirty="0" smtClean="0"/>
              <a:t>Такой формат традиционный и понятен</a:t>
            </a:r>
          </a:p>
          <a:p>
            <a:r>
              <a:rPr lang="ru-RU" dirty="0" smtClean="0"/>
              <a:t>Среда понятна родителям и «проверке» - ДС не хочет штрафов</a:t>
            </a:r>
          </a:p>
          <a:p>
            <a:r>
              <a:rPr lang="ru-RU" dirty="0" smtClean="0"/>
              <a:t>Любая травма придается огласке, публикуется в СМИ</a:t>
            </a:r>
          </a:p>
          <a:p>
            <a:r>
              <a:rPr lang="ru-RU" dirty="0" smtClean="0"/>
              <a:t>Педагоги не хотят менять привычный уклад</a:t>
            </a:r>
          </a:p>
          <a:p>
            <a:r>
              <a:rPr lang="ru-RU" dirty="0" smtClean="0"/>
              <a:t>Взрослому удобно, «всё на месте»</a:t>
            </a:r>
          </a:p>
          <a:p>
            <a:r>
              <a:rPr lang="ru-RU" dirty="0" smtClean="0"/>
              <a:t>ДС боится быть другим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482374"/>
            <a:ext cx="5183188" cy="823912"/>
          </a:xfrm>
        </p:spPr>
        <p:txBody>
          <a:bodyPr/>
          <a:lstStyle/>
          <a:p>
            <a:pPr algn="ctr"/>
            <a:r>
              <a:rPr lang="ru-RU" dirty="0" smtClean="0"/>
              <a:t>Безопасность – это «научить ребенка видеть и оценивать опасность»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306286"/>
            <a:ext cx="5183188" cy="488337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Ребенок может пробовать, в этой среде он естественен</a:t>
            </a:r>
          </a:p>
          <a:p>
            <a:r>
              <a:rPr lang="ru-RU" dirty="0" smtClean="0"/>
              <a:t>Родители, которые не боятся</a:t>
            </a:r>
          </a:p>
          <a:p>
            <a:r>
              <a:rPr lang="ru-RU" dirty="0" smtClean="0"/>
              <a:t>Педагоги пробуют, не боятся нового</a:t>
            </a:r>
          </a:p>
          <a:p>
            <a:r>
              <a:rPr lang="ru-RU" dirty="0" smtClean="0"/>
              <a:t>Ответственность ложится не только на педагога, но и осознается ребенком</a:t>
            </a:r>
          </a:p>
          <a:p>
            <a:r>
              <a:rPr lang="ru-RU" dirty="0" smtClean="0"/>
              <a:t>ДС сознательно «нарушает» правила</a:t>
            </a:r>
          </a:p>
          <a:p>
            <a:r>
              <a:rPr lang="ru-RU" dirty="0" smtClean="0"/>
              <a:t>Ребенок учится </a:t>
            </a:r>
            <a:r>
              <a:rPr lang="ru-RU" smtClean="0"/>
              <a:t>видеть границы, пробует себя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65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6674224"/>
              </p:ext>
            </p:extLst>
          </p:nvPr>
        </p:nvGraphicFramePr>
        <p:xfrm>
          <a:off x="467922" y="3840707"/>
          <a:ext cx="5181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2938072" y="3537679"/>
            <a:ext cx="209862" cy="629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4558" y="4152275"/>
            <a:ext cx="3916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Segoe UI Light" pitchFamily="34" charset="0"/>
              </a:rPr>
              <a:t>Исключение минимальной </a:t>
            </a:r>
          </a:p>
          <a:p>
            <a:pPr algn="ctr"/>
            <a:r>
              <a:rPr lang="ru-RU" sz="2400" dirty="0" smtClean="0">
                <a:latin typeface="Segoe UI Light" pitchFamily="34" charset="0"/>
              </a:rPr>
              <a:t>возможности риска</a:t>
            </a:r>
            <a:endParaRPr lang="ru-RU" sz="2400" dirty="0">
              <a:latin typeface="Segoe UI Light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8337029" y="3555167"/>
            <a:ext cx="372256" cy="582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42946" y="4229724"/>
            <a:ext cx="41603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itchFamily="34" charset="0"/>
              </a:rPr>
              <a:t>Предоставление условий </a:t>
            </a:r>
          </a:p>
          <a:p>
            <a:pPr algn="ctr"/>
            <a:r>
              <a:rPr lang="ru-RU" sz="2400" dirty="0" smtClean="0">
                <a:latin typeface="Segoe UI Light" pitchFamily="34" charset="0"/>
              </a:rPr>
              <a:t>испытания риска. Риск и игра</a:t>
            </a:r>
            <a:endParaRPr lang="ru-RU" sz="2400" dirty="0">
              <a:latin typeface="Segoe UI Ligh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3908" y="5066674"/>
            <a:ext cx="9114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UI Light" pitchFamily="34" charset="0"/>
              </a:rPr>
              <a:t>Почему возникает тенденция к созданию риска? Для чего педагоги намеренно создают рисковые ситуации для детей?</a:t>
            </a:r>
            <a:endParaRPr lang="ru-RU" sz="3200" b="1" dirty="0">
              <a:latin typeface="Segoe UI Light" pitchFamily="34" charset="0"/>
            </a:endParaRPr>
          </a:p>
        </p:txBody>
      </p:sp>
      <p:graphicFrame>
        <p:nvGraphicFramePr>
          <p:cNvPr id="12" name="Объект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0271628"/>
              </p:ext>
            </p:extLst>
          </p:nvPr>
        </p:nvGraphicFramePr>
        <p:xfrm>
          <a:off x="1180936" y="300786"/>
          <a:ext cx="8937173" cy="323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7427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Оправданный риск для развития ребенка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104950"/>
              </p:ext>
            </p:extLst>
          </p:nvPr>
        </p:nvGraphicFramePr>
        <p:xfrm>
          <a:off x="838200" y="1581785"/>
          <a:ext cx="10515600" cy="4078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820709" y="6353294"/>
            <a:ext cx="65999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Просмотр роликов </a:t>
            </a:r>
            <a:r>
              <a:rPr lang="ru-RU" sz="1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(Лесные </a:t>
            </a:r>
            <a:r>
              <a:rPr lang="ru-RU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школы, </a:t>
            </a:r>
            <a:r>
              <a:rPr lang="ru-RU" sz="1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опыт Китая, проект в Альметьевске)</a:t>
            </a:r>
            <a:endParaRPr lang="ru-RU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Ваши мнения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Segoe UI Light" pitchFamily="34" charset="0"/>
              </a:rPr>
              <a:t>Как отличить риск и опасность? </a:t>
            </a:r>
          </a:p>
          <a:p>
            <a:r>
              <a:rPr lang="ru-RU" sz="3200" b="1" dirty="0" smtClean="0">
                <a:latin typeface="Segoe UI Light" pitchFamily="34" charset="0"/>
              </a:rPr>
              <a:t>Как помочь ребенку научиться пробовать, рисковать, не подвергая себя чрезмерной опасности?</a:t>
            </a:r>
          </a:p>
          <a:p>
            <a:r>
              <a:rPr lang="ru-RU" sz="3200" b="1" dirty="0" smtClean="0">
                <a:latin typeface="Segoe UI Light" pitchFamily="34" charset="0"/>
              </a:rPr>
              <a:t>Что можно и нужно взять для себя из опыта коллег?</a:t>
            </a:r>
          </a:p>
          <a:p>
            <a:r>
              <a:rPr lang="ru-RU" sz="3200" b="1" dirty="0" smtClean="0">
                <a:latin typeface="Segoe UI Light" pitchFamily="34" charset="0"/>
              </a:rPr>
              <a:t>…..</a:t>
            </a:r>
            <a:endParaRPr lang="ru-RU" sz="3200" b="1" dirty="0"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9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61357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Материалы вы найдете здесь:</a:t>
            </a:r>
          </a:p>
          <a:p>
            <a:pPr marL="0" indent="0" algn="ctr">
              <a:buNone/>
            </a:pPr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  <a:hlinkClick r:id="rId2"/>
              </a:rPr>
              <a:t>https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  <a:hlinkClick r:id="rId2"/>
              </a:rPr>
              <a:t>://www.facebook.com/groups/1906153176160479</a:t>
            </a:r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  <a:hlinkClick r:id="rId2"/>
              </a:rPr>
              <a:t>/</a:t>
            </a:r>
            <a:endParaRPr lang="ru-RU" sz="36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algn="ctr">
              <a:buNone/>
            </a:pP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СПАСИБО ЗА УЧАСТИЕ!</a:t>
            </a:r>
          </a:p>
          <a:p>
            <a:pPr marL="0" indent="0" algn="ctr">
              <a:buNone/>
            </a:pP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ДО НОВЫХ ВСТРЕЧ!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09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328</TotalTime>
  <Words>441</Words>
  <Application>Microsoft Office PowerPoint</Application>
  <PresentationFormat>Широкоэкранный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 Light</vt:lpstr>
      <vt:lpstr>Тема Office</vt:lpstr>
      <vt:lpstr>Безопасность детского развития –  ресурс или тормоз</vt:lpstr>
      <vt:lpstr>Регламент встречи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Оправданный риск для развития ребенка</vt:lpstr>
      <vt:lpstr>Ваши мнения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student</dc:creator>
  <cp:lastModifiedBy>student</cp:lastModifiedBy>
  <cp:revision>17</cp:revision>
  <dcterms:created xsi:type="dcterms:W3CDTF">2019-03-18T10:55:44Z</dcterms:created>
  <dcterms:modified xsi:type="dcterms:W3CDTF">2019-03-22T11:27:19Z</dcterms:modified>
</cp:coreProperties>
</file>