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1"/>
  </p:notesMasterIdLst>
  <p:sldIdLst>
    <p:sldId id="256" r:id="rId2"/>
    <p:sldId id="257" r:id="rId3"/>
    <p:sldId id="258" r:id="rId4"/>
    <p:sldId id="263" r:id="rId5"/>
    <p:sldId id="261" r:id="rId6"/>
    <p:sldId id="259" r:id="rId7"/>
    <p:sldId id="262" r:id="rId8"/>
    <p:sldId id="275" r:id="rId9"/>
    <p:sldId id="266" r:id="rId10"/>
    <p:sldId id="269" r:id="rId11"/>
    <p:sldId id="270" r:id="rId12"/>
    <p:sldId id="276" r:id="rId13"/>
    <p:sldId id="271" r:id="rId14"/>
    <p:sldId id="272" r:id="rId15"/>
    <p:sldId id="273" r:id="rId16"/>
    <p:sldId id="264" r:id="rId17"/>
    <p:sldId id="274" r:id="rId18"/>
    <p:sldId id="267" r:id="rId19"/>
    <p:sldId id="268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1895648821545958"/>
          <c:y val="9.9859600889416061E-2"/>
          <c:w val="0.41300682900748548"/>
          <c:h val="0.75097410208612014"/>
        </c:manualLayout>
      </c:layout>
      <c:radarChart>
        <c:radarStyle val="marker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2016</c:v>
                </c:pt>
              </c:strCache>
            </c:strRef>
          </c:tx>
          <c:dLbls>
            <c:dLbl>
              <c:idx val="0"/>
              <c:layout>
                <c:manualLayout>
                  <c:x val="3.0864197530864807E-3"/>
                  <c:y val="0.1206594044184629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6975308641975325E-2"/>
                  <c:y val="-1.6836195965366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1.0802469135802484E-2"/>
                  <c:y val="-1.4030163304472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3.5493827160493853E-2"/>
                  <c:y val="-3.08663592698393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7.2530864197530923E-2"/>
                  <c:y val="3.92844572525228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присмотр за деятельностью по развитию крупной моторики</c:v>
                </c:pt>
                <c:pt idx="1">
                  <c:v>общий присмотр за детьми</c:v>
                </c:pt>
                <c:pt idx="2">
                  <c:v>дисциплина</c:v>
                </c:pt>
                <c:pt idx="3">
                  <c:v>взаимодействие персонала и детей </c:v>
                </c:pt>
                <c:pt idx="4">
                  <c:v>взаимодействие детей друг с другом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4.9000000000000004</c:v>
                </c:pt>
                <c:pt idx="1">
                  <c:v>5.23</c:v>
                </c:pt>
                <c:pt idx="2">
                  <c:v>4.8</c:v>
                </c:pt>
                <c:pt idx="3">
                  <c:v>5.73</c:v>
                </c:pt>
                <c:pt idx="4">
                  <c:v>4.4700000000000024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2017</c:v>
                </c:pt>
              </c:strCache>
            </c:strRef>
          </c:tx>
          <c:dLbls>
            <c:dLbl>
              <c:idx val="0"/>
              <c:layout>
                <c:manualLayout>
                  <c:x val="0"/>
                  <c:y val="4.20904899134174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234567901234569E-2"/>
                  <c:y val="7.57628818441512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6.17283950617284E-3"/>
                  <c:y val="-5.6120653217889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4.3209876543209826E-2"/>
                  <c:y val="-0.1094352737748852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0802469135802484E-2"/>
                  <c:y val="3.92844572525227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присмотр за деятельностью по развитию крупной моторики</c:v>
                </c:pt>
                <c:pt idx="1">
                  <c:v>общий присмотр за детьми</c:v>
                </c:pt>
                <c:pt idx="2">
                  <c:v>дисциплина</c:v>
                </c:pt>
                <c:pt idx="3">
                  <c:v>взаимодействие персонала и детей </c:v>
                </c:pt>
                <c:pt idx="4">
                  <c:v>взаимодействие детей друг с другом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5.39</c:v>
                </c:pt>
                <c:pt idx="1">
                  <c:v>5.2</c:v>
                </c:pt>
                <c:pt idx="2">
                  <c:v>4.7</c:v>
                </c:pt>
                <c:pt idx="3">
                  <c:v>5.0999999999999996</c:v>
                </c:pt>
                <c:pt idx="4">
                  <c:v>5.2700000000000014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axId val="27214976"/>
        <c:axId val="29571328"/>
      </c:radarChart>
      <c:catAx>
        <c:axId val="27214976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solidFill>
                  <a:schemeClr val="bg2">
                    <a:lumMod val="10000"/>
                  </a:schemeClr>
                </a:solidFill>
              </a:defRPr>
            </a:pPr>
            <a:endParaRPr lang="ru-RU"/>
          </a:p>
        </c:txPr>
        <c:crossAx val="29571328"/>
        <c:crosses val="autoZero"/>
        <c:auto val="1"/>
        <c:lblAlgn val="ctr"/>
        <c:lblOffset val="100"/>
        <c:noMultiLvlLbl val="0"/>
      </c:catAx>
      <c:valAx>
        <c:axId val="29571328"/>
        <c:scaling>
          <c:orientation val="minMax"/>
        </c:scaling>
        <c:delete val="1"/>
        <c:axPos val="l"/>
        <c:majorGridlines/>
        <c:numFmt formatCode="General" sourceLinked="1"/>
        <c:majorTickMark val="cross"/>
        <c:minorTickMark val="none"/>
        <c:tickLblPos val="none"/>
        <c:crossAx val="2721497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92C66FB-F0DA-44E7-A221-9714B80E290C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2F5AF15-00E2-4343-89F6-72588C94F1FA}">
      <dgm:prSet phldrT="[Текст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ru-RU" sz="4400" dirty="0" smtClean="0">
              <a:solidFill>
                <a:schemeClr val="tx1"/>
              </a:solidFill>
            </a:rPr>
            <a:t>Программы ДО</a:t>
          </a:r>
          <a:endParaRPr lang="ru-RU" sz="4400" dirty="0">
            <a:solidFill>
              <a:schemeClr val="tx1"/>
            </a:solidFill>
          </a:endParaRPr>
        </a:p>
      </dgm:t>
    </dgm:pt>
    <dgm:pt modelId="{9039445E-56FB-4E42-B01E-9362751E58E5}" type="parTrans" cxnId="{4F3AEE21-D7CE-4B14-878E-4C9800E4235C}">
      <dgm:prSet/>
      <dgm:spPr/>
      <dgm:t>
        <a:bodyPr/>
        <a:lstStyle/>
        <a:p>
          <a:endParaRPr lang="ru-RU"/>
        </a:p>
      </dgm:t>
    </dgm:pt>
    <dgm:pt modelId="{F9C3AF43-AB7F-4A4C-BAD6-5034D65C6250}" type="sibTrans" cxnId="{4F3AEE21-D7CE-4B14-878E-4C9800E4235C}">
      <dgm:prSet/>
      <dgm:spPr/>
      <dgm:t>
        <a:bodyPr/>
        <a:lstStyle/>
        <a:p>
          <a:endParaRPr lang="ru-RU"/>
        </a:p>
      </dgm:t>
    </dgm:pt>
    <dgm:pt modelId="{021AE042-39A7-4265-9B65-FB548F29CDC3}">
      <dgm:prSet phldrT="[Текст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ru-RU" sz="2800" dirty="0" smtClean="0">
              <a:solidFill>
                <a:schemeClr val="tx1"/>
              </a:solidFill>
            </a:rPr>
            <a:t>Позитивная социализация</a:t>
          </a:r>
          <a:endParaRPr lang="ru-RU" sz="2800" dirty="0">
            <a:solidFill>
              <a:schemeClr val="tx1"/>
            </a:solidFill>
          </a:endParaRPr>
        </a:p>
      </dgm:t>
    </dgm:pt>
    <dgm:pt modelId="{A663C830-C461-4C44-91D5-41D139366D3E}" type="parTrans" cxnId="{DD8926D6-5AD5-441C-88B7-EB28F94EA487}">
      <dgm:prSet/>
      <dgm:spPr/>
      <dgm:t>
        <a:bodyPr/>
        <a:lstStyle/>
        <a:p>
          <a:endParaRPr lang="ru-RU"/>
        </a:p>
      </dgm:t>
    </dgm:pt>
    <dgm:pt modelId="{1B55CAC4-37A7-434A-AC6B-8689EAEE5548}" type="sibTrans" cxnId="{DD8926D6-5AD5-441C-88B7-EB28F94EA487}">
      <dgm:prSet/>
      <dgm:spPr/>
      <dgm:t>
        <a:bodyPr/>
        <a:lstStyle/>
        <a:p>
          <a:endParaRPr lang="ru-RU"/>
        </a:p>
      </dgm:t>
    </dgm:pt>
    <dgm:pt modelId="{E217D7E7-F298-427F-84C3-F265608D01E7}">
      <dgm:prSet phldrT="[Текст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ru-RU" sz="3200" dirty="0" smtClean="0">
              <a:solidFill>
                <a:schemeClr val="tx1"/>
              </a:solidFill>
            </a:rPr>
            <a:t>Личностное развитие</a:t>
          </a:r>
          <a:endParaRPr lang="ru-RU" sz="3200" dirty="0">
            <a:solidFill>
              <a:schemeClr val="tx1"/>
            </a:solidFill>
          </a:endParaRPr>
        </a:p>
      </dgm:t>
    </dgm:pt>
    <dgm:pt modelId="{C1E882DB-99EE-4C76-A5C7-10BEB88CA557}" type="parTrans" cxnId="{A5D2794A-B983-41A5-9AED-125F6F8AB0D3}">
      <dgm:prSet/>
      <dgm:spPr/>
      <dgm:t>
        <a:bodyPr/>
        <a:lstStyle/>
        <a:p>
          <a:endParaRPr lang="ru-RU"/>
        </a:p>
      </dgm:t>
    </dgm:pt>
    <dgm:pt modelId="{C54B947D-F049-4C3A-94F0-9D71A7B655B0}" type="sibTrans" cxnId="{A5D2794A-B983-41A5-9AED-125F6F8AB0D3}">
      <dgm:prSet/>
      <dgm:spPr/>
      <dgm:t>
        <a:bodyPr/>
        <a:lstStyle/>
        <a:p>
          <a:endParaRPr lang="ru-RU"/>
        </a:p>
      </dgm:t>
    </dgm:pt>
    <dgm:pt modelId="{F41DC126-3E66-4788-AEBE-EA861DF88301}">
      <dgm:prSet phldrT="[Текст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ru-RU" sz="2800" dirty="0" smtClean="0">
              <a:solidFill>
                <a:schemeClr val="tx1"/>
              </a:solidFill>
            </a:rPr>
            <a:t>Развитие на основе сотрудничества</a:t>
          </a:r>
          <a:endParaRPr lang="ru-RU" sz="2800" dirty="0">
            <a:solidFill>
              <a:schemeClr val="tx1"/>
            </a:solidFill>
          </a:endParaRPr>
        </a:p>
      </dgm:t>
    </dgm:pt>
    <dgm:pt modelId="{F225BC4C-1241-4EDF-9B1A-223A66FF9679}" type="parTrans" cxnId="{699F4A15-0010-4E1F-B5D4-085532773DBA}">
      <dgm:prSet/>
      <dgm:spPr/>
      <dgm:t>
        <a:bodyPr/>
        <a:lstStyle/>
        <a:p>
          <a:endParaRPr lang="ru-RU"/>
        </a:p>
      </dgm:t>
    </dgm:pt>
    <dgm:pt modelId="{F1CE5C24-1303-4A90-9122-61E7424E1489}" type="sibTrans" cxnId="{699F4A15-0010-4E1F-B5D4-085532773DBA}">
      <dgm:prSet/>
      <dgm:spPr/>
      <dgm:t>
        <a:bodyPr/>
        <a:lstStyle/>
        <a:p>
          <a:endParaRPr lang="ru-RU"/>
        </a:p>
      </dgm:t>
    </dgm:pt>
    <dgm:pt modelId="{EC3FF6BA-FA9D-43DA-91E0-7B9B30445A1D}" type="pres">
      <dgm:prSet presAssocID="{192C66FB-F0DA-44E7-A221-9714B80E290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6DBC08AF-F2D4-4D23-B3D4-876D216B8B80}" type="pres">
      <dgm:prSet presAssocID="{E2F5AF15-00E2-4343-89F6-72588C94F1FA}" presName="hierRoot1" presStyleCnt="0">
        <dgm:presLayoutVars>
          <dgm:hierBranch val="init"/>
        </dgm:presLayoutVars>
      </dgm:prSet>
      <dgm:spPr/>
    </dgm:pt>
    <dgm:pt modelId="{40B223E2-D421-42C7-B11D-9B7936507AB1}" type="pres">
      <dgm:prSet presAssocID="{E2F5AF15-00E2-4343-89F6-72588C94F1FA}" presName="rootComposite1" presStyleCnt="0"/>
      <dgm:spPr/>
    </dgm:pt>
    <dgm:pt modelId="{DC03A5B9-F55C-48E7-8C00-DEAC304221F8}" type="pres">
      <dgm:prSet presAssocID="{E2F5AF15-00E2-4343-89F6-72588C94F1FA}" presName="rootText1" presStyleLbl="node0" presStyleIdx="0" presStyleCnt="1" custScaleX="161614" custScaleY="16600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7E7B5CF-7A4B-457F-97AC-2A9EFBDEE824}" type="pres">
      <dgm:prSet presAssocID="{E2F5AF15-00E2-4343-89F6-72588C94F1FA}" presName="rootConnector1" presStyleLbl="node1" presStyleIdx="0" presStyleCnt="0"/>
      <dgm:spPr/>
      <dgm:t>
        <a:bodyPr/>
        <a:lstStyle/>
        <a:p>
          <a:endParaRPr lang="ru-RU"/>
        </a:p>
      </dgm:t>
    </dgm:pt>
    <dgm:pt modelId="{C14B02AC-1D34-467C-A2E0-FE420D3227C2}" type="pres">
      <dgm:prSet presAssocID="{E2F5AF15-00E2-4343-89F6-72588C94F1FA}" presName="hierChild2" presStyleCnt="0"/>
      <dgm:spPr/>
    </dgm:pt>
    <dgm:pt modelId="{F12319BA-27D0-41E3-B077-19E5165C4D30}" type="pres">
      <dgm:prSet presAssocID="{A663C830-C461-4C44-91D5-41D139366D3E}" presName="Name37" presStyleLbl="parChTrans1D2" presStyleIdx="0" presStyleCnt="3"/>
      <dgm:spPr/>
      <dgm:t>
        <a:bodyPr/>
        <a:lstStyle/>
        <a:p>
          <a:endParaRPr lang="ru-RU"/>
        </a:p>
      </dgm:t>
    </dgm:pt>
    <dgm:pt modelId="{552CC45A-5CBA-46E1-9105-2B5B9C0DB10B}" type="pres">
      <dgm:prSet presAssocID="{021AE042-39A7-4265-9B65-FB548F29CDC3}" presName="hierRoot2" presStyleCnt="0">
        <dgm:presLayoutVars>
          <dgm:hierBranch val="init"/>
        </dgm:presLayoutVars>
      </dgm:prSet>
      <dgm:spPr/>
    </dgm:pt>
    <dgm:pt modelId="{3A9FD851-9DD7-4FDB-9F52-57B29464A755}" type="pres">
      <dgm:prSet presAssocID="{021AE042-39A7-4265-9B65-FB548F29CDC3}" presName="rootComposite" presStyleCnt="0"/>
      <dgm:spPr/>
    </dgm:pt>
    <dgm:pt modelId="{901D1565-9731-44AA-8B86-4CB6318FA3D9}" type="pres">
      <dgm:prSet presAssocID="{021AE042-39A7-4265-9B65-FB548F29CDC3}" presName="rootText" presStyleLbl="node2" presStyleIdx="0" presStyleCnt="3" custScaleY="19030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CC767FC-E8B1-4351-884F-E207413FDBD4}" type="pres">
      <dgm:prSet presAssocID="{021AE042-39A7-4265-9B65-FB548F29CDC3}" presName="rootConnector" presStyleLbl="node2" presStyleIdx="0" presStyleCnt="3"/>
      <dgm:spPr/>
      <dgm:t>
        <a:bodyPr/>
        <a:lstStyle/>
        <a:p>
          <a:endParaRPr lang="ru-RU"/>
        </a:p>
      </dgm:t>
    </dgm:pt>
    <dgm:pt modelId="{96A691DD-8C5A-44BA-9A11-4DB33F90B2C9}" type="pres">
      <dgm:prSet presAssocID="{021AE042-39A7-4265-9B65-FB548F29CDC3}" presName="hierChild4" presStyleCnt="0"/>
      <dgm:spPr/>
    </dgm:pt>
    <dgm:pt modelId="{135D0BA7-51F6-4CB6-95C0-745A0D60CC8E}" type="pres">
      <dgm:prSet presAssocID="{021AE042-39A7-4265-9B65-FB548F29CDC3}" presName="hierChild5" presStyleCnt="0"/>
      <dgm:spPr/>
    </dgm:pt>
    <dgm:pt modelId="{469462F6-853A-46CA-B956-A2A32570D2A6}" type="pres">
      <dgm:prSet presAssocID="{C1E882DB-99EE-4C76-A5C7-10BEB88CA557}" presName="Name37" presStyleLbl="parChTrans1D2" presStyleIdx="1" presStyleCnt="3"/>
      <dgm:spPr/>
      <dgm:t>
        <a:bodyPr/>
        <a:lstStyle/>
        <a:p>
          <a:endParaRPr lang="ru-RU"/>
        </a:p>
      </dgm:t>
    </dgm:pt>
    <dgm:pt modelId="{46151ECC-B2E3-4350-8BBE-E19E71E1014B}" type="pres">
      <dgm:prSet presAssocID="{E217D7E7-F298-427F-84C3-F265608D01E7}" presName="hierRoot2" presStyleCnt="0">
        <dgm:presLayoutVars>
          <dgm:hierBranch val="init"/>
        </dgm:presLayoutVars>
      </dgm:prSet>
      <dgm:spPr/>
    </dgm:pt>
    <dgm:pt modelId="{E89CE1BB-CEED-452F-AFAE-F909FA61E1A0}" type="pres">
      <dgm:prSet presAssocID="{E217D7E7-F298-427F-84C3-F265608D01E7}" presName="rootComposite" presStyleCnt="0"/>
      <dgm:spPr/>
    </dgm:pt>
    <dgm:pt modelId="{13BB11E3-C355-409C-9EC3-4410F4DB23E8}" type="pres">
      <dgm:prSet presAssocID="{E217D7E7-F298-427F-84C3-F265608D01E7}" presName="rootText" presStyleLbl="node2" presStyleIdx="1" presStyleCnt="3" custScaleY="19030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51FE8A1-CF94-4DB6-B743-B6C5A10A5665}" type="pres">
      <dgm:prSet presAssocID="{E217D7E7-F298-427F-84C3-F265608D01E7}" presName="rootConnector" presStyleLbl="node2" presStyleIdx="1" presStyleCnt="3"/>
      <dgm:spPr/>
      <dgm:t>
        <a:bodyPr/>
        <a:lstStyle/>
        <a:p>
          <a:endParaRPr lang="ru-RU"/>
        </a:p>
      </dgm:t>
    </dgm:pt>
    <dgm:pt modelId="{C8B0C132-39D5-4FD3-A835-C829AA434CE2}" type="pres">
      <dgm:prSet presAssocID="{E217D7E7-F298-427F-84C3-F265608D01E7}" presName="hierChild4" presStyleCnt="0"/>
      <dgm:spPr/>
    </dgm:pt>
    <dgm:pt modelId="{7E680668-B33D-45DF-9AFA-6B4F0EB0F451}" type="pres">
      <dgm:prSet presAssocID="{E217D7E7-F298-427F-84C3-F265608D01E7}" presName="hierChild5" presStyleCnt="0"/>
      <dgm:spPr/>
    </dgm:pt>
    <dgm:pt modelId="{46763F09-463D-47EA-8F39-9752A656E105}" type="pres">
      <dgm:prSet presAssocID="{F225BC4C-1241-4EDF-9B1A-223A66FF9679}" presName="Name37" presStyleLbl="parChTrans1D2" presStyleIdx="2" presStyleCnt="3"/>
      <dgm:spPr/>
      <dgm:t>
        <a:bodyPr/>
        <a:lstStyle/>
        <a:p>
          <a:endParaRPr lang="ru-RU"/>
        </a:p>
      </dgm:t>
    </dgm:pt>
    <dgm:pt modelId="{A37B4241-9D20-42C3-9F9C-79183689E075}" type="pres">
      <dgm:prSet presAssocID="{F41DC126-3E66-4788-AEBE-EA861DF88301}" presName="hierRoot2" presStyleCnt="0">
        <dgm:presLayoutVars>
          <dgm:hierBranch val="init"/>
        </dgm:presLayoutVars>
      </dgm:prSet>
      <dgm:spPr/>
    </dgm:pt>
    <dgm:pt modelId="{9040EE04-2917-45B8-9CF4-C614316D1E5A}" type="pres">
      <dgm:prSet presAssocID="{F41DC126-3E66-4788-AEBE-EA861DF88301}" presName="rootComposite" presStyleCnt="0"/>
      <dgm:spPr/>
    </dgm:pt>
    <dgm:pt modelId="{41747777-DCAA-4FD8-A8E1-BD5AE9DD337A}" type="pres">
      <dgm:prSet presAssocID="{F41DC126-3E66-4788-AEBE-EA861DF88301}" presName="rootText" presStyleLbl="node2" presStyleIdx="2" presStyleCnt="3" custScaleY="19030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8305BEF-F031-433B-A4D9-21187B778ADB}" type="pres">
      <dgm:prSet presAssocID="{F41DC126-3E66-4788-AEBE-EA861DF88301}" presName="rootConnector" presStyleLbl="node2" presStyleIdx="2" presStyleCnt="3"/>
      <dgm:spPr/>
      <dgm:t>
        <a:bodyPr/>
        <a:lstStyle/>
        <a:p>
          <a:endParaRPr lang="ru-RU"/>
        </a:p>
      </dgm:t>
    </dgm:pt>
    <dgm:pt modelId="{5DA7A714-D2B7-40B6-B163-B5748B2807DA}" type="pres">
      <dgm:prSet presAssocID="{F41DC126-3E66-4788-AEBE-EA861DF88301}" presName="hierChild4" presStyleCnt="0"/>
      <dgm:spPr/>
    </dgm:pt>
    <dgm:pt modelId="{CD18136E-ED98-4EF6-8212-292D010E9781}" type="pres">
      <dgm:prSet presAssocID="{F41DC126-3E66-4788-AEBE-EA861DF88301}" presName="hierChild5" presStyleCnt="0"/>
      <dgm:spPr/>
    </dgm:pt>
    <dgm:pt modelId="{D592A13D-2A30-4EB9-AFC2-ECB0F5543F11}" type="pres">
      <dgm:prSet presAssocID="{E2F5AF15-00E2-4343-89F6-72588C94F1FA}" presName="hierChild3" presStyleCnt="0"/>
      <dgm:spPr/>
    </dgm:pt>
  </dgm:ptLst>
  <dgm:cxnLst>
    <dgm:cxn modelId="{06097D31-AE29-4401-9C46-EB829765362C}" type="presOf" srcId="{F225BC4C-1241-4EDF-9B1A-223A66FF9679}" destId="{46763F09-463D-47EA-8F39-9752A656E105}" srcOrd="0" destOrd="0" presId="urn:microsoft.com/office/officeart/2005/8/layout/orgChart1"/>
    <dgm:cxn modelId="{57F03ECE-1305-4555-87C5-3A19938BC2A5}" type="presOf" srcId="{F41DC126-3E66-4788-AEBE-EA861DF88301}" destId="{78305BEF-F031-433B-A4D9-21187B778ADB}" srcOrd="1" destOrd="0" presId="urn:microsoft.com/office/officeart/2005/8/layout/orgChart1"/>
    <dgm:cxn modelId="{7A767EF6-D0AF-4D07-A443-6EDE4069A43B}" type="presOf" srcId="{192C66FB-F0DA-44E7-A221-9714B80E290C}" destId="{EC3FF6BA-FA9D-43DA-91E0-7B9B30445A1D}" srcOrd="0" destOrd="0" presId="urn:microsoft.com/office/officeart/2005/8/layout/orgChart1"/>
    <dgm:cxn modelId="{C5426B73-8194-4A25-AD96-8E0468F3EF6B}" type="presOf" srcId="{F41DC126-3E66-4788-AEBE-EA861DF88301}" destId="{41747777-DCAA-4FD8-A8E1-BD5AE9DD337A}" srcOrd="0" destOrd="0" presId="urn:microsoft.com/office/officeart/2005/8/layout/orgChart1"/>
    <dgm:cxn modelId="{699F4A15-0010-4E1F-B5D4-085532773DBA}" srcId="{E2F5AF15-00E2-4343-89F6-72588C94F1FA}" destId="{F41DC126-3E66-4788-AEBE-EA861DF88301}" srcOrd="2" destOrd="0" parTransId="{F225BC4C-1241-4EDF-9B1A-223A66FF9679}" sibTransId="{F1CE5C24-1303-4A90-9122-61E7424E1489}"/>
    <dgm:cxn modelId="{35A7780D-1B2B-4279-86C5-41686C8CC991}" type="presOf" srcId="{E2F5AF15-00E2-4343-89F6-72588C94F1FA}" destId="{DC03A5B9-F55C-48E7-8C00-DEAC304221F8}" srcOrd="0" destOrd="0" presId="urn:microsoft.com/office/officeart/2005/8/layout/orgChart1"/>
    <dgm:cxn modelId="{2050A167-0970-407B-ABCD-72E0C937C2DE}" type="presOf" srcId="{A663C830-C461-4C44-91D5-41D139366D3E}" destId="{F12319BA-27D0-41E3-B077-19E5165C4D30}" srcOrd="0" destOrd="0" presId="urn:microsoft.com/office/officeart/2005/8/layout/orgChart1"/>
    <dgm:cxn modelId="{4F3AEE21-D7CE-4B14-878E-4C9800E4235C}" srcId="{192C66FB-F0DA-44E7-A221-9714B80E290C}" destId="{E2F5AF15-00E2-4343-89F6-72588C94F1FA}" srcOrd="0" destOrd="0" parTransId="{9039445E-56FB-4E42-B01E-9362751E58E5}" sibTransId="{F9C3AF43-AB7F-4A4C-BAD6-5034D65C6250}"/>
    <dgm:cxn modelId="{B6381530-1B3A-4DCB-B43E-78832AC8146A}" type="presOf" srcId="{E217D7E7-F298-427F-84C3-F265608D01E7}" destId="{851FE8A1-CF94-4DB6-B743-B6C5A10A5665}" srcOrd="1" destOrd="0" presId="urn:microsoft.com/office/officeart/2005/8/layout/orgChart1"/>
    <dgm:cxn modelId="{8665F139-C231-47C5-BBA9-EF9127CCDD37}" type="presOf" srcId="{021AE042-39A7-4265-9B65-FB548F29CDC3}" destId="{3CC767FC-E8B1-4351-884F-E207413FDBD4}" srcOrd="1" destOrd="0" presId="urn:microsoft.com/office/officeart/2005/8/layout/orgChart1"/>
    <dgm:cxn modelId="{723107C8-CE09-41FD-90A3-AAD1C4791DAF}" type="presOf" srcId="{E2F5AF15-00E2-4343-89F6-72588C94F1FA}" destId="{27E7B5CF-7A4B-457F-97AC-2A9EFBDEE824}" srcOrd="1" destOrd="0" presId="urn:microsoft.com/office/officeart/2005/8/layout/orgChart1"/>
    <dgm:cxn modelId="{CB3C4AE9-051E-4A85-B86A-55AB5C9DBB00}" type="presOf" srcId="{C1E882DB-99EE-4C76-A5C7-10BEB88CA557}" destId="{469462F6-853A-46CA-B956-A2A32570D2A6}" srcOrd="0" destOrd="0" presId="urn:microsoft.com/office/officeart/2005/8/layout/orgChart1"/>
    <dgm:cxn modelId="{DD8926D6-5AD5-441C-88B7-EB28F94EA487}" srcId="{E2F5AF15-00E2-4343-89F6-72588C94F1FA}" destId="{021AE042-39A7-4265-9B65-FB548F29CDC3}" srcOrd="0" destOrd="0" parTransId="{A663C830-C461-4C44-91D5-41D139366D3E}" sibTransId="{1B55CAC4-37A7-434A-AC6B-8689EAEE5548}"/>
    <dgm:cxn modelId="{748B0E8A-1056-46AE-A98A-F0C8FA34ED06}" type="presOf" srcId="{E217D7E7-F298-427F-84C3-F265608D01E7}" destId="{13BB11E3-C355-409C-9EC3-4410F4DB23E8}" srcOrd="0" destOrd="0" presId="urn:microsoft.com/office/officeart/2005/8/layout/orgChart1"/>
    <dgm:cxn modelId="{A5D2794A-B983-41A5-9AED-125F6F8AB0D3}" srcId="{E2F5AF15-00E2-4343-89F6-72588C94F1FA}" destId="{E217D7E7-F298-427F-84C3-F265608D01E7}" srcOrd="1" destOrd="0" parTransId="{C1E882DB-99EE-4C76-A5C7-10BEB88CA557}" sibTransId="{C54B947D-F049-4C3A-94F0-9D71A7B655B0}"/>
    <dgm:cxn modelId="{780620B5-C07C-49E9-9A8B-34359077F77C}" type="presOf" srcId="{021AE042-39A7-4265-9B65-FB548F29CDC3}" destId="{901D1565-9731-44AA-8B86-4CB6318FA3D9}" srcOrd="0" destOrd="0" presId="urn:microsoft.com/office/officeart/2005/8/layout/orgChart1"/>
    <dgm:cxn modelId="{A1D2F81C-221D-43F2-B481-27CA58DF16F7}" type="presParOf" srcId="{EC3FF6BA-FA9D-43DA-91E0-7B9B30445A1D}" destId="{6DBC08AF-F2D4-4D23-B3D4-876D216B8B80}" srcOrd="0" destOrd="0" presId="urn:microsoft.com/office/officeart/2005/8/layout/orgChart1"/>
    <dgm:cxn modelId="{2D40B6FF-F31E-42EC-9F62-396F6D31F9BA}" type="presParOf" srcId="{6DBC08AF-F2D4-4D23-B3D4-876D216B8B80}" destId="{40B223E2-D421-42C7-B11D-9B7936507AB1}" srcOrd="0" destOrd="0" presId="urn:microsoft.com/office/officeart/2005/8/layout/orgChart1"/>
    <dgm:cxn modelId="{162DB344-128E-4DD6-8DCB-DE88EC160198}" type="presParOf" srcId="{40B223E2-D421-42C7-B11D-9B7936507AB1}" destId="{DC03A5B9-F55C-48E7-8C00-DEAC304221F8}" srcOrd="0" destOrd="0" presId="urn:microsoft.com/office/officeart/2005/8/layout/orgChart1"/>
    <dgm:cxn modelId="{2DE5214A-1125-4A90-9F44-3463FB35B0CD}" type="presParOf" srcId="{40B223E2-D421-42C7-B11D-9B7936507AB1}" destId="{27E7B5CF-7A4B-457F-97AC-2A9EFBDEE824}" srcOrd="1" destOrd="0" presId="urn:microsoft.com/office/officeart/2005/8/layout/orgChart1"/>
    <dgm:cxn modelId="{8C174176-1E95-4410-A5CB-B3884C91F17E}" type="presParOf" srcId="{6DBC08AF-F2D4-4D23-B3D4-876D216B8B80}" destId="{C14B02AC-1D34-467C-A2E0-FE420D3227C2}" srcOrd="1" destOrd="0" presId="urn:microsoft.com/office/officeart/2005/8/layout/orgChart1"/>
    <dgm:cxn modelId="{315B7066-EA4B-4FD7-92EA-F82EC39FDA23}" type="presParOf" srcId="{C14B02AC-1D34-467C-A2E0-FE420D3227C2}" destId="{F12319BA-27D0-41E3-B077-19E5165C4D30}" srcOrd="0" destOrd="0" presId="urn:microsoft.com/office/officeart/2005/8/layout/orgChart1"/>
    <dgm:cxn modelId="{D5E4593E-EFF1-4CA5-BD00-C857F69EEF47}" type="presParOf" srcId="{C14B02AC-1D34-467C-A2E0-FE420D3227C2}" destId="{552CC45A-5CBA-46E1-9105-2B5B9C0DB10B}" srcOrd="1" destOrd="0" presId="urn:microsoft.com/office/officeart/2005/8/layout/orgChart1"/>
    <dgm:cxn modelId="{6B0DC6EC-9D26-4993-A4E1-9F143403F8AA}" type="presParOf" srcId="{552CC45A-5CBA-46E1-9105-2B5B9C0DB10B}" destId="{3A9FD851-9DD7-4FDB-9F52-57B29464A755}" srcOrd="0" destOrd="0" presId="urn:microsoft.com/office/officeart/2005/8/layout/orgChart1"/>
    <dgm:cxn modelId="{41D82C6D-B16C-4F1E-A21C-2745EE09A9E3}" type="presParOf" srcId="{3A9FD851-9DD7-4FDB-9F52-57B29464A755}" destId="{901D1565-9731-44AA-8B86-4CB6318FA3D9}" srcOrd="0" destOrd="0" presId="urn:microsoft.com/office/officeart/2005/8/layout/orgChart1"/>
    <dgm:cxn modelId="{19029D15-58DE-4767-A6E3-ADE317D730C6}" type="presParOf" srcId="{3A9FD851-9DD7-4FDB-9F52-57B29464A755}" destId="{3CC767FC-E8B1-4351-884F-E207413FDBD4}" srcOrd="1" destOrd="0" presId="urn:microsoft.com/office/officeart/2005/8/layout/orgChart1"/>
    <dgm:cxn modelId="{7E904B74-FDBD-478F-89E0-CF4EA1EF238A}" type="presParOf" srcId="{552CC45A-5CBA-46E1-9105-2B5B9C0DB10B}" destId="{96A691DD-8C5A-44BA-9A11-4DB33F90B2C9}" srcOrd="1" destOrd="0" presId="urn:microsoft.com/office/officeart/2005/8/layout/orgChart1"/>
    <dgm:cxn modelId="{B419C71A-B48A-4FD4-AC9B-EFC9BF6B056E}" type="presParOf" srcId="{552CC45A-5CBA-46E1-9105-2B5B9C0DB10B}" destId="{135D0BA7-51F6-4CB6-95C0-745A0D60CC8E}" srcOrd="2" destOrd="0" presId="urn:microsoft.com/office/officeart/2005/8/layout/orgChart1"/>
    <dgm:cxn modelId="{4CEBAA24-01FE-4362-8989-4DA69C61C96E}" type="presParOf" srcId="{C14B02AC-1D34-467C-A2E0-FE420D3227C2}" destId="{469462F6-853A-46CA-B956-A2A32570D2A6}" srcOrd="2" destOrd="0" presId="urn:microsoft.com/office/officeart/2005/8/layout/orgChart1"/>
    <dgm:cxn modelId="{0CAA8A6A-EC6E-450C-8A1B-485A440CD713}" type="presParOf" srcId="{C14B02AC-1D34-467C-A2E0-FE420D3227C2}" destId="{46151ECC-B2E3-4350-8BBE-E19E71E1014B}" srcOrd="3" destOrd="0" presId="urn:microsoft.com/office/officeart/2005/8/layout/orgChart1"/>
    <dgm:cxn modelId="{2CE7FA2B-3345-473A-B6C4-7FBD3F204EB5}" type="presParOf" srcId="{46151ECC-B2E3-4350-8BBE-E19E71E1014B}" destId="{E89CE1BB-CEED-452F-AFAE-F909FA61E1A0}" srcOrd="0" destOrd="0" presId="urn:microsoft.com/office/officeart/2005/8/layout/orgChart1"/>
    <dgm:cxn modelId="{D248295E-DD6B-4BDB-B70F-88E773E95952}" type="presParOf" srcId="{E89CE1BB-CEED-452F-AFAE-F909FA61E1A0}" destId="{13BB11E3-C355-409C-9EC3-4410F4DB23E8}" srcOrd="0" destOrd="0" presId="urn:microsoft.com/office/officeart/2005/8/layout/orgChart1"/>
    <dgm:cxn modelId="{A78F05AE-7DFA-4EF8-9BAB-F93DDDB12AD1}" type="presParOf" srcId="{E89CE1BB-CEED-452F-AFAE-F909FA61E1A0}" destId="{851FE8A1-CF94-4DB6-B743-B6C5A10A5665}" srcOrd="1" destOrd="0" presId="urn:microsoft.com/office/officeart/2005/8/layout/orgChart1"/>
    <dgm:cxn modelId="{A9F8CD05-6FF4-457F-8183-5BC7E19D4800}" type="presParOf" srcId="{46151ECC-B2E3-4350-8BBE-E19E71E1014B}" destId="{C8B0C132-39D5-4FD3-A835-C829AA434CE2}" srcOrd="1" destOrd="0" presId="urn:microsoft.com/office/officeart/2005/8/layout/orgChart1"/>
    <dgm:cxn modelId="{C34C5827-8596-410B-A29F-A5C3CB7FBB78}" type="presParOf" srcId="{46151ECC-B2E3-4350-8BBE-E19E71E1014B}" destId="{7E680668-B33D-45DF-9AFA-6B4F0EB0F451}" srcOrd="2" destOrd="0" presId="urn:microsoft.com/office/officeart/2005/8/layout/orgChart1"/>
    <dgm:cxn modelId="{32C6E987-181A-412D-8FCD-E31C001261EE}" type="presParOf" srcId="{C14B02AC-1D34-467C-A2E0-FE420D3227C2}" destId="{46763F09-463D-47EA-8F39-9752A656E105}" srcOrd="4" destOrd="0" presId="urn:microsoft.com/office/officeart/2005/8/layout/orgChart1"/>
    <dgm:cxn modelId="{7C60A31D-90FF-4E64-98D5-2A4C5E7C6A63}" type="presParOf" srcId="{C14B02AC-1D34-467C-A2E0-FE420D3227C2}" destId="{A37B4241-9D20-42C3-9F9C-79183689E075}" srcOrd="5" destOrd="0" presId="urn:microsoft.com/office/officeart/2005/8/layout/orgChart1"/>
    <dgm:cxn modelId="{5466C5C6-A581-410C-9FF3-2AFA883E3DC0}" type="presParOf" srcId="{A37B4241-9D20-42C3-9F9C-79183689E075}" destId="{9040EE04-2917-45B8-9CF4-C614316D1E5A}" srcOrd="0" destOrd="0" presId="urn:microsoft.com/office/officeart/2005/8/layout/orgChart1"/>
    <dgm:cxn modelId="{EAB5FB86-7AB3-4F64-83F0-EEE04710D525}" type="presParOf" srcId="{9040EE04-2917-45B8-9CF4-C614316D1E5A}" destId="{41747777-DCAA-4FD8-A8E1-BD5AE9DD337A}" srcOrd="0" destOrd="0" presId="urn:microsoft.com/office/officeart/2005/8/layout/orgChart1"/>
    <dgm:cxn modelId="{4A70BA31-1802-4C4C-9E2A-271D47434238}" type="presParOf" srcId="{9040EE04-2917-45B8-9CF4-C614316D1E5A}" destId="{78305BEF-F031-433B-A4D9-21187B778ADB}" srcOrd="1" destOrd="0" presId="urn:microsoft.com/office/officeart/2005/8/layout/orgChart1"/>
    <dgm:cxn modelId="{395A008F-912F-4759-8801-E9592F175011}" type="presParOf" srcId="{A37B4241-9D20-42C3-9F9C-79183689E075}" destId="{5DA7A714-D2B7-40B6-B163-B5748B2807DA}" srcOrd="1" destOrd="0" presId="urn:microsoft.com/office/officeart/2005/8/layout/orgChart1"/>
    <dgm:cxn modelId="{0444090C-2666-4183-8740-8C7571BA8E82}" type="presParOf" srcId="{A37B4241-9D20-42C3-9F9C-79183689E075}" destId="{CD18136E-ED98-4EF6-8212-292D010E9781}" srcOrd="2" destOrd="0" presId="urn:microsoft.com/office/officeart/2005/8/layout/orgChart1"/>
    <dgm:cxn modelId="{DA71FEC4-EDBD-4A6D-8786-5C3FFF529D81}" type="presParOf" srcId="{6DBC08AF-F2D4-4D23-B3D4-876D216B8B80}" destId="{D592A13D-2A30-4EB9-AFC2-ECB0F5543F1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04438ED-3664-477E-92BC-5D7AC12D1F9D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D803001-D24B-41E7-9396-4D3F6FE09C42}">
      <dgm:prSet phldrT="[Текст]"/>
      <dgm:spPr/>
      <dgm:t>
        <a:bodyPr/>
        <a:lstStyle/>
        <a:p>
          <a:r>
            <a:rPr lang="ru-RU" dirty="0" smtClean="0">
              <a:solidFill>
                <a:schemeClr val="bg2">
                  <a:lumMod val="10000"/>
                </a:schemeClr>
              </a:solidFill>
            </a:rPr>
            <a:t>Эмоционально влиятельный</a:t>
          </a:r>
          <a:endParaRPr lang="ru-RU" dirty="0">
            <a:solidFill>
              <a:schemeClr val="bg2">
                <a:lumMod val="10000"/>
              </a:schemeClr>
            </a:solidFill>
          </a:endParaRPr>
        </a:p>
      </dgm:t>
    </dgm:pt>
    <dgm:pt modelId="{CFF38C7A-B760-46E6-9DE7-01AFB6C8930A}" type="parTrans" cxnId="{A32F1E19-8FA6-4A1F-829F-EDA4136A2EFA}">
      <dgm:prSet/>
      <dgm:spPr/>
      <dgm:t>
        <a:bodyPr/>
        <a:lstStyle/>
        <a:p>
          <a:endParaRPr lang="ru-RU"/>
        </a:p>
      </dgm:t>
    </dgm:pt>
    <dgm:pt modelId="{3AC644F0-1C37-497D-B890-4E4A2380CAC2}" type="sibTrans" cxnId="{A32F1E19-8FA6-4A1F-829F-EDA4136A2EFA}">
      <dgm:prSet/>
      <dgm:spPr/>
      <dgm:t>
        <a:bodyPr/>
        <a:lstStyle/>
        <a:p>
          <a:endParaRPr lang="ru-RU"/>
        </a:p>
      </dgm:t>
    </dgm:pt>
    <dgm:pt modelId="{F3FCDE09-86AB-4D3F-A44D-5AF0B2A7E9EC}">
      <dgm:prSet phldrT="[Текст]"/>
      <dgm:spPr/>
      <dgm:t>
        <a:bodyPr/>
        <a:lstStyle/>
        <a:p>
          <a:r>
            <a:rPr lang="ru-RU" dirty="0" smtClean="0"/>
            <a:t>Устанавливает доверительный контакт</a:t>
          </a:r>
          <a:endParaRPr lang="ru-RU" dirty="0"/>
        </a:p>
      </dgm:t>
    </dgm:pt>
    <dgm:pt modelId="{9D28034E-DF66-45CB-B4B1-80FADDC5D915}" type="parTrans" cxnId="{4DE69536-4C7A-4071-9E3E-80A8005BEBE6}">
      <dgm:prSet/>
      <dgm:spPr/>
      <dgm:t>
        <a:bodyPr/>
        <a:lstStyle/>
        <a:p>
          <a:endParaRPr lang="ru-RU"/>
        </a:p>
      </dgm:t>
    </dgm:pt>
    <dgm:pt modelId="{980A5950-7E19-4E5F-A814-A27A9B68A14A}" type="sibTrans" cxnId="{4DE69536-4C7A-4071-9E3E-80A8005BEBE6}">
      <dgm:prSet/>
      <dgm:spPr/>
      <dgm:t>
        <a:bodyPr/>
        <a:lstStyle/>
        <a:p>
          <a:endParaRPr lang="ru-RU"/>
        </a:p>
      </dgm:t>
    </dgm:pt>
    <dgm:pt modelId="{60AC2846-C3E3-4E55-B274-8D3C38E32B0D}">
      <dgm:prSet phldrT="[Текст]"/>
      <dgm:spPr/>
      <dgm:t>
        <a:bodyPr/>
        <a:lstStyle/>
        <a:p>
          <a:r>
            <a:rPr lang="ru-RU" dirty="0" smtClean="0">
              <a:solidFill>
                <a:schemeClr val="bg2">
                  <a:lumMod val="10000"/>
                </a:schemeClr>
              </a:solidFill>
            </a:rPr>
            <a:t>Толерантный</a:t>
          </a:r>
          <a:endParaRPr lang="ru-RU" dirty="0">
            <a:solidFill>
              <a:schemeClr val="bg2">
                <a:lumMod val="10000"/>
              </a:schemeClr>
            </a:solidFill>
          </a:endParaRPr>
        </a:p>
      </dgm:t>
    </dgm:pt>
    <dgm:pt modelId="{A1C520B1-FB27-4CB4-B090-AE7C2F42B1B4}" type="parTrans" cxnId="{B6948D2C-40F2-477B-BE1A-2AE1BF6987ED}">
      <dgm:prSet/>
      <dgm:spPr/>
      <dgm:t>
        <a:bodyPr/>
        <a:lstStyle/>
        <a:p>
          <a:endParaRPr lang="ru-RU"/>
        </a:p>
      </dgm:t>
    </dgm:pt>
    <dgm:pt modelId="{F130AC93-A13B-43D6-BC2C-CAD449EFE216}" type="sibTrans" cxnId="{B6948D2C-40F2-477B-BE1A-2AE1BF6987ED}">
      <dgm:prSet/>
      <dgm:spPr/>
      <dgm:t>
        <a:bodyPr/>
        <a:lstStyle/>
        <a:p>
          <a:endParaRPr lang="ru-RU"/>
        </a:p>
      </dgm:t>
    </dgm:pt>
    <dgm:pt modelId="{08991F98-1C8B-4184-A387-0F035E584BBB}">
      <dgm:prSet phldrT="[Текст]"/>
      <dgm:spPr/>
      <dgm:t>
        <a:bodyPr/>
        <a:lstStyle/>
        <a:p>
          <a:r>
            <a:rPr lang="ru-RU" dirty="0" err="1" smtClean="0"/>
            <a:t>Безоценочность</a:t>
          </a:r>
          <a:r>
            <a:rPr lang="ru-RU" dirty="0" smtClean="0"/>
            <a:t> поведения</a:t>
          </a:r>
          <a:endParaRPr lang="ru-RU" dirty="0"/>
        </a:p>
      </dgm:t>
    </dgm:pt>
    <dgm:pt modelId="{DFBF0B9C-FE3E-409C-9687-57BD164BA2F2}" type="parTrans" cxnId="{C586816C-4DA5-4C65-9688-A203BFAA1536}">
      <dgm:prSet/>
      <dgm:spPr/>
      <dgm:t>
        <a:bodyPr/>
        <a:lstStyle/>
        <a:p>
          <a:endParaRPr lang="ru-RU"/>
        </a:p>
      </dgm:t>
    </dgm:pt>
    <dgm:pt modelId="{00CED6AE-5CEE-406A-86E8-5F15849D35FF}" type="sibTrans" cxnId="{C586816C-4DA5-4C65-9688-A203BFAA1536}">
      <dgm:prSet/>
      <dgm:spPr/>
      <dgm:t>
        <a:bodyPr/>
        <a:lstStyle/>
        <a:p>
          <a:endParaRPr lang="ru-RU"/>
        </a:p>
      </dgm:t>
    </dgm:pt>
    <dgm:pt modelId="{2D7AE229-0B5E-4F12-BD39-FF096070A12A}">
      <dgm:prSet phldrT="[Текст]"/>
      <dgm:spPr/>
      <dgm:t>
        <a:bodyPr/>
        <a:lstStyle/>
        <a:p>
          <a:r>
            <a:rPr lang="ru-RU" dirty="0" smtClean="0"/>
            <a:t>Принятие многообразия</a:t>
          </a:r>
          <a:endParaRPr lang="ru-RU" dirty="0"/>
        </a:p>
      </dgm:t>
    </dgm:pt>
    <dgm:pt modelId="{0CCD9816-9F47-41C9-B69D-06BA153F72D0}" type="parTrans" cxnId="{8BC1CC89-64E0-40CA-96CF-604AE6D35906}">
      <dgm:prSet/>
      <dgm:spPr/>
      <dgm:t>
        <a:bodyPr/>
        <a:lstStyle/>
        <a:p>
          <a:endParaRPr lang="ru-RU"/>
        </a:p>
      </dgm:t>
    </dgm:pt>
    <dgm:pt modelId="{9B489A23-AC03-49A7-AF95-7562577A4FDB}" type="sibTrans" cxnId="{8BC1CC89-64E0-40CA-96CF-604AE6D35906}">
      <dgm:prSet/>
      <dgm:spPr/>
      <dgm:t>
        <a:bodyPr/>
        <a:lstStyle/>
        <a:p>
          <a:endParaRPr lang="ru-RU"/>
        </a:p>
      </dgm:t>
    </dgm:pt>
    <dgm:pt modelId="{3B48BA7C-7354-4A38-967B-E719152DF321}">
      <dgm:prSet phldrT="[Текст]"/>
      <dgm:spPr/>
      <dgm:t>
        <a:bodyPr/>
        <a:lstStyle/>
        <a:p>
          <a:r>
            <a:rPr lang="ru-RU" dirty="0" err="1" smtClean="0"/>
            <a:t>Эмпатия</a:t>
          </a:r>
          <a:r>
            <a:rPr lang="ru-RU" dirty="0" smtClean="0"/>
            <a:t> к сторонам</a:t>
          </a:r>
          <a:endParaRPr lang="ru-RU" dirty="0"/>
        </a:p>
      </dgm:t>
    </dgm:pt>
    <dgm:pt modelId="{85689752-F829-49F8-85B2-A78A7ADF5C39}" type="parTrans" cxnId="{D9F9AB43-A684-413F-BF11-22E93EBCEA75}">
      <dgm:prSet/>
      <dgm:spPr/>
      <dgm:t>
        <a:bodyPr/>
        <a:lstStyle/>
        <a:p>
          <a:endParaRPr lang="ru-RU"/>
        </a:p>
      </dgm:t>
    </dgm:pt>
    <dgm:pt modelId="{245FD3F9-2A91-4F32-804D-2FBEC9757698}" type="sibTrans" cxnId="{D9F9AB43-A684-413F-BF11-22E93EBCEA75}">
      <dgm:prSet/>
      <dgm:spPr/>
      <dgm:t>
        <a:bodyPr/>
        <a:lstStyle/>
        <a:p>
          <a:endParaRPr lang="ru-RU"/>
        </a:p>
      </dgm:t>
    </dgm:pt>
    <dgm:pt modelId="{3F290878-0DD3-467B-A027-34F6E5D8E2F2}">
      <dgm:prSet/>
      <dgm:spPr/>
      <dgm:t>
        <a:bodyPr/>
        <a:lstStyle/>
        <a:p>
          <a:r>
            <a:rPr lang="ru-RU" dirty="0" smtClean="0">
              <a:solidFill>
                <a:schemeClr val="bg2">
                  <a:lumMod val="10000"/>
                </a:schemeClr>
              </a:solidFill>
            </a:rPr>
            <a:t>Проницательный</a:t>
          </a:r>
          <a:endParaRPr lang="ru-RU" dirty="0">
            <a:solidFill>
              <a:schemeClr val="bg2">
                <a:lumMod val="10000"/>
              </a:schemeClr>
            </a:solidFill>
          </a:endParaRPr>
        </a:p>
      </dgm:t>
    </dgm:pt>
    <dgm:pt modelId="{1E6C949E-3257-4844-AD91-7FCBBDDE9CC1}" type="parTrans" cxnId="{79A6DAE7-5456-4959-8E6D-A443AC0C6C28}">
      <dgm:prSet/>
      <dgm:spPr/>
      <dgm:t>
        <a:bodyPr/>
        <a:lstStyle/>
        <a:p>
          <a:endParaRPr lang="ru-RU"/>
        </a:p>
      </dgm:t>
    </dgm:pt>
    <dgm:pt modelId="{10E887FC-184A-42B5-B01C-A827A19A7C9A}" type="sibTrans" cxnId="{79A6DAE7-5456-4959-8E6D-A443AC0C6C28}">
      <dgm:prSet/>
      <dgm:spPr/>
      <dgm:t>
        <a:bodyPr/>
        <a:lstStyle/>
        <a:p>
          <a:endParaRPr lang="ru-RU"/>
        </a:p>
      </dgm:t>
    </dgm:pt>
    <dgm:pt modelId="{731E2133-84CE-4193-BF47-481E459024B3}">
      <dgm:prSet/>
      <dgm:spPr/>
      <dgm:t>
        <a:bodyPr/>
        <a:lstStyle/>
        <a:p>
          <a:r>
            <a:rPr lang="ru-RU" dirty="0" smtClean="0"/>
            <a:t>Использует техники, способствующие диалогу и дискуссии</a:t>
          </a:r>
          <a:endParaRPr lang="ru-RU" dirty="0"/>
        </a:p>
      </dgm:t>
    </dgm:pt>
    <dgm:pt modelId="{CD444BFA-84AE-4036-A6CC-CF16A2560627}" type="parTrans" cxnId="{376FBB35-056E-4CE7-B990-C517D615593F}">
      <dgm:prSet/>
      <dgm:spPr/>
      <dgm:t>
        <a:bodyPr/>
        <a:lstStyle/>
        <a:p>
          <a:endParaRPr lang="ru-RU"/>
        </a:p>
      </dgm:t>
    </dgm:pt>
    <dgm:pt modelId="{68950DCF-67F7-4FF3-8102-4F3E04EEFD54}" type="sibTrans" cxnId="{376FBB35-056E-4CE7-B990-C517D615593F}">
      <dgm:prSet/>
      <dgm:spPr/>
      <dgm:t>
        <a:bodyPr/>
        <a:lstStyle/>
        <a:p>
          <a:endParaRPr lang="ru-RU"/>
        </a:p>
      </dgm:t>
    </dgm:pt>
    <dgm:pt modelId="{64D85125-6B50-4840-A78B-BC99E998213E}" type="pres">
      <dgm:prSet presAssocID="{704438ED-3664-477E-92BC-5D7AC12D1F9D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5611F793-2A72-4C75-8361-D6FBBC86C1C4}" type="pres">
      <dgm:prSet presAssocID="{2D803001-D24B-41E7-9396-4D3F6FE09C42}" presName="linNode" presStyleCnt="0"/>
      <dgm:spPr/>
    </dgm:pt>
    <dgm:pt modelId="{BD7BC3CC-B031-4661-B27A-DEE0CC58AB88}" type="pres">
      <dgm:prSet presAssocID="{2D803001-D24B-41E7-9396-4D3F6FE09C42}" presName="parentShp" presStyleLbl="node1" presStyleIdx="0" presStyleCnt="3" custLinFactNeighborY="-2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99B72E-C91F-42CD-A58C-5A666D7C2317}" type="pres">
      <dgm:prSet presAssocID="{2D803001-D24B-41E7-9396-4D3F6FE09C42}" presName="childShp" presStyleLbl="b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F2BBB1-C060-4C76-A04C-7A5696654FF7}" type="pres">
      <dgm:prSet presAssocID="{3AC644F0-1C37-497D-B890-4E4A2380CAC2}" presName="spacing" presStyleCnt="0"/>
      <dgm:spPr/>
    </dgm:pt>
    <dgm:pt modelId="{F3CEE685-B1D7-40AC-AC72-B35444663C9A}" type="pres">
      <dgm:prSet presAssocID="{60AC2846-C3E3-4E55-B274-8D3C38E32B0D}" presName="linNode" presStyleCnt="0"/>
      <dgm:spPr/>
    </dgm:pt>
    <dgm:pt modelId="{28EAC113-90D8-4DD7-8EB3-1710C5BBAD64}" type="pres">
      <dgm:prSet presAssocID="{60AC2846-C3E3-4E55-B274-8D3C38E32B0D}" presName="parent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BA4213-2449-4D17-BD48-BDDB53F790D6}" type="pres">
      <dgm:prSet presAssocID="{60AC2846-C3E3-4E55-B274-8D3C38E32B0D}" presName="childShp" presStyleLbl="b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6A2369-66DF-49DB-B844-6A066E47F69A}" type="pres">
      <dgm:prSet presAssocID="{F130AC93-A13B-43D6-BC2C-CAD449EFE216}" presName="spacing" presStyleCnt="0"/>
      <dgm:spPr/>
    </dgm:pt>
    <dgm:pt modelId="{A13BA2BA-17D1-444C-AC41-2A68F3646E69}" type="pres">
      <dgm:prSet presAssocID="{3F290878-0DD3-467B-A027-34F6E5D8E2F2}" presName="linNode" presStyleCnt="0"/>
      <dgm:spPr/>
    </dgm:pt>
    <dgm:pt modelId="{9AF1E983-8587-41D7-924F-05800B141B4C}" type="pres">
      <dgm:prSet presAssocID="{3F290878-0DD3-467B-A027-34F6E5D8E2F2}" presName="parent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2871A7-20D7-4FE9-8681-C1A4BE999FE7}" type="pres">
      <dgm:prSet presAssocID="{3F290878-0DD3-467B-A027-34F6E5D8E2F2}" presName="childShp" presStyleLbl="b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109AAB8-E0BC-488D-8920-14D999A51FD3}" type="presOf" srcId="{3B48BA7C-7354-4A38-967B-E719152DF321}" destId="{AB99B72E-C91F-42CD-A58C-5A666D7C2317}" srcOrd="0" destOrd="1" presId="urn:microsoft.com/office/officeart/2005/8/layout/vList6"/>
    <dgm:cxn modelId="{79A6DAE7-5456-4959-8E6D-A443AC0C6C28}" srcId="{704438ED-3664-477E-92BC-5D7AC12D1F9D}" destId="{3F290878-0DD3-467B-A027-34F6E5D8E2F2}" srcOrd="2" destOrd="0" parTransId="{1E6C949E-3257-4844-AD91-7FCBBDDE9CC1}" sibTransId="{10E887FC-184A-42B5-B01C-A827A19A7C9A}"/>
    <dgm:cxn modelId="{A32F1E19-8FA6-4A1F-829F-EDA4136A2EFA}" srcId="{704438ED-3664-477E-92BC-5D7AC12D1F9D}" destId="{2D803001-D24B-41E7-9396-4D3F6FE09C42}" srcOrd="0" destOrd="0" parTransId="{CFF38C7A-B760-46E6-9DE7-01AFB6C8930A}" sibTransId="{3AC644F0-1C37-497D-B890-4E4A2380CAC2}"/>
    <dgm:cxn modelId="{85CDF362-527C-4CB1-91F1-389C5B530B2A}" type="presOf" srcId="{F3FCDE09-86AB-4D3F-A44D-5AF0B2A7E9EC}" destId="{AB99B72E-C91F-42CD-A58C-5A666D7C2317}" srcOrd="0" destOrd="0" presId="urn:microsoft.com/office/officeart/2005/8/layout/vList6"/>
    <dgm:cxn modelId="{C586816C-4DA5-4C65-9688-A203BFAA1536}" srcId="{60AC2846-C3E3-4E55-B274-8D3C38E32B0D}" destId="{08991F98-1C8B-4184-A387-0F035E584BBB}" srcOrd="0" destOrd="0" parTransId="{DFBF0B9C-FE3E-409C-9687-57BD164BA2F2}" sibTransId="{00CED6AE-5CEE-406A-86E8-5F15849D35FF}"/>
    <dgm:cxn modelId="{B6948D2C-40F2-477B-BE1A-2AE1BF6987ED}" srcId="{704438ED-3664-477E-92BC-5D7AC12D1F9D}" destId="{60AC2846-C3E3-4E55-B274-8D3C38E32B0D}" srcOrd="1" destOrd="0" parTransId="{A1C520B1-FB27-4CB4-B090-AE7C2F42B1B4}" sibTransId="{F130AC93-A13B-43D6-BC2C-CAD449EFE216}"/>
    <dgm:cxn modelId="{D9F9AB43-A684-413F-BF11-22E93EBCEA75}" srcId="{2D803001-D24B-41E7-9396-4D3F6FE09C42}" destId="{3B48BA7C-7354-4A38-967B-E719152DF321}" srcOrd="1" destOrd="0" parTransId="{85689752-F829-49F8-85B2-A78A7ADF5C39}" sibTransId="{245FD3F9-2A91-4F32-804D-2FBEC9757698}"/>
    <dgm:cxn modelId="{4DE69536-4C7A-4071-9E3E-80A8005BEBE6}" srcId="{2D803001-D24B-41E7-9396-4D3F6FE09C42}" destId="{F3FCDE09-86AB-4D3F-A44D-5AF0B2A7E9EC}" srcOrd="0" destOrd="0" parTransId="{9D28034E-DF66-45CB-B4B1-80FADDC5D915}" sibTransId="{980A5950-7E19-4E5F-A814-A27A9B68A14A}"/>
    <dgm:cxn modelId="{6FE88140-3B6B-4DC2-BF3C-9920F9398743}" type="presOf" srcId="{2D803001-D24B-41E7-9396-4D3F6FE09C42}" destId="{BD7BC3CC-B031-4661-B27A-DEE0CC58AB88}" srcOrd="0" destOrd="0" presId="urn:microsoft.com/office/officeart/2005/8/layout/vList6"/>
    <dgm:cxn modelId="{AB0549BC-B825-43BB-A903-D2E2E3127BE6}" type="presOf" srcId="{08991F98-1C8B-4184-A387-0F035E584BBB}" destId="{68BA4213-2449-4D17-BD48-BDDB53F790D6}" srcOrd="0" destOrd="0" presId="urn:microsoft.com/office/officeart/2005/8/layout/vList6"/>
    <dgm:cxn modelId="{376FBB35-056E-4CE7-B990-C517D615593F}" srcId="{3F290878-0DD3-467B-A027-34F6E5D8E2F2}" destId="{731E2133-84CE-4193-BF47-481E459024B3}" srcOrd="0" destOrd="0" parTransId="{CD444BFA-84AE-4036-A6CC-CF16A2560627}" sibTransId="{68950DCF-67F7-4FF3-8102-4F3E04EEFD54}"/>
    <dgm:cxn modelId="{E1B75717-ECDF-4399-921E-CE294580EB77}" type="presOf" srcId="{704438ED-3664-477E-92BC-5D7AC12D1F9D}" destId="{64D85125-6B50-4840-A78B-BC99E998213E}" srcOrd="0" destOrd="0" presId="urn:microsoft.com/office/officeart/2005/8/layout/vList6"/>
    <dgm:cxn modelId="{DA988CC7-673E-4AA4-83F2-DF324BEC5D41}" type="presOf" srcId="{3F290878-0DD3-467B-A027-34F6E5D8E2F2}" destId="{9AF1E983-8587-41D7-924F-05800B141B4C}" srcOrd="0" destOrd="0" presId="urn:microsoft.com/office/officeart/2005/8/layout/vList6"/>
    <dgm:cxn modelId="{8BC1CC89-64E0-40CA-96CF-604AE6D35906}" srcId="{60AC2846-C3E3-4E55-B274-8D3C38E32B0D}" destId="{2D7AE229-0B5E-4F12-BD39-FF096070A12A}" srcOrd="1" destOrd="0" parTransId="{0CCD9816-9F47-41C9-B69D-06BA153F72D0}" sibTransId="{9B489A23-AC03-49A7-AF95-7562577A4FDB}"/>
    <dgm:cxn modelId="{B075C44F-0FE8-4D59-BA0A-7DC1C1227D6A}" type="presOf" srcId="{731E2133-84CE-4193-BF47-481E459024B3}" destId="{132871A7-20D7-4FE9-8681-C1A4BE999FE7}" srcOrd="0" destOrd="0" presId="urn:microsoft.com/office/officeart/2005/8/layout/vList6"/>
    <dgm:cxn modelId="{7F87470C-E27A-4886-95DC-8D498398D090}" type="presOf" srcId="{60AC2846-C3E3-4E55-B274-8D3C38E32B0D}" destId="{28EAC113-90D8-4DD7-8EB3-1710C5BBAD64}" srcOrd="0" destOrd="0" presId="urn:microsoft.com/office/officeart/2005/8/layout/vList6"/>
    <dgm:cxn modelId="{9179EC9D-C107-46F2-B516-99B353B938D9}" type="presOf" srcId="{2D7AE229-0B5E-4F12-BD39-FF096070A12A}" destId="{68BA4213-2449-4D17-BD48-BDDB53F790D6}" srcOrd="0" destOrd="1" presId="urn:microsoft.com/office/officeart/2005/8/layout/vList6"/>
    <dgm:cxn modelId="{AA588F7C-0ECA-44E5-84B3-DEAF5F56923B}" type="presParOf" srcId="{64D85125-6B50-4840-A78B-BC99E998213E}" destId="{5611F793-2A72-4C75-8361-D6FBBC86C1C4}" srcOrd="0" destOrd="0" presId="urn:microsoft.com/office/officeart/2005/8/layout/vList6"/>
    <dgm:cxn modelId="{431649C5-49F0-47C9-BE7E-F3C01FF84296}" type="presParOf" srcId="{5611F793-2A72-4C75-8361-D6FBBC86C1C4}" destId="{BD7BC3CC-B031-4661-B27A-DEE0CC58AB88}" srcOrd="0" destOrd="0" presId="urn:microsoft.com/office/officeart/2005/8/layout/vList6"/>
    <dgm:cxn modelId="{85554E4E-5FF6-4CCB-B2CF-48179ABCF2BB}" type="presParOf" srcId="{5611F793-2A72-4C75-8361-D6FBBC86C1C4}" destId="{AB99B72E-C91F-42CD-A58C-5A666D7C2317}" srcOrd="1" destOrd="0" presId="urn:microsoft.com/office/officeart/2005/8/layout/vList6"/>
    <dgm:cxn modelId="{63DBF516-733A-4A6A-8CCE-CB1C2E051512}" type="presParOf" srcId="{64D85125-6B50-4840-A78B-BC99E998213E}" destId="{3FF2BBB1-C060-4C76-A04C-7A5696654FF7}" srcOrd="1" destOrd="0" presId="urn:microsoft.com/office/officeart/2005/8/layout/vList6"/>
    <dgm:cxn modelId="{AFF9A087-5149-407D-A64E-33E72ADCF980}" type="presParOf" srcId="{64D85125-6B50-4840-A78B-BC99E998213E}" destId="{F3CEE685-B1D7-40AC-AC72-B35444663C9A}" srcOrd="2" destOrd="0" presId="urn:microsoft.com/office/officeart/2005/8/layout/vList6"/>
    <dgm:cxn modelId="{A63D666E-6364-4730-B88B-890CD926422C}" type="presParOf" srcId="{F3CEE685-B1D7-40AC-AC72-B35444663C9A}" destId="{28EAC113-90D8-4DD7-8EB3-1710C5BBAD64}" srcOrd="0" destOrd="0" presId="urn:microsoft.com/office/officeart/2005/8/layout/vList6"/>
    <dgm:cxn modelId="{0090821C-C061-45BC-A636-69B8B92D2E52}" type="presParOf" srcId="{F3CEE685-B1D7-40AC-AC72-B35444663C9A}" destId="{68BA4213-2449-4D17-BD48-BDDB53F790D6}" srcOrd="1" destOrd="0" presId="urn:microsoft.com/office/officeart/2005/8/layout/vList6"/>
    <dgm:cxn modelId="{9D0F0E5B-482A-4A8A-8AAB-E9BF113A87D8}" type="presParOf" srcId="{64D85125-6B50-4840-A78B-BC99E998213E}" destId="{7B6A2369-66DF-49DB-B844-6A066E47F69A}" srcOrd="3" destOrd="0" presId="urn:microsoft.com/office/officeart/2005/8/layout/vList6"/>
    <dgm:cxn modelId="{0D93D389-7CB0-44C7-B299-15E461C24058}" type="presParOf" srcId="{64D85125-6B50-4840-A78B-BC99E998213E}" destId="{A13BA2BA-17D1-444C-AC41-2A68F3646E69}" srcOrd="4" destOrd="0" presId="urn:microsoft.com/office/officeart/2005/8/layout/vList6"/>
    <dgm:cxn modelId="{A2E33E9F-A2B3-4875-863D-03802C5C9EFE}" type="presParOf" srcId="{A13BA2BA-17D1-444C-AC41-2A68F3646E69}" destId="{9AF1E983-8587-41D7-924F-05800B141B4C}" srcOrd="0" destOrd="0" presId="urn:microsoft.com/office/officeart/2005/8/layout/vList6"/>
    <dgm:cxn modelId="{FC50B03D-B6EC-4BBF-BDA2-CD06B8FF9691}" type="presParOf" srcId="{A13BA2BA-17D1-444C-AC41-2A68F3646E69}" destId="{132871A7-20D7-4FE9-8681-C1A4BE999FE7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763F09-463D-47EA-8F39-9752A656E105}">
      <dsp:nvSpPr>
        <dsp:cNvPr id="0" name=""/>
        <dsp:cNvSpPr/>
      </dsp:nvSpPr>
      <dsp:spPr>
        <a:xfrm>
          <a:off x="4114800" y="2389930"/>
          <a:ext cx="2911251" cy="5052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2629"/>
              </a:lnTo>
              <a:lnTo>
                <a:pt x="2911251" y="252629"/>
              </a:lnTo>
              <a:lnTo>
                <a:pt x="2911251" y="505258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9462F6-853A-46CA-B956-A2A32570D2A6}">
      <dsp:nvSpPr>
        <dsp:cNvPr id="0" name=""/>
        <dsp:cNvSpPr/>
      </dsp:nvSpPr>
      <dsp:spPr>
        <a:xfrm>
          <a:off x="4069080" y="2389930"/>
          <a:ext cx="91440" cy="50525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5258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2319BA-27D0-41E3-B077-19E5165C4D30}">
      <dsp:nvSpPr>
        <dsp:cNvPr id="0" name=""/>
        <dsp:cNvSpPr/>
      </dsp:nvSpPr>
      <dsp:spPr>
        <a:xfrm>
          <a:off x="1203548" y="2389930"/>
          <a:ext cx="2911251" cy="505258"/>
        </a:xfrm>
        <a:custGeom>
          <a:avLst/>
          <a:gdLst/>
          <a:ahLst/>
          <a:cxnLst/>
          <a:rect l="0" t="0" r="0" b="0"/>
          <a:pathLst>
            <a:path>
              <a:moveTo>
                <a:pt x="2911251" y="0"/>
              </a:moveTo>
              <a:lnTo>
                <a:pt x="2911251" y="252629"/>
              </a:lnTo>
              <a:lnTo>
                <a:pt x="0" y="252629"/>
              </a:lnTo>
              <a:lnTo>
                <a:pt x="0" y="505258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03A5B9-F55C-48E7-8C00-DEAC304221F8}">
      <dsp:nvSpPr>
        <dsp:cNvPr id="0" name=""/>
        <dsp:cNvSpPr/>
      </dsp:nvSpPr>
      <dsp:spPr>
        <a:xfrm>
          <a:off x="2170589" y="392908"/>
          <a:ext cx="3888421" cy="1997022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400" kern="1200" dirty="0" smtClean="0">
              <a:solidFill>
                <a:schemeClr val="tx1"/>
              </a:solidFill>
            </a:rPr>
            <a:t>Программы ДО</a:t>
          </a:r>
          <a:endParaRPr lang="ru-RU" sz="4400" kern="1200" dirty="0">
            <a:solidFill>
              <a:schemeClr val="tx1"/>
            </a:solidFill>
          </a:endParaRPr>
        </a:p>
      </dsp:txBody>
      <dsp:txXfrm>
        <a:off x="2170589" y="392908"/>
        <a:ext cx="3888421" cy="1997022"/>
      </dsp:txXfrm>
    </dsp:sp>
    <dsp:sp modelId="{901D1565-9731-44AA-8B86-4CB6318FA3D9}">
      <dsp:nvSpPr>
        <dsp:cNvPr id="0" name=""/>
        <dsp:cNvSpPr/>
      </dsp:nvSpPr>
      <dsp:spPr>
        <a:xfrm>
          <a:off x="552" y="2895188"/>
          <a:ext cx="2405992" cy="2289386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solidFill>
                <a:schemeClr val="tx1"/>
              </a:solidFill>
            </a:rPr>
            <a:t>Позитивная социализация</a:t>
          </a:r>
          <a:endParaRPr lang="ru-RU" sz="2800" kern="1200" dirty="0">
            <a:solidFill>
              <a:schemeClr val="tx1"/>
            </a:solidFill>
          </a:endParaRPr>
        </a:p>
      </dsp:txBody>
      <dsp:txXfrm>
        <a:off x="552" y="2895188"/>
        <a:ext cx="2405992" cy="2289386"/>
      </dsp:txXfrm>
    </dsp:sp>
    <dsp:sp modelId="{13BB11E3-C355-409C-9EC3-4410F4DB23E8}">
      <dsp:nvSpPr>
        <dsp:cNvPr id="0" name=""/>
        <dsp:cNvSpPr/>
      </dsp:nvSpPr>
      <dsp:spPr>
        <a:xfrm>
          <a:off x="2911803" y="2895188"/>
          <a:ext cx="2405992" cy="2289386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>
              <a:solidFill>
                <a:schemeClr val="tx1"/>
              </a:solidFill>
            </a:rPr>
            <a:t>Личностное развитие</a:t>
          </a:r>
          <a:endParaRPr lang="ru-RU" sz="3200" kern="1200" dirty="0">
            <a:solidFill>
              <a:schemeClr val="tx1"/>
            </a:solidFill>
          </a:endParaRPr>
        </a:p>
      </dsp:txBody>
      <dsp:txXfrm>
        <a:off x="2911803" y="2895188"/>
        <a:ext cx="2405992" cy="2289386"/>
      </dsp:txXfrm>
    </dsp:sp>
    <dsp:sp modelId="{41747777-DCAA-4FD8-A8E1-BD5AE9DD337A}">
      <dsp:nvSpPr>
        <dsp:cNvPr id="0" name=""/>
        <dsp:cNvSpPr/>
      </dsp:nvSpPr>
      <dsp:spPr>
        <a:xfrm>
          <a:off x="5823054" y="2895188"/>
          <a:ext cx="2405992" cy="2289386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solidFill>
                <a:schemeClr val="tx1"/>
              </a:solidFill>
            </a:rPr>
            <a:t>Развитие на основе сотрудничества</a:t>
          </a:r>
          <a:endParaRPr lang="ru-RU" sz="2800" kern="1200" dirty="0">
            <a:solidFill>
              <a:schemeClr val="tx1"/>
            </a:solidFill>
          </a:endParaRPr>
        </a:p>
      </dsp:txBody>
      <dsp:txXfrm>
        <a:off x="5823054" y="2895188"/>
        <a:ext cx="2405992" cy="228938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99B72E-C91F-42CD-A58C-5A666D7C2317}">
      <dsp:nvSpPr>
        <dsp:cNvPr id="0" name=""/>
        <dsp:cNvSpPr/>
      </dsp:nvSpPr>
      <dsp:spPr>
        <a:xfrm>
          <a:off x="3556991" y="0"/>
          <a:ext cx="5335488" cy="1269999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200" kern="1200" dirty="0" smtClean="0"/>
            <a:t>Устанавливает доверительный контакт</a:t>
          </a:r>
          <a:endParaRPr lang="ru-RU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200" kern="1200" dirty="0" err="1" smtClean="0"/>
            <a:t>Эмпатия</a:t>
          </a:r>
          <a:r>
            <a:rPr lang="ru-RU" sz="2200" kern="1200" dirty="0" smtClean="0"/>
            <a:t> к сторонам</a:t>
          </a:r>
          <a:endParaRPr lang="ru-RU" sz="2200" kern="1200" dirty="0"/>
        </a:p>
      </dsp:txBody>
      <dsp:txXfrm>
        <a:off x="3556991" y="158750"/>
        <a:ext cx="4859238" cy="952499"/>
      </dsp:txXfrm>
    </dsp:sp>
    <dsp:sp modelId="{BD7BC3CC-B031-4661-B27A-DEE0CC58AB88}">
      <dsp:nvSpPr>
        <dsp:cNvPr id="0" name=""/>
        <dsp:cNvSpPr/>
      </dsp:nvSpPr>
      <dsp:spPr>
        <a:xfrm>
          <a:off x="0" y="0"/>
          <a:ext cx="3556992" cy="12699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solidFill>
                <a:schemeClr val="bg2">
                  <a:lumMod val="10000"/>
                </a:schemeClr>
              </a:solidFill>
            </a:rPr>
            <a:t>Эмоционально влиятельный</a:t>
          </a:r>
          <a:endParaRPr lang="ru-RU" sz="2800" kern="1200" dirty="0">
            <a:solidFill>
              <a:schemeClr val="bg2">
                <a:lumMod val="10000"/>
              </a:schemeClr>
            </a:solidFill>
          </a:endParaRPr>
        </a:p>
      </dsp:txBody>
      <dsp:txXfrm>
        <a:off x="61996" y="61996"/>
        <a:ext cx="3433000" cy="1146007"/>
      </dsp:txXfrm>
    </dsp:sp>
    <dsp:sp modelId="{68BA4213-2449-4D17-BD48-BDDB53F790D6}">
      <dsp:nvSpPr>
        <dsp:cNvPr id="0" name=""/>
        <dsp:cNvSpPr/>
      </dsp:nvSpPr>
      <dsp:spPr>
        <a:xfrm>
          <a:off x="3556991" y="1397000"/>
          <a:ext cx="5335488" cy="1269999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200" kern="1200" dirty="0" err="1" smtClean="0"/>
            <a:t>Безоценочность</a:t>
          </a:r>
          <a:r>
            <a:rPr lang="ru-RU" sz="2200" kern="1200" dirty="0" smtClean="0"/>
            <a:t> поведения</a:t>
          </a:r>
          <a:endParaRPr lang="ru-RU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200" kern="1200" dirty="0" smtClean="0"/>
            <a:t>Принятие многообразия</a:t>
          </a:r>
          <a:endParaRPr lang="ru-RU" sz="2200" kern="1200" dirty="0"/>
        </a:p>
      </dsp:txBody>
      <dsp:txXfrm>
        <a:off x="3556991" y="1555750"/>
        <a:ext cx="4859238" cy="952499"/>
      </dsp:txXfrm>
    </dsp:sp>
    <dsp:sp modelId="{28EAC113-90D8-4DD7-8EB3-1710C5BBAD64}">
      <dsp:nvSpPr>
        <dsp:cNvPr id="0" name=""/>
        <dsp:cNvSpPr/>
      </dsp:nvSpPr>
      <dsp:spPr>
        <a:xfrm>
          <a:off x="0" y="1397000"/>
          <a:ext cx="3556992" cy="12699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solidFill>
                <a:schemeClr val="bg2">
                  <a:lumMod val="10000"/>
                </a:schemeClr>
              </a:solidFill>
            </a:rPr>
            <a:t>Толерантный</a:t>
          </a:r>
          <a:endParaRPr lang="ru-RU" sz="2800" kern="1200" dirty="0">
            <a:solidFill>
              <a:schemeClr val="bg2">
                <a:lumMod val="10000"/>
              </a:schemeClr>
            </a:solidFill>
          </a:endParaRPr>
        </a:p>
      </dsp:txBody>
      <dsp:txXfrm>
        <a:off x="61996" y="1458996"/>
        <a:ext cx="3433000" cy="1146007"/>
      </dsp:txXfrm>
    </dsp:sp>
    <dsp:sp modelId="{132871A7-20D7-4FE9-8681-C1A4BE999FE7}">
      <dsp:nvSpPr>
        <dsp:cNvPr id="0" name=""/>
        <dsp:cNvSpPr/>
      </dsp:nvSpPr>
      <dsp:spPr>
        <a:xfrm>
          <a:off x="3556991" y="2793999"/>
          <a:ext cx="5335488" cy="1269999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200" kern="1200" dirty="0" smtClean="0"/>
            <a:t>Использует техники, способствующие диалогу и дискуссии</a:t>
          </a:r>
          <a:endParaRPr lang="ru-RU" sz="2200" kern="1200" dirty="0"/>
        </a:p>
      </dsp:txBody>
      <dsp:txXfrm>
        <a:off x="3556991" y="2952749"/>
        <a:ext cx="4859238" cy="952499"/>
      </dsp:txXfrm>
    </dsp:sp>
    <dsp:sp modelId="{9AF1E983-8587-41D7-924F-05800B141B4C}">
      <dsp:nvSpPr>
        <dsp:cNvPr id="0" name=""/>
        <dsp:cNvSpPr/>
      </dsp:nvSpPr>
      <dsp:spPr>
        <a:xfrm>
          <a:off x="0" y="2793999"/>
          <a:ext cx="3556992" cy="12699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solidFill>
                <a:schemeClr val="bg2">
                  <a:lumMod val="10000"/>
                </a:schemeClr>
              </a:solidFill>
            </a:rPr>
            <a:t>Проницательный</a:t>
          </a:r>
          <a:endParaRPr lang="ru-RU" sz="2800" kern="1200" dirty="0">
            <a:solidFill>
              <a:schemeClr val="bg2">
                <a:lumMod val="10000"/>
              </a:schemeClr>
            </a:solidFill>
          </a:endParaRPr>
        </a:p>
      </dsp:txBody>
      <dsp:txXfrm>
        <a:off x="61996" y="2855995"/>
        <a:ext cx="3433000" cy="11460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AB4757-BBE6-43C7-A456-CD841216B893}" type="datetimeFigureOut">
              <a:rPr lang="ru-RU" smtClean="0"/>
              <a:pPr/>
              <a:t>21.02.2019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5B73AE-5A1D-4F29-A4C2-5DD5FC6A0D1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24512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3B6D0BC3-061C-4472-8A4F-5887BFCD7472}" type="datetimeFigureOut">
              <a:rPr lang="ru-RU" smtClean="0"/>
              <a:pPr/>
              <a:t>21.02.2019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97F8576-54AB-417B-94F6-6CEB0ECDF6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0BC3-061C-4472-8A4F-5887BFCD7472}" type="datetimeFigureOut">
              <a:rPr lang="ru-RU" smtClean="0"/>
              <a:pPr/>
              <a:t>21.02.2019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F8576-54AB-417B-94F6-6CEB0ECDF6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0BC3-061C-4472-8A4F-5887BFCD7472}" type="datetimeFigureOut">
              <a:rPr lang="ru-RU" smtClean="0"/>
              <a:pPr/>
              <a:t>21.02.2019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F8576-54AB-417B-94F6-6CEB0ECDF6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0BC3-061C-4472-8A4F-5887BFCD7472}" type="datetimeFigureOut">
              <a:rPr lang="ru-RU" smtClean="0"/>
              <a:pPr/>
              <a:t>21.02.2019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F8576-54AB-417B-94F6-6CEB0ECDF6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0BC3-061C-4472-8A4F-5887BFCD7472}" type="datetimeFigureOut">
              <a:rPr lang="ru-RU" smtClean="0"/>
              <a:pPr/>
              <a:t>21.02.2019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F8576-54AB-417B-94F6-6CEB0ECDF6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0BC3-061C-4472-8A4F-5887BFCD7472}" type="datetimeFigureOut">
              <a:rPr lang="ru-RU" smtClean="0"/>
              <a:pPr/>
              <a:t>21.02.2019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F8576-54AB-417B-94F6-6CEB0ECDF6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B6D0BC3-061C-4472-8A4F-5887BFCD7472}" type="datetimeFigureOut">
              <a:rPr lang="ru-RU" smtClean="0"/>
              <a:pPr/>
              <a:t>21.02.2019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97F8576-54AB-417B-94F6-6CEB0ECDF69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3B6D0BC3-061C-4472-8A4F-5887BFCD7472}" type="datetimeFigureOut">
              <a:rPr lang="ru-RU" smtClean="0"/>
              <a:pPr/>
              <a:t>21.02.2019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97F8576-54AB-417B-94F6-6CEB0ECDF6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0BC3-061C-4472-8A4F-5887BFCD7472}" type="datetimeFigureOut">
              <a:rPr lang="ru-RU" smtClean="0"/>
              <a:pPr/>
              <a:t>21.02.2019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F8576-54AB-417B-94F6-6CEB0ECDF6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0BC3-061C-4472-8A4F-5887BFCD7472}" type="datetimeFigureOut">
              <a:rPr lang="ru-RU" smtClean="0"/>
              <a:pPr/>
              <a:t>21.02.2019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F8576-54AB-417B-94F6-6CEB0ECDF6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0BC3-061C-4472-8A4F-5887BFCD7472}" type="datetimeFigureOut">
              <a:rPr lang="ru-RU" smtClean="0"/>
              <a:pPr/>
              <a:t>21.02.2019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F8576-54AB-417B-94F6-6CEB0ECDF6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3B6D0BC3-061C-4472-8A4F-5887BFCD7472}" type="datetimeFigureOut">
              <a:rPr lang="ru-RU" smtClean="0"/>
              <a:pPr/>
              <a:t>21.02.2019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97F8576-54AB-417B-94F6-6CEB0ECDF69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2132856"/>
            <a:ext cx="8458200" cy="1470025"/>
          </a:xfrm>
        </p:spPr>
        <p:txBody>
          <a:bodyPr>
            <a:normAutofit/>
          </a:bodyPr>
          <a:lstStyle/>
          <a:p>
            <a:r>
              <a:rPr lang="ru-RU" b="1" dirty="0" smtClean="0">
                <a:latin typeface="+mn-lt"/>
              </a:rPr>
              <a:t>Учит ли воспитатель детей решать конфликты</a:t>
            </a:r>
            <a:endParaRPr lang="ru-RU" b="1" dirty="0"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4221088"/>
            <a:ext cx="7376864" cy="1752600"/>
          </a:xfrm>
        </p:spPr>
        <p:txBody>
          <a:bodyPr>
            <a:normAutofit/>
          </a:bodyPr>
          <a:lstStyle/>
          <a:p>
            <a:pPr algn="r"/>
            <a:r>
              <a:rPr lang="ru-RU" dirty="0" smtClean="0">
                <a:ln w="12700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Ермакова Т.Н.</a:t>
            </a:r>
          </a:p>
          <a:p>
            <a:pPr algn="r"/>
            <a:r>
              <a:rPr lang="ru-RU" sz="2200" dirty="0">
                <a:ln w="12700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д</a:t>
            </a:r>
            <a:r>
              <a:rPr lang="ru-RU" sz="2200" dirty="0" smtClean="0">
                <a:ln w="12700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оц. </a:t>
            </a:r>
            <a:r>
              <a:rPr lang="ru-RU" sz="2200" dirty="0">
                <a:ln w="12700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</a:t>
            </a:r>
            <a:r>
              <a:rPr lang="ru-RU" sz="2200" dirty="0" smtClean="0">
                <a:ln w="12700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аф. дошкольного образования </a:t>
            </a:r>
          </a:p>
          <a:p>
            <a:pPr algn="r"/>
            <a:r>
              <a:rPr lang="ru-RU" sz="2200" dirty="0" smtClean="0">
                <a:ln w="12700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ИРО Ярославской области</a:t>
            </a:r>
            <a:endParaRPr lang="ru-RU" sz="2200" dirty="0">
              <a:ln w="12700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</a:ln>
              <a:solidFill>
                <a:schemeClr val="tx1">
                  <a:lumMod val="50000"/>
                  <a:lumOff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+mn-lt"/>
              </a:rPr>
              <a:t>Кейс-анализ</a:t>
            </a:r>
            <a:endParaRPr lang="ru-RU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109728" indent="0">
              <a:buNone/>
            </a:pPr>
            <a:r>
              <a:rPr lang="ru-RU" dirty="0" smtClean="0"/>
              <a:t>«Опишите свое поведение, когда в Вашей группе происходит следующее:</a:t>
            </a:r>
          </a:p>
          <a:p>
            <a:pPr lvl="0"/>
            <a:r>
              <a:rPr lang="ru-RU" sz="2600" dirty="0" smtClean="0"/>
              <a:t>Аня и Толя хотят одновременно взять одну игрушку – больше таких игрушек в группе нет. Между ними возникает небольшая стычка – они толкаются, начинают кричать.</a:t>
            </a:r>
          </a:p>
          <a:p>
            <a:pPr lvl="0"/>
            <a:r>
              <a:rPr lang="ru-RU" sz="2600" dirty="0" smtClean="0"/>
              <a:t>Маша подходит к Вам во время прогулки  и рассказывает, что ее только что обозвал Вася</a:t>
            </a:r>
          </a:p>
          <a:p>
            <a:pPr lvl="0"/>
            <a:r>
              <a:rPr lang="ru-RU" sz="2600" dirty="0" smtClean="0"/>
              <a:t>Ваня и Алиса во время игры на скорость хотели сесть на один стульчик – Ваня занимает место первым, Алиса начинает его толкать и смещать со стула, громко говоря «Я первая захотела!». Ваня не встает со стула.</a:t>
            </a:r>
          </a:p>
          <a:p>
            <a:pPr lvl="0"/>
            <a:r>
              <a:rPr lang="ru-RU" sz="2600" dirty="0" smtClean="0"/>
              <a:t>Коля походит к Вам и рассказывается, что его только что обозвала Катя»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+mn-lt"/>
              </a:rPr>
              <a:t>Процедура анализа</a:t>
            </a:r>
            <a:endParaRPr lang="ru-RU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dirty="0" smtClean="0"/>
              <a:t>Контент-анализ ответов респондентов.</a:t>
            </a:r>
          </a:p>
          <a:p>
            <a:r>
              <a:rPr lang="ru-RU" dirty="0" smtClean="0"/>
              <a:t>Единицы анализа – темы. Содержание тем соответствует классификации техник медиации </a:t>
            </a:r>
            <a:r>
              <a:rPr lang="ru-RU" dirty="0" err="1" smtClean="0"/>
              <a:t>Дж.Волла</a:t>
            </a:r>
            <a:r>
              <a:rPr lang="ru-RU" dirty="0" smtClean="0"/>
              <a:t>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+mn-lt"/>
              </a:rPr>
              <a:t>Результаты</a:t>
            </a:r>
            <a:endParaRPr lang="ru-RU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ctr">
              <a:buNone/>
            </a:pPr>
            <a:endParaRPr lang="ru-RU" dirty="0" smtClean="0"/>
          </a:p>
          <a:p>
            <a:pPr marL="109728" indent="0" algn="ctr">
              <a:buNone/>
            </a:pPr>
            <a:r>
              <a:rPr lang="ru-RU" dirty="0" smtClean="0"/>
              <a:t>27</a:t>
            </a:r>
            <a:r>
              <a:rPr lang="ru-RU" dirty="0"/>
              <a:t>% высказываний вошли в категорию «</a:t>
            </a:r>
            <a:r>
              <a:rPr lang="ru-RU" dirty="0" err="1"/>
              <a:t>неклассифицируемых</a:t>
            </a:r>
            <a:r>
              <a:rPr lang="ru-RU" dirty="0"/>
              <a:t> высказываний», так как не предполагали использования техники разрешения конфликта</a:t>
            </a:r>
          </a:p>
          <a:p>
            <a:pPr marL="109728" indent="0" algn="ctr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18333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67544" y="764705"/>
          <a:ext cx="8208911" cy="5924456"/>
        </p:xfrm>
        <a:graphic>
          <a:graphicData uri="http://schemas.openxmlformats.org/drawingml/2006/table">
            <a:tbl>
              <a:tblPr/>
              <a:tblGrid>
                <a:gridCol w="1440160"/>
                <a:gridCol w="5616624"/>
                <a:gridCol w="1152127"/>
              </a:tblGrid>
              <a:tr h="159062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Отвлечение от конфликта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Отсутствие разрешение конфликта, отвлечение сторон от предмета конфликта «отниму и уберу игрушку», «увлеку рисованием»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Calibri"/>
                          <a:cs typeface="Times New Roman"/>
                        </a:rPr>
                        <a:t>24%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297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Прессинг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Подталкивание конфликтующей стороны к определенному решению («Скажу извиниться», «Скажу уступить» и т.п.)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Calibri"/>
                          <a:cs typeface="Times New Roman"/>
                        </a:rPr>
                        <a:t>22%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062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Сбор информации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Сбор информации от конфликтующих сторон («Выясню причину конфликта», «Попытаюсь выяснить, в чем причина» и т.п.)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Calibri"/>
                          <a:cs typeface="Times New Roman"/>
                        </a:rPr>
                        <a:t>11%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297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«Повестка дня»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Очная встреча конфликтующих сторон и медиатора («Побеседую вместе с детьми», «Позову детей для обсуждения» и т.п.)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Calibri"/>
                          <a:cs typeface="Times New Roman"/>
                        </a:rPr>
                        <a:t>9%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ctr">
              <a:buNone/>
            </a:pPr>
            <a:r>
              <a:rPr lang="ru-RU" dirty="0" smtClean="0"/>
              <a:t>Дальнейший качественный анализ ответов респондентов касался выявления </a:t>
            </a:r>
            <a:r>
              <a:rPr lang="ru-RU" dirty="0" err="1" smtClean="0"/>
              <a:t>гендерных</a:t>
            </a:r>
            <a:r>
              <a:rPr lang="ru-RU" dirty="0" smtClean="0"/>
              <a:t> стереотипов, высказываемых педагогом.</a:t>
            </a:r>
          </a:p>
          <a:p>
            <a:r>
              <a:rPr lang="ru-RU" dirty="0" smtClean="0"/>
              <a:t>Были выделены 3 группы высказываний, объединенных одной общей темой:</a:t>
            </a:r>
          </a:p>
          <a:p>
            <a:pPr lvl="0"/>
            <a:r>
              <a:rPr lang="ru-RU" dirty="0" smtClean="0"/>
              <a:t>«Мальчики должны уступать девочкам»</a:t>
            </a:r>
          </a:p>
          <a:p>
            <a:pPr lvl="0"/>
            <a:r>
              <a:rPr lang="ru-RU" dirty="0" smtClean="0"/>
              <a:t>«Девочки не должны ссориться»</a:t>
            </a:r>
          </a:p>
          <a:p>
            <a:pPr lvl="0"/>
            <a:r>
              <a:rPr lang="ru-RU" dirty="0" smtClean="0"/>
              <a:t>«Мальчики не жалуются»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3358529"/>
              </p:ext>
            </p:extLst>
          </p:nvPr>
        </p:nvGraphicFramePr>
        <p:xfrm>
          <a:off x="251520" y="2708920"/>
          <a:ext cx="8460431" cy="3546930"/>
        </p:xfrm>
        <a:graphic>
          <a:graphicData uri="http://schemas.openxmlformats.org/drawingml/2006/table">
            <a:tbl>
              <a:tblPr/>
              <a:tblGrid>
                <a:gridCol w="5484120"/>
                <a:gridCol w="2976311"/>
              </a:tblGrid>
              <a:tr h="126734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Категории высказываний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Доля в общем количестве высказываний, %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367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«Мальчики должны уступать девочкам»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367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«Девочки не должны ссориться»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367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«Мальчики не жалуются»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  <a:latin typeface="+mn-lt"/>
              </a:rPr>
              <a:t>Фокус-группа (12 человек)</a:t>
            </a:r>
            <a:endParaRPr lang="ru-RU" b="1" dirty="0"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«Как регулируются детские конфликты в вашей группе?»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Отвлечение от конфликта (игрой, игрушкой)</a:t>
            </a:r>
          </a:p>
          <a:p>
            <a:r>
              <a:rPr lang="ru-RU" dirty="0" err="1" smtClean="0"/>
              <a:t>Мирилки</a:t>
            </a:r>
            <a:r>
              <a:rPr lang="ru-RU" dirty="0" smtClean="0"/>
              <a:t> («Возьмитесь мизинчиками и …»)</a:t>
            </a:r>
          </a:p>
          <a:p>
            <a:r>
              <a:rPr lang="ru-RU" dirty="0" smtClean="0"/>
              <a:t>Чтение литературы, которая предлагает разные способы разрешения конфликта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325112"/>
          </a:xfrm>
        </p:spPr>
        <p:txBody>
          <a:bodyPr>
            <a:normAutofit/>
          </a:bodyPr>
          <a:lstStyle/>
          <a:p>
            <a:r>
              <a:rPr lang="ru-RU" dirty="0" smtClean="0"/>
              <a:t>Педагог чаще отвлекает детей от конфликта вместо его разрешения, директивно решает его </a:t>
            </a:r>
            <a:r>
              <a:rPr lang="ru-RU" dirty="0" err="1" smtClean="0"/>
              <a:t>из-вне</a:t>
            </a:r>
            <a:r>
              <a:rPr lang="ru-RU" dirty="0" smtClean="0"/>
              <a:t> (прессинг воспитанника к выполнению того или иного действия). </a:t>
            </a:r>
          </a:p>
          <a:p>
            <a:r>
              <a:rPr lang="ru-RU" dirty="0" smtClean="0"/>
              <a:t>Меньше представлено стремление узнать суть конфликта, совместно его проанализировать, найти конструктивное решение, а не забыть его.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 smtClean="0">
                <a:latin typeface="+mn-lt"/>
              </a:rPr>
              <a:t>Эмпатия</a:t>
            </a:r>
            <a:endParaRPr lang="ru-RU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Средний балл по </a:t>
            </a:r>
            <a:r>
              <a:rPr lang="ru-RU" dirty="0" err="1" smtClean="0"/>
              <a:t>эмпатии</a:t>
            </a:r>
            <a:r>
              <a:rPr lang="ru-RU" dirty="0" smtClean="0"/>
              <a:t> у респондентов - 25,4 (</a:t>
            </a:r>
            <a:r>
              <a:rPr lang="en-US" dirty="0" smtClean="0"/>
              <a:t>SD</a:t>
            </a:r>
            <a:r>
              <a:rPr lang="ru-RU" dirty="0" smtClean="0"/>
              <a:t> = 3,8). Это говорит о среднем уровне выраженности </a:t>
            </a:r>
            <a:r>
              <a:rPr lang="ru-RU" dirty="0" err="1" smtClean="0"/>
              <a:t>эмпатии</a:t>
            </a:r>
            <a:r>
              <a:rPr lang="ru-RU" dirty="0" smtClean="0"/>
              <a:t> – ни у одного педагога нет значения по данной характеристике на низком уровне выраженности.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+mn-lt"/>
              </a:rPr>
              <a:t>Толерантность</a:t>
            </a:r>
            <a:endParaRPr lang="ru-RU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средний уровень выраженности. Средний балл по выраженности толерантности в выборке 85,4 (</a:t>
            </a:r>
            <a:r>
              <a:rPr lang="en-US" dirty="0" smtClean="0"/>
              <a:t>SD</a:t>
            </a:r>
            <a:r>
              <a:rPr lang="ru-RU" dirty="0" smtClean="0"/>
              <a:t> = 6,7). Нет педагогов с низким уровнем, но и нет с высоким.</a:t>
            </a:r>
          </a:p>
          <a:p>
            <a:r>
              <a:rPr lang="ru-RU" dirty="0" smtClean="0"/>
              <a:t>В случае с проверкой связи толерантности с возрастом стажем не было найдено связей. Это говорит об относительной устойчивости исследуемой характеристики (</a:t>
            </a:r>
            <a:r>
              <a:rPr lang="en-US" dirty="0" smtClean="0"/>
              <a:t>Linear Regression</a:t>
            </a:r>
            <a:r>
              <a:rPr lang="ru-RU" dirty="0" smtClean="0"/>
              <a:t>, </a:t>
            </a:r>
            <a:r>
              <a:rPr lang="en-US" dirty="0" smtClean="0"/>
              <a:t>Adjusted R</a:t>
            </a:r>
            <a:r>
              <a:rPr lang="ru-RU" dirty="0" smtClean="0"/>
              <a:t>2 = 0,010).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548680"/>
          <a:ext cx="8229600" cy="55774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691680" y="5949280"/>
            <a:ext cx="5832648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УМЕНИЕ ОБЩАТЬСЯ И БЫТЬ ЭФФЕКТИВНЫМ КОММУНИКАТОРОМ</a:t>
            </a:r>
            <a:endParaRPr lang="ru-RU" sz="2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4525963"/>
          </a:xfrm>
        </p:spPr>
        <p:txBody>
          <a:bodyPr/>
          <a:lstStyle/>
          <a:p>
            <a:pPr algn="ctr">
              <a:lnSpc>
                <a:spcPct val="150000"/>
              </a:lnSpc>
              <a:buNone/>
            </a:pPr>
            <a:endParaRPr lang="ru-RU" dirty="0" smtClean="0"/>
          </a:p>
          <a:p>
            <a:pPr algn="ctr">
              <a:lnSpc>
                <a:spcPct val="150000"/>
              </a:lnSpc>
              <a:buNone/>
            </a:pPr>
            <a:r>
              <a:rPr lang="ru-RU" dirty="0" smtClean="0"/>
              <a:t>Детский сад и коллектив детей – площадка для развития навыков коммуникации. </a:t>
            </a:r>
          </a:p>
          <a:p>
            <a:pPr algn="ctr">
              <a:lnSpc>
                <a:spcPct val="150000"/>
              </a:lnSpc>
              <a:buNone/>
            </a:pPr>
            <a:endParaRPr lang="ru-RU" dirty="0" smtClean="0"/>
          </a:p>
          <a:p>
            <a:pPr algn="ctr">
              <a:lnSpc>
                <a:spcPct val="150000"/>
              </a:lnSpc>
              <a:buNone/>
            </a:pPr>
            <a:r>
              <a:rPr lang="ru-RU" dirty="0" smtClean="0"/>
              <a:t>Педагог – транслятор норм и регулятор правил, медиатор конфликтов детей.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40152" y="692696"/>
            <a:ext cx="2901008" cy="792088"/>
          </a:xfrm>
        </p:spPr>
        <p:txBody>
          <a:bodyPr>
            <a:normAutofit fontScale="90000"/>
          </a:bodyPr>
          <a:lstStyle/>
          <a:p>
            <a:r>
              <a:rPr lang="en-US" sz="1800" dirty="0" smtClean="0">
                <a:latin typeface="+mn-lt"/>
              </a:rPr>
              <a:t>ECERS-R </a:t>
            </a:r>
            <a:r>
              <a:rPr lang="ru-RU" sz="1800" dirty="0" smtClean="0">
                <a:latin typeface="+mn-lt"/>
              </a:rPr>
              <a:t>по ЯО (</a:t>
            </a:r>
            <a:r>
              <a:rPr lang="ru-RU" sz="1800" dirty="0" err="1" smtClean="0">
                <a:latin typeface="+mn-lt"/>
              </a:rPr>
              <a:t>Коточигова</a:t>
            </a:r>
            <a:r>
              <a:rPr lang="ru-RU" sz="1800" dirty="0" smtClean="0">
                <a:latin typeface="+mn-lt"/>
              </a:rPr>
              <a:t> Е.В., Захарова Т.Н., </a:t>
            </a:r>
            <a:r>
              <a:rPr lang="ru-RU" sz="1800" dirty="0" err="1" smtClean="0">
                <a:latin typeface="+mn-lt"/>
              </a:rPr>
              <a:t>Надежина</a:t>
            </a:r>
            <a:r>
              <a:rPr lang="ru-RU" sz="1800" dirty="0" smtClean="0">
                <a:latin typeface="+mn-lt"/>
              </a:rPr>
              <a:t> М.А., 2018)</a:t>
            </a:r>
            <a:endParaRPr lang="ru-RU" sz="1800" dirty="0">
              <a:latin typeface="+mn-lt"/>
            </a:endParaRPr>
          </a:p>
        </p:txBody>
      </p:sp>
      <p:graphicFrame>
        <p:nvGraphicFramePr>
          <p:cNvPr id="4" name="Содержимое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018771"/>
              </p:ext>
            </p:extLst>
          </p:nvPr>
        </p:nvGraphicFramePr>
        <p:xfrm>
          <a:off x="0" y="1124744"/>
          <a:ext cx="9144000" cy="65527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n w="6350">
                  <a:solidFill>
                    <a:schemeClr val="tx2">
                      <a:lumMod val="60000"/>
                      <a:lumOff val="40000"/>
                    </a:schemeClr>
                  </a:solidFill>
                </a:ln>
                <a:latin typeface="+mn-lt"/>
              </a:rPr>
              <a:t>Как понимается конфликт?</a:t>
            </a:r>
            <a:endParaRPr lang="ru-RU" dirty="0">
              <a:ln w="6350">
                <a:solidFill>
                  <a:schemeClr val="tx2">
                    <a:lumMod val="60000"/>
                    <a:lumOff val="40000"/>
                  </a:schemeClr>
                </a:solidFill>
              </a:ln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«наиболее </a:t>
            </a:r>
            <a:r>
              <a:rPr lang="ru-RU" dirty="0"/>
              <a:t>острый способ разрешения значимых противоречий, возникающих в процессе социального взаимодействия, заключающийся в противодействии субъектов конфликта и обычно сопровождающийся негативными эмоциями и чувствами, переживаемыми ими по отношению друг к </a:t>
            </a:r>
            <a:r>
              <a:rPr lang="ru-RU" dirty="0" smtClean="0"/>
              <a:t>другу» </a:t>
            </a:r>
          </a:p>
          <a:p>
            <a:pPr algn="ctr">
              <a:buNone/>
            </a:pPr>
            <a:r>
              <a:rPr lang="ru-RU" dirty="0" smtClean="0"/>
              <a:t>(</a:t>
            </a:r>
            <a:r>
              <a:rPr lang="ru-RU" dirty="0" err="1" smtClean="0"/>
              <a:t>М.М.Кашапов</a:t>
            </a:r>
            <a:r>
              <a:rPr lang="ru-RU" dirty="0" smtClean="0"/>
              <a:t>, 2018)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n>
                  <a:solidFill>
                    <a:schemeClr val="tx2">
                      <a:lumMod val="60000"/>
                      <a:lumOff val="40000"/>
                    </a:schemeClr>
                  </a:solidFill>
                </a:ln>
                <a:latin typeface="+mn-lt"/>
              </a:rPr>
              <a:t>Из </a:t>
            </a:r>
            <a:r>
              <a:rPr lang="ru-RU" dirty="0" err="1" smtClean="0">
                <a:ln>
                  <a:solidFill>
                    <a:schemeClr val="tx2">
                      <a:lumMod val="60000"/>
                      <a:lumOff val="40000"/>
                    </a:schemeClr>
                  </a:solidFill>
                </a:ln>
                <a:latin typeface="+mn-lt"/>
              </a:rPr>
              <a:t>ПрофСтандарта</a:t>
            </a:r>
            <a:endParaRPr lang="ru-RU" dirty="0"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b="1" dirty="0"/>
              <a:t>Трудовые действия (воспитательная деятельность,</a:t>
            </a:r>
            <a:r>
              <a:rPr lang="ru-RU" dirty="0"/>
              <a:t> п. </a:t>
            </a:r>
            <a:r>
              <a:rPr lang="ru-RU" b="1" dirty="0"/>
              <a:t>3.1.2.)</a:t>
            </a:r>
            <a:r>
              <a:rPr lang="ru-RU" dirty="0"/>
              <a:t> </a:t>
            </a:r>
          </a:p>
          <a:p>
            <a:pPr lvl="0"/>
            <a:r>
              <a:rPr lang="ru-RU" dirty="0"/>
              <a:t>Регулирование поведения обучающихся для обеспечения безопасной образовательной среды;</a:t>
            </a:r>
          </a:p>
          <a:p>
            <a:pPr lvl="0"/>
            <a:r>
              <a:rPr lang="ru-RU" dirty="0"/>
              <a:t>Формирование толерантности и навыков поведения в изменяющейся поликультурной среде;</a:t>
            </a:r>
          </a:p>
          <a:p>
            <a:pPr>
              <a:buNone/>
            </a:pPr>
            <a:r>
              <a:rPr lang="ru-RU" b="1" dirty="0"/>
              <a:t>Необходимые умения</a:t>
            </a:r>
            <a:endParaRPr lang="ru-RU" dirty="0"/>
          </a:p>
          <a:p>
            <a:pPr lvl="0"/>
            <a:r>
              <a:rPr lang="ru-RU" dirty="0"/>
              <a:t>Строить воспитательную деятельность с учетом культурных различий детей, половозрастных и индивидуальных особенностей;</a:t>
            </a:r>
          </a:p>
          <a:p>
            <a:pPr lvl="0"/>
            <a:r>
              <a:rPr lang="ru-RU" dirty="0"/>
              <a:t>Защищать достоинство и интересы обучающихся, помогать детям, оказавшимся в конфликтной ситуации и/или неблагоприятных условиях.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n>
                  <a:solidFill>
                    <a:schemeClr val="tx2">
                      <a:lumMod val="60000"/>
                      <a:lumOff val="40000"/>
                    </a:schemeClr>
                  </a:solidFill>
                </a:ln>
                <a:latin typeface="+mn-lt"/>
              </a:rPr>
              <a:t>Успешный медиатор</a:t>
            </a:r>
            <a:endParaRPr lang="ru-RU" dirty="0"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325344" y="6016720"/>
            <a:ext cx="2818656" cy="841280"/>
          </a:xfrm>
        </p:spPr>
        <p:txBody>
          <a:bodyPr>
            <a:normAutofit/>
          </a:bodyPr>
          <a:lstStyle/>
          <a:p>
            <a:pPr algn="r">
              <a:buNone/>
            </a:pPr>
            <a:r>
              <a:rPr lang="ru-RU" sz="2000" dirty="0" smtClean="0"/>
              <a:t>Т.Ю. Базаров </a:t>
            </a:r>
          </a:p>
          <a:p>
            <a:pPr algn="r">
              <a:buNone/>
            </a:pPr>
            <a:r>
              <a:rPr lang="ru-RU" sz="2000" dirty="0" smtClean="0"/>
              <a:t>А.С. Чиннова, 2012</a:t>
            </a:r>
          </a:p>
        </p:txBody>
      </p:sp>
      <p:graphicFrame>
        <p:nvGraphicFramePr>
          <p:cNvPr id="4" name="Схема 3"/>
          <p:cNvGraphicFramePr/>
          <p:nvPr/>
        </p:nvGraphicFramePr>
        <p:xfrm>
          <a:off x="251520" y="2132856"/>
          <a:ext cx="889248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066800"/>
          </a:xfrm>
        </p:spPr>
        <p:txBody>
          <a:bodyPr/>
          <a:lstStyle/>
          <a:p>
            <a:r>
              <a:rPr lang="ru-RU" dirty="0" smtClean="0"/>
              <a:t>Техники медиации Дж. </a:t>
            </a:r>
            <a:r>
              <a:rPr lang="ru-RU" dirty="0" err="1" smtClean="0"/>
              <a:t>Волла</a:t>
            </a:r>
            <a:r>
              <a:rPr lang="ru-RU" dirty="0" smtClean="0"/>
              <a:t> 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9960680"/>
              </p:ext>
            </p:extLst>
          </p:nvPr>
        </p:nvGraphicFramePr>
        <p:xfrm>
          <a:off x="323528" y="1415064"/>
          <a:ext cx="8568952" cy="6217920"/>
        </p:xfrm>
        <a:graphic>
          <a:graphicData uri="http://schemas.openxmlformats.org/drawingml/2006/table">
            <a:tbl>
              <a:tblPr/>
              <a:tblGrid>
                <a:gridCol w="3016279"/>
                <a:gridCol w="5552673"/>
              </a:tblGrid>
              <a:tr h="16016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Сбор информации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040" marR="40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Сбор информации от конфликтующих сторон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040" marR="40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32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Прессинг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040" marR="40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Подталкивание конфликтующей стороны к </a:t>
                      </a: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решению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040" marR="40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32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Уступка («подкуп»)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040" marR="40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Предоставление награды </a:t>
                      </a: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за уступку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040" marR="40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32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Совет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040" marR="40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Предлагает </a:t>
                      </a: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варианты соглашения сторонам, варианты уступок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040" marR="40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32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latin typeface="Times New Roman"/>
                          <a:ea typeface="Calibri"/>
                          <a:cs typeface="Times New Roman"/>
                        </a:rPr>
                        <a:t>Рефлексивность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040" marR="40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Снижения </a:t>
                      </a: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эмоционального </a:t>
                      </a: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накала юмором и др. приемами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040" marR="40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16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Разделение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040" marR="40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Критика позиции другой стороны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040" marR="40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16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Бездействие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040" marR="40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Наблюдение за ходом конфликта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040" marR="40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16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«Охлаждение пыла»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040" marR="40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Установление доверия между сторонами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040" marR="40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16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«Повестка дня»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040" marR="40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Очная встреча конфликтующих сторон и медиатора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040" marR="40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32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Сравнение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040" marR="40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Представление позиции одной стороны другой в ее присутствии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040" marR="40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16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Интеграция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040" marR="40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Сбор всех трудностей в конфликтной ситуации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040" marR="40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16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Решение проблемы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040" marR="40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Анализ фактов, связанных с конфликтной ситуацией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040" marR="40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32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Репрезентация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040" marR="40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Просьба «пересказать» позицию и желания другой стороны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040" marR="40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32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Привлечение еще одной стороны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040" marR="40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latin typeface="Times New Roman"/>
                          <a:ea typeface="Calibri"/>
                          <a:cs typeface="Times New Roman"/>
                        </a:rPr>
                        <a:t>Ассистирование</a:t>
                      </a: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 третьей стороны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040" marR="40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32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Придание публичности конфликту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040" marR="40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Публичное обсуждение конфликта и позиций сторон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040" marR="40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6444208" y="6309320"/>
            <a:ext cx="24112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Wall J. A</a:t>
            </a:r>
            <a:r>
              <a:rPr lang="en-US" dirty="0" smtClean="0"/>
              <a:t>.,</a:t>
            </a:r>
            <a:r>
              <a:rPr lang="ru-RU" dirty="0" smtClean="0"/>
              <a:t> </a:t>
            </a:r>
            <a:r>
              <a:rPr lang="en-US" dirty="0" smtClean="0"/>
              <a:t>et.al.</a:t>
            </a:r>
            <a:r>
              <a:rPr lang="ru-RU" dirty="0" smtClean="0"/>
              <a:t> 2001</a:t>
            </a:r>
            <a:r>
              <a:rPr lang="en-US" dirty="0" smtClean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+mn-lt"/>
              </a:rPr>
              <a:t>Процедура исследования</a:t>
            </a:r>
            <a:endParaRPr lang="ru-RU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74 педагога ДО Ярославской области</a:t>
            </a:r>
          </a:p>
          <a:p>
            <a:r>
              <a:rPr lang="ru-RU" dirty="0" err="1" smtClean="0"/>
              <a:t>Заполнии</a:t>
            </a:r>
            <a:r>
              <a:rPr lang="ru-RU" dirty="0" smtClean="0"/>
              <a:t> </a:t>
            </a:r>
            <a:r>
              <a:rPr lang="ru-RU" dirty="0" err="1" smtClean="0"/>
              <a:t>опросник</a:t>
            </a:r>
            <a:r>
              <a:rPr lang="ru-RU" dirty="0" smtClean="0"/>
              <a:t> определения уровня </a:t>
            </a:r>
            <a:r>
              <a:rPr lang="ru-RU" dirty="0" err="1" smtClean="0"/>
              <a:t>эмпатии</a:t>
            </a:r>
            <a:endParaRPr lang="ru-RU" dirty="0" smtClean="0"/>
          </a:p>
          <a:p>
            <a:r>
              <a:rPr lang="ru-RU" dirty="0" smtClean="0"/>
              <a:t>Заполнили </a:t>
            </a:r>
            <a:r>
              <a:rPr lang="ru-RU" dirty="0" err="1" smtClean="0"/>
              <a:t>опросник</a:t>
            </a:r>
            <a:r>
              <a:rPr lang="ru-RU" dirty="0" smtClean="0"/>
              <a:t> определения уровня толерантности</a:t>
            </a:r>
          </a:p>
          <a:p>
            <a:r>
              <a:rPr lang="ru-RU" dirty="0" smtClean="0"/>
              <a:t>Ответили на кейсы в письменном виде</a:t>
            </a:r>
          </a:p>
          <a:p>
            <a:pPr>
              <a:buNone/>
            </a:pPr>
            <a:r>
              <a:rPr lang="ru-RU" dirty="0" smtClean="0"/>
              <a:t>12 респондентов участвовали в </a:t>
            </a:r>
            <a:r>
              <a:rPr lang="ru-RU" dirty="0" err="1" smtClean="0"/>
              <a:t>фокус-группе</a:t>
            </a:r>
            <a:r>
              <a:rPr lang="ru-RU" dirty="0" smtClean="0"/>
              <a:t> «Как вы регулируете конфликты детей?»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141</TotalTime>
  <Words>881</Words>
  <Application>Microsoft Office PowerPoint</Application>
  <PresentationFormat>Экран (4:3)</PresentationFormat>
  <Paragraphs>134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Городская</vt:lpstr>
      <vt:lpstr>Учит ли воспитатель детей решать конфликты</vt:lpstr>
      <vt:lpstr>Презентация PowerPoint</vt:lpstr>
      <vt:lpstr>Презентация PowerPoint</vt:lpstr>
      <vt:lpstr>ECERS-R по ЯО (Коточигова Е.В., Захарова Т.Н., Надежина М.А., 2018)</vt:lpstr>
      <vt:lpstr>Как понимается конфликт?</vt:lpstr>
      <vt:lpstr>Из ПрофСтандарта</vt:lpstr>
      <vt:lpstr>Успешный медиатор</vt:lpstr>
      <vt:lpstr>Техники медиации Дж. Волла </vt:lpstr>
      <vt:lpstr>Процедура исследования</vt:lpstr>
      <vt:lpstr>Кейс-анализ</vt:lpstr>
      <vt:lpstr>Процедура анализа</vt:lpstr>
      <vt:lpstr>Результаты</vt:lpstr>
      <vt:lpstr>Презентация PowerPoint</vt:lpstr>
      <vt:lpstr>Презентация PowerPoint</vt:lpstr>
      <vt:lpstr>Презентация PowerPoint</vt:lpstr>
      <vt:lpstr>Фокус-группа (12 человек)</vt:lpstr>
      <vt:lpstr>Презентация PowerPoint</vt:lpstr>
      <vt:lpstr>Эмпатия</vt:lpstr>
      <vt:lpstr>Толерантность</vt:lpstr>
    </vt:vector>
  </TitlesOfParts>
  <Company>Krokoz™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Учит ли воспитатель детей решать конфликты</dc:title>
  <dc:creator>Notebook</dc:creator>
  <cp:lastModifiedBy>М.П. Лепешкова</cp:lastModifiedBy>
  <cp:revision>21</cp:revision>
  <dcterms:created xsi:type="dcterms:W3CDTF">2019-02-11T17:27:29Z</dcterms:created>
  <dcterms:modified xsi:type="dcterms:W3CDTF">2019-02-21T11:20:42Z</dcterms:modified>
</cp:coreProperties>
</file>