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9" r:id="rId4"/>
    <p:sldId id="286" r:id="rId5"/>
    <p:sldId id="288" r:id="rId6"/>
    <p:sldId id="269" r:id="rId7"/>
    <p:sldId id="278" r:id="rId8"/>
    <p:sldId id="279" r:id="rId9"/>
    <p:sldId id="299" r:id="rId10"/>
    <p:sldId id="300" r:id="rId11"/>
    <p:sldId id="263" r:id="rId12"/>
    <p:sldId id="264" r:id="rId13"/>
    <p:sldId id="295" r:id="rId14"/>
    <p:sldId id="296" r:id="rId15"/>
    <p:sldId id="297" r:id="rId16"/>
    <p:sldId id="298" r:id="rId17"/>
    <p:sldId id="270" r:id="rId18"/>
    <p:sldId id="266" r:id="rId19"/>
    <p:sldId id="284" r:id="rId20"/>
    <p:sldId id="292" r:id="rId21"/>
    <p:sldId id="294" r:id="rId22"/>
    <p:sldId id="301" r:id="rId23"/>
    <p:sldId id="291" r:id="rId2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24936" cy="23042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Современные гаджеты в помощь познанию</a:t>
            </a:r>
            <a:r>
              <a:rPr lang="ru-RU" b="1" dirty="0" smtClean="0"/>
              <a:t>. Использование </a:t>
            </a:r>
            <a:r>
              <a:rPr lang="ru-RU" b="1" dirty="0"/>
              <a:t>цифрового фотоаппарата в группе детского </a:t>
            </a:r>
            <a:r>
              <a:rPr lang="ru-RU" b="1" dirty="0" smtClean="0"/>
              <a:t>сада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4869159"/>
            <a:ext cx="583264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Кокуева Ольга Владимировна, </a:t>
            </a:r>
          </a:p>
          <a:p>
            <a:pPr algn="ctr"/>
            <a:r>
              <a:rPr lang="ru-RU" dirty="0" smtClean="0"/>
              <a:t>старший воспитатель </a:t>
            </a:r>
          </a:p>
          <a:p>
            <a:pPr algn="ctr"/>
            <a:r>
              <a:rPr lang="ru-RU" dirty="0" smtClean="0"/>
              <a:t>МДОУ «Детский сад № 3 «Солнышко»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. Гаврилов-Ям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sv4.userapi.com/c834702/u311896489/docs/d16/00eb1e2878f8/IMG_20180208_084735.jpg?extra=Jw3kxr5y0V2lVEorBqsL6XtQA1h-S7LrbjQlkVRgzSgp1qJjsmT8F_lGsmw3MeTvYuIiqlkNVPOf76wF9znTprC-GVC3-rVDs8i3ld1x5ti-C2Q7Y3R1dlhhn5ltOkfvGxgQeH0W2OH6XxXlsrMsl9vCd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8" y="3053238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get-pdb/1340633/85f8cb4d-94ae-40b6-9304-92f7160bb12f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771" y="40251"/>
            <a:ext cx="3900434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2017-2018\зима 2018\20180208_113922-1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36" y="659543"/>
            <a:ext cx="4288904" cy="5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\2017-2018\зима 2018\20180208_113934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59543"/>
            <a:ext cx="4732649" cy="5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еминар 21.03\картинки\Untitled.FR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68434" y="-258385"/>
            <a:ext cx="3005785" cy="4187868"/>
          </a:xfrm>
          <a:prstGeom prst="rect">
            <a:avLst/>
          </a:prstGeom>
          <a:ln w="28575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еминар 21.03\картинки\Untitled.FR12р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78533" y="-328213"/>
            <a:ext cx="3005787" cy="4327529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еминар 21.03\картинки\ж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31441" y="3018967"/>
            <a:ext cx="3079771" cy="4187869"/>
          </a:xfrm>
          <a:prstGeom prst="rect">
            <a:avLst/>
          </a:prstGeom>
          <a:ln w="28575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Семинар 21.03\картинки\Untitled.FR12а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223769" y="2931367"/>
            <a:ext cx="3092911" cy="4349931"/>
          </a:xfrm>
          <a:prstGeom prst="rect">
            <a:avLst/>
          </a:prstGeom>
          <a:ln w="28575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9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lD5vIxYIF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113" y="1700808"/>
            <a:ext cx="4440493" cy="333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SCN042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52" y="1711322"/>
            <a:ext cx="4312816" cy="3309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06299" y="371114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КОНСТРУИРУЕМ  - В ДЕТСКОМ САДУ И ДОМА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760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icover.ru/upload/iblock/e0c/e0cbbdf5855d07be6c41e5d239273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840" y="98883"/>
            <a:ext cx="2608692" cy="22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kinderly.ru/images/products/1/6526/33536382/%D0%9D-1_%D0%A1%D1%82%D1%80%D0%B0%D0%BD%D0%B8%D1%86%D0%B0_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76" y="347984"/>
            <a:ext cx="1579309" cy="22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1038" y="692696"/>
            <a:ext cx="4248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Традиционно в качестве образца для конструирования используются готовые карты </a:t>
            </a:r>
            <a:r>
              <a:rPr lang="ru-RU" sz="2000" dirty="0" smtClean="0"/>
              <a:t>с моделями.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1578" y="2541965"/>
            <a:ext cx="8450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Для детей оказался более привлекательным другой вариант - изображения моделей, сделанных взрослыми или самими детьми. </a:t>
            </a:r>
          </a:p>
          <a:p>
            <a:pPr algn="ctr"/>
            <a:endParaRPr lang="ru-RU" sz="2000" dirty="0" smtClean="0"/>
          </a:p>
        </p:txBody>
      </p:sp>
      <p:pic>
        <p:nvPicPr>
          <p:cNvPr id="7" name="Содержимое 3" descr="AkBWykHP1J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2011" y="3326910"/>
            <a:ext cx="2826185" cy="334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Y6c-J4Yb7_c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3320718"/>
            <a:ext cx="2529387" cy="335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20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1MSDCF\DSC087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70242" y="1362206"/>
            <a:ext cx="2491677" cy="158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DCIM\101MSDCF\DSC087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13486" y="1370759"/>
            <a:ext cx="2491678" cy="15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1MSDCF\DSC087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43130" y="1386648"/>
            <a:ext cx="2491679" cy="15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1MSDCF\DSC0879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312" y="4005064"/>
            <a:ext cx="2850050" cy="22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Наш цифровой детский сад1\Быкова фото\кубики\P_20180314_09431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52" y="908720"/>
            <a:ext cx="1826660" cy="249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аш цифровой детский сад1\Быкова фото\кубики\P_20180314_09505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19991" y="4005064"/>
            <a:ext cx="2204776" cy="22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SC0681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925" y="908720"/>
            <a:ext cx="1535306" cy="249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686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034" y="4012141"/>
            <a:ext cx="3011689" cy="2258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3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904851" y="1518746"/>
            <a:ext cx="3441290" cy="25092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Наш цифровой детский сад1\Быкова фото\кубики\P_20180302_1055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52" y="1052736"/>
            <a:ext cx="3018564" cy="34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аш цифровой детский сад1\Быкова фото\кубики\P_20180305_16252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4" y="1052736"/>
            <a:ext cx="2818439" cy="34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052" y="214309"/>
            <a:ext cx="883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Создание карточек началось с простых конструкций. А затем детям стало интересно  построить более сложные конструкции.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052" y="4725144"/>
            <a:ext cx="88360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Набор карточек постоянно  пополняется, так как детская фантазия и интерес к этому занятию не иссякают.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25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AppData\Local\Temp\wpDa0y4WhK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625091"/>
            <a:ext cx="3733478" cy="49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Untitled.FR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982837"/>
            <a:ext cx="3255824" cy="42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6" y="186465"/>
            <a:ext cx="8664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Дополнительной мотивацией стала для детей возможность делать карточки-задания для своих сверстников из параллельной группы («Интересно, смогут повторить? Надо сделать посложнее!») или для ребят из младших групп («Интересно, смогут повторить? Надо сделать попроще</a:t>
            </a:r>
            <a:r>
              <a:rPr lang="ru-RU" dirty="0" smtClean="0"/>
              <a:t>!»)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9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s://cdn.pixabay.com/photo/2013/07/18/15/08/photographer-164673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https://cdn.pixabay.com/photo/2013/07/18/15/08/photographer-164673_128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1.bp.blogspot.com/-rXz7B9g_AKA/T54diSK7OyI/AAAAAAAA2v4/kT96vxTs6P4/s1600/dibujos-para-el-dia-del-ni%25C3%25B1o-30-de-abril-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"/>
            <a:ext cx="5623793" cy="340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284984"/>
            <a:ext cx="734598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Фотовыставка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«ДЕТСКИЙ САД 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0066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ГЛАЗАМИ ДЕТЕЙ»</a:t>
            </a:r>
            <a:endParaRPr lang="ru-RU" sz="7200" b="1" dirty="0">
              <a:ln w="1905"/>
              <a:solidFill>
                <a:srgbClr val="0066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959" y="794180"/>
            <a:ext cx="3615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Авторы: </a:t>
            </a:r>
          </a:p>
          <a:p>
            <a:r>
              <a:rPr lang="ru-RU" sz="2800" dirty="0" smtClean="0">
                <a:solidFill>
                  <a:srgbClr val="FF0066"/>
                </a:solidFill>
                <a:latin typeface="Bookman Old Style" panose="02050604050505020204" pitchFamily="18" charset="0"/>
              </a:rPr>
              <a:t>воспитанники подготовительных групп</a:t>
            </a:r>
            <a:endParaRPr lang="ru-RU" sz="2800" dirty="0">
              <a:solidFill>
                <a:srgbClr val="FF0066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Новая папка\IMG_20180123_14172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82" y="1511607"/>
            <a:ext cx="4253069" cy="3128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User\Desktop\Наш цифровой детский сад1\Фотопрятки\DSCN87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117" y="1556792"/>
            <a:ext cx="4194720" cy="303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2975" y="45552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ИГРА «ФОТОПРЯТКИ»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28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to-market.ru/wa-data/public/shop/products/58/77/27758/images/42280/42280.950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213" y="354592"/>
            <a:ext cx="1439507" cy="143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media.ozone.ru/multimedia/101561036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6336" y="2852936"/>
            <a:ext cx="1441327" cy="8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nsel.store/wp-content/uploads/2017/02/Kids42_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 bwMode="auto">
          <a:xfrm>
            <a:off x="5039977" y="5229200"/>
            <a:ext cx="2027236" cy="150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xel.ru/images/products/29d2a7e39bccf5358e8edcdb963a3c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213" y="5157192"/>
            <a:ext cx="1968630" cy="147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picpng.com/image/view/833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https://picpng.com/image/view/83357"/>
          <p:cNvSpPr>
            <a:spLocks noChangeAspect="1" noChangeArrowheads="1"/>
          </p:cNvSpPr>
          <p:nvPr/>
        </p:nvSpPr>
        <p:spPr bwMode="auto">
          <a:xfrm>
            <a:off x="155575" y="-4167188"/>
            <a:ext cx="9382125" cy="86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008" y="91031"/>
            <a:ext cx="1479216" cy="1368274"/>
          </a:xfrm>
          <a:prstGeom prst="rect">
            <a:avLst/>
          </a:prstGeom>
        </p:spPr>
      </p:pic>
      <p:pic>
        <p:nvPicPr>
          <p:cNvPr id="1038" name="Picture 14" descr="http://www.rosfirm.ru/goods/images/70/70.5776931/SANDBOX_02_a_1046978738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828" y="4318728"/>
            <a:ext cx="1573082" cy="23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ontact25.com/uploads/7_75030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4534" y="3630213"/>
            <a:ext cx="1669466" cy="149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heffernanav.com/images/2009/27cover_m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86" y="354592"/>
            <a:ext cx="1806567" cy="21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supermommy.ru/image/cache/catalog/igr_robtrans_r-folder/3/943697582-robot-programme-a-bot-progrem-e-bot-s-funktsiej-programmirovaniya-do-36-komand-tantsa-ohrany-senso-700x70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757" y="1794099"/>
            <a:ext cx="1885020" cy="188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eb-3.ru/data/articles/15964/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9396"/>
            <a:ext cx="2044880" cy="14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597773" y="1794009"/>
            <a:ext cx="5924750" cy="3672407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dirty="0" smtClean="0"/>
              <a:t>ПОЧЕМУ ФОТОАППАРАТ?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23905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аш цифровой детский сад1\Фотопрятки\фото для игры\P10701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0648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аш цифровой детский сад1\Фотопрятки\фото для игры\P10702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740" y="1628800"/>
            <a:ext cx="4194720" cy="31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391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 СНОВА - ФОТОГРАФИРУЕМ, РАЗМЫШЛЯЕМ, ОБСУЖДАЕМ</a:t>
            </a:r>
            <a:endParaRPr lang="ru-RU" sz="2800" b="1" dirty="0"/>
          </a:p>
        </p:txBody>
      </p:sp>
      <p:pic>
        <p:nvPicPr>
          <p:cNvPr id="3074" name="Picture 2" descr="https://pp.userapi.com/c855032/v855032951/625c9/W6dchgIMaM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7992"/>
            <a:ext cx="4409603" cy="33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3012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Натюрморт</a:t>
            </a:r>
            <a:endParaRPr lang="ru-RU" sz="2400" dirty="0"/>
          </a:p>
        </p:txBody>
      </p:sp>
      <p:pic>
        <p:nvPicPr>
          <p:cNvPr id="3076" name="Picture 4" descr="https://pp.userapi.com/c856136/v856136951/6b5f4/Kcuy9Yixh_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395" y="1867992"/>
            <a:ext cx="4409605" cy="33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530120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Пейзаж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360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51216/v851216951/144706/b50v-hclAk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0700" y="5532039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Репортажная фотография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430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661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АЛФАВИТ В ФОТОГРАФИЯХ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06782" y="726149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http://www.tavika.ru/2012/07/blog-post_18.html</a:t>
            </a:r>
            <a:endParaRPr lang="ru-RU" dirty="0"/>
          </a:p>
        </p:txBody>
      </p:sp>
      <p:pic>
        <p:nvPicPr>
          <p:cNvPr id="1026" name="Picture 2" descr="http://2.bp.blogspot.com/-eI-_Dgn3Y1Y/UAcUzQ7D6-I/AAAAAAAAMd4/L5judDOF5pk/s1600/%25D0%2590%25D0%25BB%25D1%2584%25D0%25B0%25D0%25B2%25D0%25B8%25D1%25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14" y="1132287"/>
            <a:ext cx="8918206" cy="55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29" y="134076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Какие виды цифрового оборудования Ваш ребенок использует дома?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20888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Планшет </a:t>
            </a:r>
          </a:p>
          <a:p>
            <a:r>
              <a:rPr lang="ru-RU" sz="3200" dirty="0" smtClean="0"/>
              <a:t>ФОТОАППАРАТ, компьютер</a:t>
            </a:r>
          </a:p>
          <a:p>
            <a:r>
              <a:rPr lang="ru-RU" sz="3200" dirty="0" smtClean="0"/>
              <a:t>Телефон </a:t>
            </a:r>
          </a:p>
          <a:p>
            <a:r>
              <a:rPr lang="ru-RU" sz="3200" dirty="0" smtClean="0"/>
              <a:t>Программируемые игрушки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6314" y="369532"/>
            <a:ext cx="3557766" cy="646331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РОДИТЕЛИ</a:t>
            </a:r>
            <a:endParaRPr lang="ru-RU" sz="3600" b="1" dirty="0">
              <a:ln w="1905"/>
              <a:solidFill>
                <a:srgbClr val="FF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61" y="2425899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50" y="2425899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67" y="2988426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67" y="3499723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67" y="4019478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714" y="476672"/>
            <a:ext cx="4635905" cy="381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27784" y="332655"/>
            <a:ext cx="3557766" cy="646331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</a:t>
            </a:r>
            <a:endParaRPr lang="ru-RU" sz="3600" b="1" dirty="0">
              <a:ln w="1905"/>
              <a:solidFill>
                <a:srgbClr val="FF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6" y="3831429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3080" y="3647686"/>
            <a:ext cx="795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Фотографироваться и снимать видео, как мы в садике играем и занимаемся, а потом все это показать родителям</a:t>
            </a:r>
            <a:endParaRPr lang="ru-RU" sz="2400" dirty="0"/>
          </a:p>
        </p:txBody>
      </p:sp>
      <p:pic>
        <p:nvPicPr>
          <p:cNvPr id="8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6" y="4653136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3080" y="4653136"/>
            <a:ext cx="795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Фотографировать природу, птиц, нас, праздники, игрушки, постройки из кубиков</a:t>
            </a:r>
            <a:endParaRPr lang="ru-RU" sz="2400" dirty="0"/>
          </a:p>
        </p:txBody>
      </p:sp>
      <p:pic>
        <p:nvPicPr>
          <p:cNvPr id="10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86" y="5679617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3080" y="5679617"/>
            <a:ext cx="7957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Фотографировать всех ребят и показывать, какие они добрые и красивые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1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332655"/>
            <a:ext cx="3557766" cy="646331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66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ПЕДАГОГИ</a:t>
            </a:r>
            <a:endParaRPr lang="ru-RU" sz="3600" b="1" dirty="0">
              <a:ln w="1905"/>
              <a:solidFill>
                <a:srgbClr val="FF66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6" y="1668525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5617" y="166852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Возможность использования и в помещении, и на улице </a:t>
            </a:r>
            <a:endParaRPr lang="ru-RU" sz="2400" dirty="0"/>
          </a:p>
        </p:txBody>
      </p:sp>
      <p:pic>
        <p:nvPicPr>
          <p:cNvPr id="8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6" y="2555419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89155" y="2555419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Легкость и компактность </a:t>
            </a:r>
            <a:endParaRPr lang="ru-RU" sz="2400" dirty="0"/>
          </a:p>
        </p:txBody>
      </p:sp>
      <p:pic>
        <p:nvPicPr>
          <p:cNvPr id="10" name="Picture 2" descr="http://primtrud.ru/catalog/uploads/2017/12/unnamed-fi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56" y="3573016"/>
            <a:ext cx="504056" cy="4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5617" y="3569808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Доступность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93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CIM\102MSDCF\DSC099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81" y="717138"/>
            <a:ext cx="3065060" cy="213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93918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ФОТОГРАФИРУЕМ, РАЗМЫШЛЯЕМ, ОБСУЖДАЕМ</a:t>
            </a:r>
            <a:endParaRPr lang="ru-RU" sz="2800" b="1" dirty="0"/>
          </a:p>
        </p:txBody>
      </p:sp>
      <p:pic>
        <p:nvPicPr>
          <p:cNvPr id="5" name="Picture 3" descr="F:\DCIM\102MSDCF\DSC099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799" y="2361456"/>
            <a:ext cx="2880319" cy="228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CIM\103MSDCF\DSC000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4077072"/>
            <a:ext cx="3262449" cy="23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92696"/>
            <a:ext cx="2212975" cy="3675782"/>
            <a:chOff x="0" y="620688"/>
            <a:chExt cx="2212975" cy="3675782"/>
          </a:xfrm>
        </p:grpSpPr>
        <p:pic>
          <p:nvPicPr>
            <p:cNvPr id="17412" name="Picture 4" descr="DSC069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0688"/>
              <a:ext cx="2212975" cy="29511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251520" y="3717032"/>
              <a:ext cx="151288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dirty="0">
                  <a:solidFill>
                    <a:schemeClr val="hlink"/>
                  </a:solidFill>
                  <a:latin typeface="Calibri" pitchFamily="34" charset="0"/>
                </a:rPr>
                <a:t>1 день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051720" y="1412776"/>
            <a:ext cx="2286000" cy="3819797"/>
            <a:chOff x="2051720" y="1412776"/>
            <a:chExt cx="2286000" cy="3819797"/>
          </a:xfrm>
        </p:grpSpPr>
        <p:pic>
          <p:nvPicPr>
            <p:cNvPr id="17416" name="Picture 8" descr="2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412776"/>
              <a:ext cx="2286000" cy="32400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2123728" y="4653136"/>
              <a:ext cx="16573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 dirty="0">
                  <a:solidFill>
                    <a:schemeClr val="hlink"/>
                  </a:solidFill>
                </a:rPr>
                <a:t>6  день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28184" y="3284985"/>
            <a:ext cx="2915816" cy="3384376"/>
            <a:chOff x="6228184" y="3284984"/>
            <a:chExt cx="3059832" cy="3531741"/>
          </a:xfrm>
        </p:grpSpPr>
        <p:pic>
          <p:nvPicPr>
            <p:cNvPr id="17415" name="Picture 7" descr="0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284984"/>
              <a:ext cx="3059832" cy="30368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7099300" y="6237288"/>
              <a:ext cx="16446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>
                  <a:solidFill>
                    <a:schemeClr val="hlink"/>
                  </a:solidFill>
                </a:rPr>
                <a:t>14 день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95936" y="2348880"/>
            <a:ext cx="2591792" cy="4035821"/>
            <a:chOff x="3995936" y="2348880"/>
            <a:chExt cx="2591792" cy="4035821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4427984" y="5805264"/>
              <a:ext cx="16446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dirty="0">
                  <a:solidFill>
                    <a:schemeClr val="hlink"/>
                  </a:solidFill>
                </a:rPr>
                <a:t>11 день</a:t>
              </a:r>
            </a:p>
          </p:txBody>
        </p:sp>
        <p:pic>
          <p:nvPicPr>
            <p:cNvPr id="17417" name="Picture 9" descr="3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48880"/>
              <a:ext cx="2591792" cy="33845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395536" y="169476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НАБЛЮДАЕМ, ЭКСПЕРИМЕНТИРУЕМ, ИЗУЧАЕМ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13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N00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0044" y="2548205"/>
            <a:ext cx="439248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N0038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332656"/>
            <a:ext cx="8604448" cy="195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N00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463690"/>
            <a:ext cx="3956490" cy="1661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007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89" y="4327391"/>
            <a:ext cx="3168352" cy="223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009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3186" y="4327391"/>
            <a:ext cx="4464496" cy="2326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486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74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6815"/>
            <a:ext cx="2608570" cy="3698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 descr="IMG_74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646" y="196815"/>
            <a:ext cx="3744416" cy="2711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9" descr="IMG_74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16491" y="1144172"/>
            <a:ext cx="3917991" cy="202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8" descr="IMG_74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3923" y="3653058"/>
            <a:ext cx="2592288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6" descr="IMG_742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785410" y="3274893"/>
            <a:ext cx="1654580" cy="335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IMG_74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32262" y="3769293"/>
            <a:ext cx="2364641" cy="3347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28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259</Words>
  <Application>Microsoft Office PowerPoint</Application>
  <PresentationFormat>Экран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Современные гаджеты в помощь познанию. Использование цифрового фотоаппарата в группе детского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 Николаевна Новикова</cp:lastModifiedBy>
  <cp:revision>49</cp:revision>
  <cp:lastPrinted>2018-03-19T06:23:36Z</cp:lastPrinted>
  <dcterms:created xsi:type="dcterms:W3CDTF">2018-03-15T08:05:12Z</dcterms:created>
  <dcterms:modified xsi:type="dcterms:W3CDTF">2019-06-21T09:34:35Z</dcterms:modified>
</cp:coreProperties>
</file>