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September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Wednesday, September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Wednesday, September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September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September 23, 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September 23,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September 23,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September 23,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September 23,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Wednesday, September 23,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September 23,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B385921-A91A-409C-921C-0E0EC1E750EC}" type="datetime2">
              <a:rPr lang="en-US" smtClean="0"/>
              <a:t>Wednesday, September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662" y="1556792"/>
            <a:ext cx="8712968" cy="23042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апробации концепции и инструментария МКДО в городе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Ярославле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муниципального координатора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92" y="-47141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города Ярославля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5013177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М.В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Плескевич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отдела дошкольного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образования департамента образования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мэрии г. Ярославля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1" y="3861048"/>
            <a:ext cx="4493997" cy="299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9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66" y="348756"/>
            <a:ext cx="4546164" cy="307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r="4648"/>
          <a:stretch/>
        </p:blipFill>
        <p:spPr>
          <a:xfrm>
            <a:off x="4574464" y="3420080"/>
            <a:ext cx="4445078" cy="325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/>
          <a:stretch/>
        </p:blipFill>
        <p:spPr>
          <a:xfrm>
            <a:off x="5571" y="348756"/>
            <a:ext cx="4456624" cy="314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t="5091" r="4109"/>
          <a:stretch/>
        </p:blipFill>
        <p:spPr>
          <a:xfrm>
            <a:off x="47716" y="3492040"/>
            <a:ext cx="4529088" cy="321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84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96944" cy="29523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характеристика современной жизни – это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непрерывность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стремление к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ускорению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30" y="2706210"/>
            <a:ext cx="5276125" cy="415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21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Задачи образовательной политики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752600"/>
            <a:ext cx="8342163" cy="43735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Обеспечение доступности и качества дошкольного образования</a:t>
            </a:r>
          </a:p>
          <a:p>
            <a:endParaRPr lang="ru-RU" b="0" dirty="0" smtClean="0"/>
          </a:p>
          <a:p>
            <a:endParaRPr lang="ru-RU" b="0" dirty="0"/>
          </a:p>
          <a:p>
            <a:endParaRPr lang="ru-RU" b="0" dirty="0" smtClean="0"/>
          </a:p>
          <a:p>
            <a:endParaRPr lang="ru-RU" b="0" dirty="0"/>
          </a:p>
          <a:p>
            <a:endParaRPr lang="ru-RU" b="0" dirty="0" smtClean="0"/>
          </a:p>
          <a:p>
            <a:endParaRPr lang="ru-RU" b="0" dirty="0"/>
          </a:p>
          <a:p>
            <a:endParaRPr lang="ru-RU" b="0" dirty="0" smtClean="0"/>
          </a:p>
          <a:p>
            <a:endParaRPr lang="ru-RU" b="0" dirty="0"/>
          </a:p>
          <a:p>
            <a:pPr algn="just"/>
            <a:r>
              <a:rPr lang="ru-RU" sz="2100" dirty="0" smtClean="0"/>
              <a:t>Качество </a:t>
            </a:r>
            <a:r>
              <a:rPr lang="ru-RU" sz="2100" dirty="0"/>
              <a:t>дошкольного образования </a:t>
            </a:r>
            <a:r>
              <a:rPr lang="ru-RU" sz="2100" b="0" dirty="0"/>
              <a:t>- это такая организация </a:t>
            </a:r>
            <a:r>
              <a:rPr lang="ru-RU" sz="2100" b="0" dirty="0" smtClean="0"/>
              <a:t>образовательного </a:t>
            </a:r>
            <a:r>
              <a:rPr lang="ru-RU" sz="2100" b="0" dirty="0"/>
              <a:t>процесса в детском саду, при которой уровень  воспитанности и развития каждого ребенка увеличивается в соответствии с учетом его личностных  возрастных и физических особенностей в процессе воспитания и </a:t>
            </a:r>
            <a:r>
              <a:rPr lang="ru-RU" sz="2100" b="0" dirty="0" smtClean="0"/>
              <a:t>обучения</a:t>
            </a:r>
            <a:endParaRPr lang="ru-RU" sz="2100" b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8673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8164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1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24766"/>
          <a:stretch/>
        </p:blipFill>
        <p:spPr>
          <a:xfrm>
            <a:off x="22871" y="228328"/>
            <a:ext cx="4261098" cy="305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3095" r="13281" b="5206"/>
          <a:stretch/>
        </p:blipFill>
        <p:spPr>
          <a:xfrm>
            <a:off x="4932041" y="3287793"/>
            <a:ext cx="4095516" cy="339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05" y="228329"/>
            <a:ext cx="4202851" cy="305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" y="3287792"/>
            <a:ext cx="4477122" cy="339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0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080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Концепция мониторинга качества </a:t>
            </a:r>
            <a:r>
              <a:rPr lang="ru-RU" sz="28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381642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единая методологическая основа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федеральных, региональных и муниципальных систем мониторинга и оценки качества дошкольного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независимая оценка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диное образовательное пространство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8742" y="3219246"/>
            <a:ext cx="364502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03528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апробации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инструментария Концепции МКДО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25, 50, 75, 139, 193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63757"/>
            <a:ext cx="6048672" cy="529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09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28083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апробации-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проверка эффективности механизмов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 МКДО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единой информационной системы МКДО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3528392" cy="424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87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7"/>
            <a:ext cx="8856984" cy="111604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координатор – оптимизация совместной деятельности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73853"/>
            <a:ext cx="5904656" cy="525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48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координатора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367240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одача заявки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команды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координаторов и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авторизация ДОУ на единой информационной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платформе</a:t>
            </a: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бор информации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онтроль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процесса проведения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мониторинга и заполнения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электронных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форм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внесение комментариев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к экспертным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отчетам и фиксация результатов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выполнение функции учредителя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информирование о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завершении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апробации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93177"/>
            <a:ext cx="3948883" cy="219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6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159</TotalTime>
  <Words>176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Результаты апробации концепции и инструментария МКДО в городе Ярославле Роль муниципального координатора</vt:lpstr>
      <vt:lpstr>Главная характеристика современной жизни – это непрерывность, стремление к ускорению  </vt:lpstr>
      <vt:lpstr>Задачи образовательной политики</vt:lpstr>
      <vt:lpstr>Презентация PowerPoint</vt:lpstr>
      <vt:lpstr>Концепция мониторинга качества дошкольного образования</vt:lpstr>
      <vt:lpstr>Участники апробации инструментария Концепции МКДО МДОУ № 25, 50, 75, 139, 193 </vt:lpstr>
      <vt:lpstr>  Цель апробации- экспериментальная проверка эффективности механизмов и процедур МКДО  Использование единой информационной системы МКДО </vt:lpstr>
      <vt:lpstr>муниципальный координатор – оптимизация совместной деятельности</vt:lpstr>
      <vt:lpstr>функции муниципального координатора</vt:lpstr>
      <vt:lpstr>Презентация PowerPoint</vt:lpstr>
      <vt:lpstr>Презентация PowerPoint</vt:lpstr>
    </vt:vector>
  </TitlesOfParts>
  <Company>ДО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руководителей ДОУ   «Результаты апробации концепции и инструментария МКДО в городе Ярославле»</dc:title>
  <dc:creator>Силакова, Алена Анатольевна</dc:creator>
  <cp:lastModifiedBy>Плескевич Маргарита Владимировна</cp:lastModifiedBy>
  <cp:revision>20</cp:revision>
  <dcterms:created xsi:type="dcterms:W3CDTF">2020-09-22T11:44:06Z</dcterms:created>
  <dcterms:modified xsi:type="dcterms:W3CDTF">2020-09-23T12:21:51Z</dcterms:modified>
</cp:coreProperties>
</file>