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76" r:id="rId4"/>
    <p:sldId id="274" r:id="rId5"/>
    <p:sldId id="266" r:id="rId6"/>
    <p:sldId id="277" r:id="rId7"/>
    <p:sldId id="278" r:id="rId8"/>
    <p:sldId id="27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1">
  <dgm:title val=""/>
  <dgm:desc val=""/>
  <dgm:catLst>
    <dgm:cat type="accent6" pri="11100"/>
  </dgm:catLst>
  <dgm:styleLbl name="node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4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6">
        <a:alpha val="4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6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6">
        <a:alpha val="90000"/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0EC1648-8CE1-4D67-A333-11E4AD8EB336}" type="doc">
      <dgm:prSet loTypeId="urn:microsoft.com/office/officeart/2005/8/layout/hierarchy2" loCatId="hierarchy" qsTypeId="urn:microsoft.com/office/officeart/2005/8/quickstyle/simple1" qsCatId="simple" csTypeId="urn:microsoft.com/office/officeart/2005/8/colors/accent6_1" csCatId="accent6" phldr="1"/>
      <dgm:spPr/>
      <dgm:t>
        <a:bodyPr/>
        <a:lstStyle/>
        <a:p>
          <a:endParaRPr lang="ru-RU"/>
        </a:p>
      </dgm:t>
    </dgm:pt>
    <dgm:pt modelId="{8F1FC370-9479-45F4-BB32-752C38A5DE2C}">
      <dgm:prSet phldrT="[Текст]" custT="1"/>
      <dgm:spPr>
        <a:xfrm>
          <a:off x="4256" y="1418119"/>
          <a:ext cx="2532654" cy="162417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3200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Виды стресса</a:t>
          </a:r>
        </a:p>
        <a:p>
          <a:pPr>
            <a:buNone/>
          </a:pPr>
          <a:r>
            <a:rPr lang="ru-RU" sz="2800" b="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(Ганс </a:t>
          </a:r>
          <a:r>
            <a:rPr lang="ru-RU" sz="2800" b="0" i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Селье</a:t>
          </a:r>
          <a:r>
            <a:rPr lang="ru-RU" sz="2800" b="0" i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</a:t>
          </a:r>
        </a:p>
      </dgm:t>
    </dgm:pt>
    <dgm:pt modelId="{E27E00C6-2051-4BE8-9A61-640E37459B7D}" type="parTrans" cxnId="{76279FEA-5ECB-4022-8ACA-76FD3F7E5BFA}">
      <dgm:prSet/>
      <dgm:spPr/>
      <dgm:t>
        <a:bodyPr/>
        <a:lstStyle/>
        <a:p>
          <a:endParaRPr lang="ru-RU"/>
        </a:p>
      </dgm:t>
    </dgm:pt>
    <dgm:pt modelId="{7574B8CF-6D48-447E-A6D3-403084807D38}" type="sibTrans" cxnId="{76279FEA-5ECB-4022-8ACA-76FD3F7E5BFA}">
      <dgm:prSet/>
      <dgm:spPr/>
      <dgm:t>
        <a:bodyPr/>
        <a:lstStyle/>
        <a:p>
          <a:endParaRPr lang="ru-RU"/>
        </a:p>
      </dgm:t>
    </dgm:pt>
    <dgm:pt modelId="{1F0533F0-03F0-4CC8-A6D5-7BE94E544D5D}">
      <dgm:prSet phldrT="[Текст]" custT="1"/>
      <dgm:spPr>
        <a:xfrm>
          <a:off x="3245856" y="586918"/>
          <a:ext cx="1772363" cy="886181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32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Эостресс</a:t>
          </a:r>
          <a:endParaRPr lang="ru-RU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B6BC4B75-7831-4437-9A7A-3997210AD618}" type="parTrans" cxnId="{E259C347-97DE-41D3-8582-1D0EBACF7A86}">
      <dgm:prSet/>
      <dgm:spPr>
        <a:xfrm rot="18034196">
          <a:off x="2194411" y="1615774"/>
          <a:ext cx="1393943" cy="28668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393943" y="14334"/>
              </a:lnTo>
            </a:path>
          </a:pathLst>
        </a:custGeom>
        <a:noFill/>
        <a:ln w="25400" cap="flat" cmpd="sng" algn="ctr">
          <a:solidFill>
            <a:srgbClr val="E8B7B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0DC72E38-0652-4B67-BBF2-5524E176BA74}" type="sibTrans" cxnId="{E259C347-97DE-41D3-8582-1D0EBACF7A86}">
      <dgm:prSet/>
      <dgm:spPr/>
      <dgm:t>
        <a:bodyPr/>
        <a:lstStyle/>
        <a:p>
          <a:endParaRPr lang="ru-RU"/>
        </a:p>
      </dgm:t>
    </dgm:pt>
    <dgm:pt modelId="{9FCECB43-3149-44AD-9348-243A9AA60BD1}">
      <dgm:prSet phldrT="[Текст]"/>
      <dgm:spPr>
        <a:xfrm>
          <a:off x="5727166" y="448111"/>
          <a:ext cx="1888577" cy="1163796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Стресс, вызывающий положительный эффект</a:t>
          </a:r>
        </a:p>
      </dgm:t>
    </dgm:pt>
    <dgm:pt modelId="{DEF78926-0DE3-4988-B1EB-7ABA37667B4D}" type="parTrans" cxnId="{02C09658-6D65-47F5-BE5A-2FD1C6778153}">
      <dgm:prSet/>
      <dgm:spPr>
        <a:xfrm>
          <a:off x="5018220" y="1015674"/>
          <a:ext cx="708945" cy="28668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708945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312DD62-A987-4913-B606-BBDB342B005F}" type="sibTrans" cxnId="{02C09658-6D65-47F5-BE5A-2FD1C6778153}">
      <dgm:prSet/>
      <dgm:spPr/>
      <dgm:t>
        <a:bodyPr/>
        <a:lstStyle/>
        <a:p>
          <a:endParaRPr lang="ru-RU"/>
        </a:p>
      </dgm:t>
    </dgm:pt>
    <dgm:pt modelId="{DF63B23B-22AB-4655-B157-9F1E1320B314}">
      <dgm:prSet phldrT="[Текст]" custT="1"/>
      <dgm:spPr>
        <a:xfrm>
          <a:off x="3245856" y="2987314"/>
          <a:ext cx="1772363" cy="886181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sz="3200" b="1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Дистресс</a:t>
          </a:r>
          <a:endParaRPr lang="ru-RU" sz="3200" b="1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D0EBF46D-BEFA-4F26-A910-AE5ED48B6D2E}" type="parTrans" cxnId="{CA647693-11F4-4E37-9CD4-97026EAEC38E}">
      <dgm:prSet/>
      <dgm:spPr>
        <a:xfrm rot="3565804">
          <a:off x="2194411" y="2815972"/>
          <a:ext cx="1393943" cy="28668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393943" y="14334"/>
              </a:lnTo>
            </a:path>
          </a:pathLst>
        </a:custGeom>
        <a:noFill/>
        <a:ln w="25400" cap="flat" cmpd="sng" algn="ctr">
          <a:solidFill>
            <a:srgbClr val="E8B7B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8089DF4D-9399-4C76-9CCE-BA287A11FF05}" type="sibTrans" cxnId="{CA647693-11F4-4E37-9CD4-97026EAEC38E}">
      <dgm:prSet/>
      <dgm:spPr/>
      <dgm:t>
        <a:bodyPr/>
        <a:lstStyle/>
        <a:p>
          <a:endParaRPr lang="ru-RU"/>
        </a:p>
      </dgm:t>
    </dgm:pt>
    <dgm:pt modelId="{A054A7F1-14E5-4822-9682-61A39AA70B2A}">
      <dgm:prSet phldrT="[Текст]"/>
      <dgm:spPr>
        <a:xfrm>
          <a:off x="5727166" y="1744834"/>
          <a:ext cx="1718253" cy="1063480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Фаза тревоги</a:t>
          </a:r>
        </a:p>
      </dgm:t>
    </dgm:pt>
    <dgm:pt modelId="{00678157-6298-4B5B-9FF7-E6B9E3C9AA5C}" type="parTrans" cxnId="{C3F2A080-6705-46C2-9C4D-E5284AF5E44A}">
      <dgm:prSet/>
      <dgm:spPr>
        <a:xfrm rot="18094063">
          <a:off x="4695579" y="2839156"/>
          <a:ext cx="1354226" cy="28668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354226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1645771-3ABC-459A-91C2-4DA90C5969D3}" type="sibTrans" cxnId="{C3F2A080-6705-46C2-9C4D-E5284AF5E44A}">
      <dgm:prSet/>
      <dgm:spPr/>
      <dgm:t>
        <a:bodyPr/>
        <a:lstStyle/>
        <a:p>
          <a:endParaRPr lang="ru-RU"/>
        </a:p>
      </dgm:t>
    </dgm:pt>
    <dgm:pt modelId="{6901CDF8-21F1-4AC1-912C-9F4D706B4506}">
      <dgm:prSet/>
      <dgm:spPr>
        <a:xfrm>
          <a:off x="5727166" y="2941242"/>
          <a:ext cx="1772346" cy="1155625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Фаза сопротивляемости</a:t>
          </a:r>
        </a:p>
      </dgm:t>
    </dgm:pt>
    <dgm:pt modelId="{8573444E-4503-4350-8838-E0999401D55F}" type="parTrans" cxnId="{34986B53-219A-4BF5-BBCD-20C6545EF531}">
      <dgm:prSet/>
      <dgm:spPr>
        <a:xfrm rot="427649">
          <a:off x="5015459" y="3460396"/>
          <a:ext cx="714466" cy="28668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714466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605E499F-70CE-408A-ACB7-9D4563D46858}" type="sibTrans" cxnId="{34986B53-219A-4BF5-BBCD-20C6545EF531}">
      <dgm:prSet/>
      <dgm:spPr/>
      <dgm:t>
        <a:bodyPr/>
        <a:lstStyle/>
        <a:p>
          <a:endParaRPr lang="ru-RU"/>
        </a:p>
      </dgm:t>
    </dgm:pt>
    <dgm:pt modelId="{9039C3EF-B39E-4765-B06C-783F45A0D433}">
      <dgm:prSet/>
      <dgm:spPr>
        <a:xfrm>
          <a:off x="5727166" y="4229795"/>
          <a:ext cx="1772363" cy="886181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r>
            <a:rPr lang="ru-RU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Фаза истощения</a:t>
          </a:r>
        </a:p>
      </dgm:t>
    </dgm:pt>
    <dgm:pt modelId="{037F2AFC-34A5-405C-8A27-1C31AA869EF1}" type="parTrans" cxnId="{2348A6AF-1243-4769-84A4-E7FAF5953E36}">
      <dgm:prSet/>
      <dgm:spPr>
        <a:xfrm rot="3617484">
          <a:off x="4657437" y="4037311"/>
          <a:ext cx="1430510" cy="28668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430510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pPr>
            <a:buNone/>
          </a:pPr>
          <a:endParaRPr lang="ru-RU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D953F4B-44D4-4D04-9838-9AE60A860A64}" type="sibTrans" cxnId="{2348A6AF-1243-4769-84A4-E7FAF5953E36}">
      <dgm:prSet/>
      <dgm:spPr/>
      <dgm:t>
        <a:bodyPr/>
        <a:lstStyle/>
        <a:p>
          <a:endParaRPr lang="ru-RU"/>
        </a:p>
      </dgm:t>
    </dgm:pt>
    <dgm:pt modelId="{E48054D5-0CC0-4DD3-B4B5-6ABCD7CA4708}" type="pres">
      <dgm:prSet presAssocID="{70EC1648-8CE1-4D67-A333-11E4AD8EB336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EED471F-A1BD-44FB-B9DE-579D8ADA0DAF}" type="pres">
      <dgm:prSet presAssocID="{8F1FC370-9479-45F4-BB32-752C38A5DE2C}" presName="root1" presStyleCnt="0"/>
      <dgm:spPr/>
    </dgm:pt>
    <dgm:pt modelId="{ADDEA420-A047-40EC-A6CC-71B4742A9B1A}" type="pres">
      <dgm:prSet presAssocID="{8F1FC370-9479-45F4-BB32-752C38A5DE2C}" presName="LevelOneTextNode" presStyleLbl="node0" presStyleIdx="0" presStyleCnt="1" custScaleX="142897" custScaleY="183278">
        <dgm:presLayoutVars>
          <dgm:chPref val="3"/>
        </dgm:presLayoutVars>
      </dgm:prSet>
      <dgm:spPr/>
    </dgm:pt>
    <dgm:pt modelId="{2B4E093D-D237-467B-A6C7-543A0B322C8D}" type="pres">
      <dgm:prSet presAssocID="{8F1FC370-9479-45F4-BB32-752C38A5DE2C}" presName="level2hierChild" presStyleCnt="0"/>
      <dgm:spPr/>
    </dgm:pt>
    <dgm:pt modelId="{B43F5C30-D069-40DF-BE8A-C9120F2D4DAF}" type="pres">
      <dgm:prSet presAssocID="{B6BC4B75-7831-4437-9A7A-3997210AD618}" presName="conn2-1" presStyleLbl="parChTrans1D2" presStyleIdx="0" presStyleCnt="2"/>
      <dgm:spPr/>
    </dgm:pt>
    <dgm:pt modelId="{6475EFFC-2020-4C5D-84CF-F7638B9CC2F7}" type="pres">
      <dgm:prSet presAssocID="{B6BC4B75-7831-4437-9A7A-3997210AD618}" presName="connTx" presStyleLbl="parChTrans1D2" presStyleIdx="0" presStyleCnt="2"/>
      <dgm:spPr/>
    </dgm:pt>
    <dgm:pt modelId="{B65938FC-4C7F-409F-9B25-17E7C639D89F}" type="pres">
      <dgm:prSet presAssocID="{1F0533F0-03F0-4CC8-A6D5-7BE94E544D5D}" presName="root2" presStyleCnt="0"/>
      <dgm:spPr/>
    </dgm:pt>
    <dgm:pt modelId="{B26E2238-8BF2-4BFC-B1D3-8FF7D636193D}" type="pres">
      <dgm:prSet presAssocID="{1F0533F0-03F0-4CC8-A6D5-7BE94E544D5D}" presName="LevelTwoTextNode" presStyleLbl="node2" presStyleIdx="0" presStyleCnt="2">
        <dgm:presLayoutVars>
          <dgm:chPref val="3"/>
        </dgm:presLayoutVars>
      </dgm:prSet>
      <dgm:spPr/>
    </dgm:pt>
    <dgm:pt modelId="{CE33ABAB-1C44-4FC4-9474-E44414BA88D1}" type="pres">
      <dgm:prSet presAssocID="{1F0533F0-03F0-4CC8-A6D5-7BE94E544D5D}" presName="level3hierChild" presStyleCnt="0"/>
      <dgm:spPr/>
    </dgm:pt>
    <dgm:pt modelId="{9E0AAC00-2379-4585-9689-401A374C6857}" type="pres">
      <dgm:prSet presAssocID="{DEF78926-0DE3-4988-B1EB-7ABA37667B4D}" presName="conn2-1" presStyleLbl="parChTrans1D3" presStyleIdx="0" presStyleCnt="4"/>
      <dgm:spPr/>
    </dgm:pt>
    <dgm:pt modelId="{749F9573-69C0-4E84-B038-95CE65446493}" type="pres">
      <dgm:prSet presAssocID="{DEF78926-0DE3-4988-B1EB-7ABA37667B4D}" presName="connTx" presStyleLbl="parChTrans1D3" presStyleIdx="0" presStyleCnt="4"/>
      <dgm:spPr/>
    </dgm:pt>
    <dgm:pt modelId="{42BC6F63-DB33-4D2B-B8F1-FA83CE8DEECF}" type="pres">
      <dgm:prSet presAssocID="{9FCECB43-3149-44AD-9348-243A9AA60BD1}" presName="root2" presStyleCnt="0"/>
      <dgm:spPr/>
    </dgm:pt>
    <dgm:pt modelId="{79FE36D1-B4F0-402F-8F46-6478C3FED1D0}" type="pres">
      <dgm:prSet presAssocID="{9FCECB43-3149-44AD-9348-243A9AA60BD1}" presName="LevelTwoTextNode" presStyleLbl="node3" presStyleIdx="0" presStyleCnt="4" custScaleX="106557" custScaleY="131327">
        <dgm:presLayoutVars>
          <dgm:chPref val="3"/>
        </dgm:presLayoutVars>
      </dgm:prSet>
      <dgm:spPr/>
    </dgm:pt>
    <dgm:pt modelId="{3CCCF812-ACFE-495C-BDC9-BC1CBC328438}" type="pres">
      <dgm:prSet presAssocID="{9FCECB43-3149-44AD-9348-243A9AA60BD1}" presName="level3hierChild" presStyleCnt="0"/>
      <dgm:spPr/>
    </dgm:pt>
    <dgm:pt modelId="{32F836FC-75FE-4EC6-8A7A-098BF544D0A5}" type="pres">
      <dgm:prSet presAssocID="{D0EBF46D-BEFA-4F26-A910-AE5ED48B6D2E}" presName="conn2-1" presStyleLbl="parChTrans1D2" presStyleIdx="1" presStyleCnt="2"/>
      <dgm:spPr/>
    </dgm:pt>
    <dgm:pt modelId="{D35DF021-8BB1-444B-9060-412D383D53A1}" type="pres">
      <dgm:prSet presAssocID="{D0EBF46D-BEFA-4F26-A910-AE5ED48B6D2E}" presName="connTx" presStyleLbl="parChTrans1D2" presStyleIdx="1" presStyleCnt="2"/>
      <dgm:spPr/>
    </dgm:pt>
    <dgm:pt modelId="{DD294EB8-0B91-4FC7-B32D-F0B4F3C4152A}" type="pres">
      <dgm:prSet presAssocID="{DF63B23B-22AB-4655-B157-9F1E1320B314}" presName="root2" presStyleCnt="0"/>
      <dgm:spPr/>
    </dgm:pt>
    <dgm:pt modelId="{A79C132F-1CAA-4E3A-883C-080FDCF10169}" type="pres">
      <dgm:prSet presAssocID="{DF63B23B-22AB-4655-B157-9F1E1320B314}" presName="LevelTwoTextNode" presStyleLbl="node2" presStyleIdx="1" presStyleCnt="2">
        <dgm:presLayoutVars>
          <dgm:chPref val="3"/>
        </dgm:presLayoutVars>
      </dgm:prSet>
      <dgm:spPr/>
    </dgm:pt>
    <dgm:pt modelId="{3862415A-EA48-486E-9481-99D844C1114E}" type="pres">
      <dgm:prSet presAssocID="{DF63B23B-22AB-4655-B157-9F1E1320B314}" presName="level3hierChild" presStyleCnt="0"/>
      <dgm:spPr/>
    </dgm:pt>
    <dgm:pt modelId="{C1105C12-FCC0-484C-9415-C08D4C44840F}" type="pres">
      <dgm:prSet presAssocID="{00678157-6298-4B5B-9FF7-E6B9E3C9AA5C}" presName="conn2-1" presStyleLbl="parChTrans1D3" presStyleIdx="1" presStyleCnt="4"/>
      <dgm:spPr/>
    </dgm:pt>
    <dgm:pt modelId="{9648F471-48F1-420A-8BBE-5C2F28C317B7}" type="pres">
      <dgm:prSet presAssocID="{00678157-6298-4B5B-9FF7-E6B9E3C9AA5C}" presName="connTx" presStyleLbl="parChTrans1D3" presStyleIdx="1" presStyleCnt="4"/>
      <dgm:spPr/>
    </dgm:pt>
    <dgm:pt modelId="{80694BAA-DF91-4B04-8AB1-954A02102726}" type="pres">
      <dgm:prSet presAssocID="{A054A7F1-14E5-4822-9682-61A39AA70B2A}" presName="root2" presStyleCnt="0"/>
      <dgm:spPr/>
    </dgm:pt>
    <dgm:pt modelId="{C05D222B-12AA-481B-A7A1-35831A70FA8E}" type="pres">
      <dgm:prSet presAssocID="{A054A7F1-14E5-4822-9682-61A39AA70B2A}" presName="LevelTwoTextNode" presStyleLbl="node3" presStyleIdx="1" presStyleCnt="4" custScaleX="96947" custScaleY="120007">
        <dgm:presLayoutVars>
          <dgm:chPref val="3"/>
        </dgm:presLayoutVars>
      </dgm:prSet>
      <dgm:spPr/>
    </dgm:pt>
    <dgm:pt modelId="{FB355477-ED7D-4063-AAFE-967DD6D43480}" type="pres">
      <dgm:prSet presAssocID="{A054A7F1-14E5-4822-9682-61A39AA70B2A}" presName="level3hierChild" presStyleCnt="0"/>
      <dgm:spPr/>
    </dgm:pt>
    <dgm:pt modelId="{9E6C7E67-F199-4A12-9830-B4A576AC168D}" type="pres">
      <dgm:prSet presAssocID="{8573444E-4503-4350-8838-E0999401D55F}" presName="conn2-1" presStyleLbl="parChTrans1D3" presStyleIdx="2" presStyleCnt="4"/>
      <dgm:spPr/>
    </dgm:pt>
    <dgm:pt modelId="{FD422FE0-60CE-4D31-8E42-8F432462806A}" type="pres">
      <dgm:prSet presAssocID="{8573444E-4503-4350-8838-E0999401D55F}" presName="connTx" presStyleLbl="parChTrans1D3" presStyleIdx="2" presStyleCnt="4"/>
      <dgm:spPr/>
    </dgm:pt>
    <dgm:pt modelId="{4C98F507-38F6-4341-A709-6FAA4B4DE9FC}" type="pres">
      <dgm:prSet presAssocID="{6901CDF8-21F1-4AC1-912C-9F4D706B4506}" presName="root2" presStyleCnt="0"/>
      <dgm:spPr/>
    </dgm:pt>
    <dgm:pt modelId="{75989008-74C0-4BB4-BF0E-C9CB9D1DDBB5}" type="pres">
      <dgm:prSet presAssocID="{6901CDF8-21F1-4AC1-912C-9F4D706B4506}" presName="LevelTwoTextNode" presStyleLbl="node3" presStyleIdx="2" presStyleCnt="4" custScaleX="99999" custScaleY="130405">
        <dgm:presLayoutVars>
          <dgm:chPref val="3"/>
        </dgm:presLayoutVars>
      </dgm:prSet>
      <dgm:spPr/>
    </dgm:pt>
    <dgm:pt modelId="{48C1CBE0-1F19-42E0-96D6-2FFA823196C3}" type="pres">
      <dgm:prSet presAssocID="{6901CDF8-21F1-4AC1-912C-9F4D706B4506}" presName="level3hierChild" presStyleCnt="0"/>
      <dgm:spPr/>
    </dgm:pt>
    <dgm:pt modelId="{ED12B99C-C2B5-4F7C-8B30-411B28A644D4}" type="pres">
      <dgm:prSet presAssocID="{037F2AFC-34A5-405C-8A27-1C31AA869EF1}" presName="conn2-1" presStyleLbl="parChTrans1D3" presStyleIdx="3" presStyleCnt="4"/>
      <dgm:spPr/>
    </dgm:pt>
    <dgm:pt modelId="{56A6DAF1-5940-4538-B976-E18655DA1E20}" type="pres">
      <dgm:prSet presAssocID="{037F2AFC-34A5-405C-8A27-1C31AA869EF1}" presName="connTx" presStyleLbl="parChTrans1D3" presStyleIdx="3" presStyleCnt="4"/>
      <dgm:spPr/>
    </dgm:pt>
    <dgm:pt modelId="{244EAE0F-5021-4482-90AD-0A5AB63F2875}" type="pres">
      <dgm:prSet presAssocID="{9039C3EF-B39E-4765-B06C-783F45A0D433}" presName="root2" presStyleCnt="0"/>
      <dgm:spPr/>
    </dgm:pt>
    <dgm:pt modelId="{0ABC3674-0C22-435E-96A8-5F71CFDF3ADA}" type="pres">
      <dgm:prSet presAssocID="{9039C3EF-B39E-4765-B06C-783F45A0D433}" presName="LevelTwoTextNode" presStyleLbl="node3" presStyleIdx="3" presStyleCnt="4">
        <dgm:presLayoutVars>
          <dgm:chPref val="3"/>
        </dgm:presLayoutVars>
      </dgm:prSet>
      <dgm:spPr/>
    </dgm:pt>
    <dgm:pt modelId="{51562208-90D4-48D5-A6A9-8D8B3B74B782}" type="pres">
      <dgm:prSet presAssocID="{9039C3EF-B39E-4765-B06C-783F45A0D433}" presName="level3hierChild" presStyleCnt="0"/>
      <dgm:spPr/>
    </dgm:pt>
  </dgm:ptLst>
  <dgm:cxnLst>
    <dgm:cxn modelId="{A5160801-F998-4805-ABF3-2193D50F2392}" type="presOf" srcId="{00678157-6298-4B5B-9FF7-E6B9E3C9AA5C}" destId="{9648F471-48F1-420A-8BBE-5C2F28C317B7}" srcOrd="1" destOrd="0" presId="urn:microsoft.com/office/officeart/2005/8/layout/hierarchy2"/>
    <dgm:cxn modelId="{6CF25A05-ABCF-4D3A-9A08-90CAF4455F27}" type="presOf" srcId="{037F2AFC-34A5-405C-8A27-1C31AA869EF1}" destId="{ED12B99C-C2B5-4F7C-8B30-411B28A644D4}" srcOrd="0" destOrd="0" presId="urn:microsoft.com/office/officeart/2005/8/layout/hierarchy2"/>
    <dgm:cxn modelId="{E058B60E-4D44-4958-8F56-FD96E6AD85A0}" type="presOf" srcId="{B6BC4B75-7831-4437-9A7A-3997210AD618}" destId="{6475EFFC-2020-4C5D-84CF-F7638B9CC2F7}" srcOrd="1" destOrd="0" presId="urn:microsoft.com/office/officeart/2005/8/layout/hierarchy2"/>
    <dgm:cxn modelId="{2EAF860F-6946-477A-8CC2-D163EB09A488}" type="presOf" srcId="{A054A7F1-14E5-4822-9682-61A39AA70B2A}" destId="{C05D222B-12AA-481B-A7A1-35831A70FA8E}" srcOrd="0" destOrd="0" presId="urn:microsoft.com/office/officeart/2005/8/layout/hierarchy2"/>
    <dgm:cxn modelId="{C9F42D1E-BCBC-4388-ABD0-B1098BA4F80D}" type="presOf" srcId="{00678157-6298-4B5B-9FF7-E6B9E3C9AA5C}" destId="{C1105C12-FCC0-484C-9415-C08D4C44840F}" srcOrd="0" destOrd="0" presId="urn:microsoft.com/office/officeart/2005/8/layout/hierarchy2"/>
    <dgm:cxn modelId="{013E5825-48EA-4940-ABC5-56C30D208A25}" type="presOf" srcId="{B6BC4B75-7831-4437-9A7A-3997210AD618}" destId="{B43F5C30-D069-40DF-BE8A-C9120F2D4DAF}" srcOrd="0" destOrd="0" presId="urn:microsoft.com/office/officeart/2005/8/layout/hierarchy2"/>
    <dgm:cxn modelId="{80CF4E2E-5C3C-4F7F-BDE2-6FBF80793492}" type="presOf" srcId="{DF63B23B-22AB-4655-B157-9F1E1320B314}" destId="{A79C132F-1CAA-4E3A-883C-080FDCF10169}" srcOrd="0" destOrd="0" presId="urn:microsoft.com/office/officeart/2005/8/layout/hierarchy2"/>
    <dgm:cxn modelId="{B14C4031-4399-4B6F-BF30-C3A865CEAE4B}" type="presOf" srcId="{70EC1648-8CE1-4D67-A333-11E4AD8EB336}" destId="{E48054D5-0CC0-4DD3-B4B5-6ABCD7CA4708}" srcOrd="0" destOrd="0" presId="urn:microsoft.com/office/officeart/2005/8/layout/hierarchy2"/>
    <dgm:cxn modelId="{DF317345-2666-40ED-8FB2-138864E4AE28}" type="presOf" srcId="{1F0533F0-03F0-4CC8-A6D5-7BE94E544D5D}" destId="{B26E2238-8BF2-4BFC-B1D3-8FF7D636193D}" srcOrd="0" destOrd="0" presId="urn:microsoft.com/office/officeart/2005/8/layout/hierarchy2"/>
    <dgm:cxn modelId="{E259C347-97DE-41D3-8582-1D0EBACF7A86}" srcId="{8F1FC370-9479-45F4-BB32-752C38A5DE2C}" destId="{1F0533F0-03F0-4CC8-A6D5-7BE94E544D5D}" srcOrd="0" destOrd="0" parTransId="{B6BC4B75-7831-4437-9A7A-3997210AD618}" sibTransId="{0DC72E38-0652-4B67-BBF2-5524E176BA74}"/>
    <dgm:cxn modelId="{203A7C4E-88D0-4931-BF3B-B2BC62DFA483}" type="presOf" srcId="{D0EBF46D-BEFA-4F26-A910-AE5ED48B6D2E}" destId="{D35DF021-8BB1-444B-9060-412D383D53A1}" srcOrd="1" destOrd="0" presId="urn:microsoft.com/office/officeart/2005/8/layout/hierarchy2"/>
    <dgm:cxn modelId="{5C0C3171-9CA7-4D87-80F2-9B87CC450E6B}" type="presOf" srcId="{9FCECB43-3149-44AD-9348-243A9AA60BD1}" destId="{79FE36D1-B4F0-402F-8F46-6478C3FED1D0}" srcOrd="0" destOrd="0" presId="urn:microsoft.com/office/officeart/2005/8/layout/hierarchy2"/>
    <dgm:cxn modelId="{34986B53-219A-4BF5-BBCD-20C6545EF531}" srcId="{DF63B23B-22AB-4655-B157-9F1E1320B314}" destId="{6901CDF8-21F1-4AC1-912C-9F4D706B4506}" srcOrd="1" destOrd="0" parTransId="{8573444E-4503-4350-8838-E0999401D55F}" sibTransId="{605E499F-70CE-408A-ACB7-9D4563D46858}"/>
    <dgm:cxn modelId="{085ABC53-FFA3-4156-99B1-4BC5A47B4E74}" type="presOf" srcId="{D0EBF46D-BEFA-4F26-A910-AE5ED48B6D2E}" destId="{32F836FC-75FE-4EC6-8A7A-098BF544D0A5}" srcOrd="0" destOrd="0" presId="urn:microsoft.com/office/officeart/2005/8/layout/hierarchy2"/>
    <dgm:cxn modelId="{02C09658-6D65-47F5-BE5A-2FD1C6778153}" srcId="{1F0533F0-03F0-4CC8-A6D5-7BE94E544D5D}" destId="{9FCECB43-3149-44AD-9348-243A9AA60BD1}" srcOrd="0" destOrd="0" parTransId="{DEF78926-0DE3-4988-B1EB-7ABA37667B4D}" sibTransId="{1312DD62-A987-4913-B606-BBDB342B005F}"/>
    <dgm:cxn modelId="{5D304E7F-F3C3-40D7-B5C3-23F767CD1C4C}" type="presOf" srcId="{6901CDF8-21F1-4AC1-912C-9F4D706B4506}" destId="{75989008-74C0-4BB4-BF0E-C9CB9D1DDBB5}" srcOrd="0" destOrd="0" presId="urn:microsoft.com/office/officeart/2005/8/layout/hierarchy2"/>
    <dgm:cxn modelId="{EA63FD7F-B401-4EFA-9601-C339AF7A0197}" type="presOf" srcId="{8573444E-4503-4350-8838-E0999401D55F}" destId="{9E6C7E67-F199-4A12-9830-B4A576AC168D}" srcOrd="0" destOrd="0" presId="urn:microsoft.com/office/officeart/2005/8/layout/hierarchy2"/>
    <dgm:cxn modelId="{C3F2A080-6705-46C2-9C4D-E5284AF5E44A}" srcId="{DF63B23B-22AB-4655-B157-9F1E1320B314}" destId="{A054A7F1-14E5-4822-9682-61A39AA70B2A}" srcOrd="0" destOrd="0" parTransId="{00678157-6298-4B5B-9FF7-E6B9E3C9AA5C}" sibTransId="{C1645771-3ABC-459A-91C2-4DA90C5969D3}"/>
    <dgm:cxn modelId="{145AC98D-4827-42F6-9789-A1380BEE6956}" type="presOf" srcId="{DEF78926-0DE3-4988-B1EB-7ABA37667B4D}" destId="{9E0AAC00-2379-4585-9689-401A374C6857}" srcOrd="0" destOrd="0" presId="urn:microsoft.com/office/officeart/2005/8/layout/hierarchy2"/>
    <dgm:cxn modelId="{CA647693-11F4-4E37-9CD4-97026EAEC38E}" srcId="{8F1FC370-9479-45F4-BB32-752C38A5DE2C}" destId="{DF63B23B-22AB-4655-B157-9F1E1320B314}" srcOrd="1" destOrd="0" parTransId="{D0EBF46D-BEFA-4F26-A910-AE5ED48B6D2E}" sibTransId="{8089DF4D-9399-4C76-9CCE-BA287A11FF05}"/>
    <dgm:cxn modelId="{2348A6AF-1243-4769-84A4-E7FAF5953E36}" srcId="{DF63B23B-22AB-4655-B157-9F1E1320B314}" destId="{9039C3EF-B39E-4765-B06C-783F45A0D433}" srcOrd="2" destOrd="0" parTransId="{037F2AFC-34A5-405C-8A27-1C31AA869EF1}" sibTransId="{2D953F4B-44D4-4D04-9838-9AE60A860A64}"/>
    <dgm:cxn modelId="{0D8E6FCB-F1CF-4F74-BA95-C50AE36BF3EC}" type="presOf" srcId="{8F1FC370-9479-45F4-BB32-752C38A5DE2C}" destId="{ADDEA420-A047-40EC-A6CC-71B4742A9B1A}" srcOrd="0" destOrd="0" presId="urn:microsoft.com/office/officeart/2005/8/layout/hierarchy2"/>
    <dgm:cxn modelId="{3C5ABDDE-F192-4051-956E-BA8126ABFC83}" type="presOf" srcId="{037F2AFC-34A5-405C-8A27-1C31AA869EF1}" destId="{56A6DAF1-5940-4538-B976-E18655DA1E20}" srcOrd="1" destOrd="0" presId="urn:microsoft.com/office/officeart/2005/8/layout/hierarchy2"/>
    <dgm:cxn modelId="{9C8430E5-C4B2-4F36-97DD-847C2D904687}" type="presOf" srcId="{9039C3EF-B39E-4765-B06C-783F45A0D433}" destId="{0ABC3674-0C22-435E-96A8-5F71CFDF3ADA}" srcOrd="0" destOrd="0" presId="urn:microsoft.com/office/officeart/2005/8/layout/hierarchy2"/>
    <dgm:cxn modelId="{76279FEA-5ECB-4022-8ACA-76FD3F7E5BFA}" srcId="{70EC1648-8CE1-4D67-A333-11E4AD8EB336}" destId="{8F1FC370-9479-45F4-BB32-752C38A5DE2C}" srcOrd="0" destOrd="0" parTransId="{E27E00C6-2051-4BE8-9A61-640E37459B7D}" sibTransId="{7574B8CF-6D48-447E-A6D3-403084807D38}"/>
    <dgm:cxn modelId="{5D8725F1-0C62-45D6-A2A4-81802E6FA79F}" type="presOf" srcId="{DEF78926-0DE3-4988-B1EB-7ABA37667B4D}" destId="{749F9573-69C0-4E84-B038-95CE65446493}" srcOrd="1" destOrd="0" presId="urn:microsoft.com/office/officeart/2005/8/layout/hierarchy2"/>
    <dgm:cxn modelId="{DAB7F4F6-A8C3-4C6C-A5DA-2CCDCEFC812F}" type="presOf" srcId="{8573444E-4503-4350-8838-E0999401D55F}" destId="{FD422FE0-60CE-4D31-8E42-8F432462806A}" srcOrd="1" destOrd="0" presId="urn:microsoft.com/office/officeart/2005/8/layout/hierarchy2"/>
    <dgm:cxn modelId="{1163198E-6A07-438B-8B28-B596CD8049A1}" type="presParOf" srcId="{E48054D5-0CC0-4DD3-B4B5-6ABCD7CA4708}" destId="{6EED471F-A1BD-44FB-B9DE-579D8ADA0DAF}" srcOrd="0" destOrd="0" presId="urn:microsoft.com/office/officeart/2005/8/layout/hierarchy2"/>
    <dgm:cxn modelId="{FA58D66E-F5EA-4BAF-8487-6C54CF624813}" type="presParOf" srcId="{6EED471F-A1BD-44FB-B9DE-579D8ADA0DAF}" destId="{ADDEA420-A047-40EC-A6CC-71B4742A9B1A}" srcOrd="0" destOrd="0" presId="urn:microsoft.com/office/officeart/2005/8/layout/hierarchy2"/>
    <dgm:cxn modelId="{FF8CED82-9265-443C-A59C-ED392A37EA2E}" type="presParOf" srcId="{6EED471F-A1BD-44FB-B9DE-579D8ADA0DAF}" destId="{2B4E093D-D237-467B-A6C7-543A0B322C8D}" srcOrd="1" destOrd="0" presId="urn:microsoft.com/office/officeart/2005/8/layout/hierarchy2"/>
    <dgm:cxn modelId="{46601BC5-DC34-450C-B974-C11E1EB19AD2}" type="presParOf" srcId="{2B4E093D-D237-467B-A6C7-543A0B322C8D}" destId="{B43F5C30-D069-40DF-BE8A-C9120F2D4DAF}" srcOrd="0" destOrd="0" presId="urn:microsoft.com/office/officeart/2005/8/layout/hierarchy2"/>
    <dgm:cxn modelId="{AC3AE80D-A909-49AC-8971-1093BEC61E71}" type="presParOf" srcId="{B43F5C30-D069-40DF-BE8A-C9120F2D4DAF}" destId="{6475EFFC-2020-4C5D-84CF-F7638B9CC2F7}" srcOrd="0" destOrd="0" presId="urn:microsoft.com/office/officeart/2005/8/layout/hierarchy2"/>
    <dgm:cxn modelId="{26892607-5338-452E-B21B-0D40436324DF}" type="presParOf" srcId="{2B4E093D-D237-467B-A6C7-543A0B322C8D}" destId="{B65938FC-4C7F-409F-9B25-17E7C639D89F}" srcOrd="1" destOrd="0" presId="urn:microsoft.com/office/officeart/2005/8/layout/hierarchy2"/>
    <dgm:cxn modelId="{CEE45F2A-17D8-4D0C-BE66-F7591DAA0DDC}" type="presParOf" srcId="{B65938FC-4C7F-409F-9B25-17E7C639D89F}" destId="{B26E2238-8BF2-4BFC-B1D3-8FF7D636193D}" srcOrd="0" destOrd="0" presId="urn:microsoft.com/office/officeart/2005/8/layout/hierarchy2"/>
    <dgm:cxn modelId="{12559E10-4A94-46E0-ACA7-5A965F30B68C}" type="presParOf" srcId="{B65938FC-4C7F-409F-9B25-17E7C639D89F}" destId="{CE33ABAB-1C44-4FC4-9474-E44414BA88D1}" srcOrd="1" destOrd="0" presId="urn:microsoft.com/office/officeart/2005/8/layout/hierarchy2"/>
    <dgm:cxn modelId="{B898D459-6A5C-4495-A29E-BEF230F51776}" type="presParOf" srcId="{CE33ABAB-1C44-4FC4-9474-E44414BA88D1}" destId="{9E0AAC00-2379-4585-9689-401A374C6857}" srcOrd="0" destOrd="0" presId="urn:microsoft.com/office/officeart/2005/8/layout/hierarchy2"/>
    <dgm:cxn modelId="{1B1C4717-7C9E-4A61-8079-98E223F65870}" type="presParOf" srcId="{9E0AAC00-2379-4585-9689-401A374C6857}" destId="{749F9573-69C0-4E84-B038-95CE65446493}" srcOrd="0" destOrd="0" presId="urn:microsoft.com/office/officeart/2005/8/layout/hierarchy2"/>
    <dgm:cxn modelId="{E5DAB760-66EC-4CFA-8345-E9715A4F4307}" type="presParOf" srcId="{CE33ABAB-1C44-4FC4-9474-E44414BA88D1}" destId="{42BC6F63-DB33-4D2B-B8F1-FA83CE8DEECF}" srcOrd="1" destOrd="0" presId="urn:microsoft.com/office/officeart/2005/8/layout/hierarchy2"/>
    <dgm:cxn modelId="{66C8A232-B4F6-4064-9A97-0C31C05CF291}" type="presParOf" srcId="{42BC6F63-DB33-4D2B-B8F1-FA83CE8DEECF}" destId="{79FE36D1-B4F0-402F-8F46-6478C3FED1D0}" srcOrd="0" destOrd="0" presId="urn:microsoft.com/office/officeart/2005/8/layout/hierarchy2"/>
    <dgm:cxn modelId="{17C71DE2-A95F-4F51-89DF-437B0F5D2D48}" type="presParOf" srcId="{42BC6F63-DB33-4D2B-B8F1-FA83CE8DEECF}" destId="{3CCCF812-ACFE-495C-BDC9-BC1CBC328438}" srcOrd="1" destOrd="0" presId="urn:microsoft.com/office/officeart/2005/8/layout/hierarchy2"/>
    <dgm:cxn modelId="{9561E755-EDB3-4AE1-A25C-6E3537917A7C}" type="presParOf" srcId="{2B4E093D-D237-467B-A6C7-543A0B322C8D}" destId="{32F836FC-75FE-4EC6-8A7A-098BF544D0A5}" srcOrd="2" destOrd="0" presId="urn:microsoft.com/office/officeart/2005/8/layout/hierarchy2"/>
    <dgm:cxn modelId="{0AA995D5-6E6F-45D5-9500-79763972C4D0}" type="presParOf" srcId="{32F836FC-75FE-4EC6-8A7A-098BF544D0A5}" destId="{D35DF021-8BB1-444B-9060-412D383D53A1}" srcOrd="0" destOrd="0" presId="urn:microsoft.com/office/officeart/2005/8/layout/hierarchy2"/>
    <dgm:cxn modelId="{403A5A82-E09E-41B7-AB38-6800E2199122}" type="presParOf" srcId="{2B4E093D-D237-467B-A6C7-543A0B322C8D}" destId="{DD294EB8-0B91-4FC7-B32D-F0B4F3C4152A}" srcOrd="3" destOrd="0" presId="urn:microsoft.com/office/officeart/2005/8/layout/hierarchy2"/>
    <dgm:cxn modelId="{AFAAD91D-0259-4E46-9B14-4F3C83C1E161}" type="presParOf" srcId="{DD294EB8-0B91-4FC7-B32D-F0B4F3C4152A}" destId="{A79C132F-1CAA-4E3A-883C-080FDCF10169}" srcOrd="0" destOrd="0" presId="urn:microsoft.com/office/officeart/2005/8/layout/hierarchy2"/>
    <dgm:cxn modelId="{D6E1BA28-E97A-4536-970A-F0A88AEE9C12}" type="presParOf" srcId="{DD294EB8-0B91-4FC7-B32D-F0B4F3C4152A}" destId="{3862415A-EA48-486E-9481-99D844C1114E}" srcOrd="1" destOrd="0" presId="urn:microsoft.com/office/officeart/2005/8/layout/hierarchy2"/>
    <dgm:cxn modelId="{AC29305F-3292-4A31-9FDB-AA73DCF339C8}" type="presParOf" srcId="{3862415A-EA48-486E-9481-99D844C1114E}" destId="{C1105C12-FCC0-484C-9415-C08D4C44840F}" srcOrd="0" destOrd="0" presId="urn:microsoft.com/office/officeart/2005/8/layout/hierarchy2"/>
    <dgm:cxn modelId="{31EB656F-2452-465F-B130-22D38679C57B}" type="presParOf" srcId="{C1105C12-FCC0-484C-9415-C08D4C44840F}" destId="{9648F471-48F1-420A-8BBE-5C2F28C317B7}" srcOrd="0" destOrd="0" presId="urn:microsoft.com/office/officeart/2005/8/layout/hierarchy2"/>
    <dgm:cxn modelId="{62FF401B-3396-4D75-825B-0DF60A5CBDCA}" type="presParOf" srcId="{3862415A-EA48-486E-9481-99D844C1114E}" destId="{80694BAA-DF91-4B04-8AB1-954A02102726}" srcOrd="1" destOrd="0" presId="urn:microsoft.com/office/officeart/2005/8/layout/hierarchy2"/>
    <dgm:cxn modelId="{0E25E285-7A94-4C97-BF09-DF99636233A4}" type="presParOf" srcId="{80694BAA-DF91-4B04-8AB1-954A02102726}" destId="{C05D222B-12AA-481B-A7A1-35831A70FA8E}" srcOrd="0" destOrd="0" presId="urn:microsoft.com/office/officeart/2005/8/layout/hierarchy2"/>
    <dgm:cxn modelId="{39041DF2-8D21-4F03-972A-D445AD63B505}" type="presParOf" srcId="{80694BAA-DF91-4B04-8AB1-954A02102726}" destId="{FB355477-ED7D-4063-AAFE-967DD6D43480}" srcOrd="1" destOrd="0" presId="urn:microsoft.com/office/officeart/2005/8/layout/hierarchy2"/>
    <dgm:cxn modelId="{25B68B0E-26DA-412E-86E0-ECFED417CBDC}" type="presParOf" srcId="{3862415A-EA48-486E-9481-99D844C1114E}" destId="{9E6C7E67-F199-4A12-9830-B4A576AC168D}" srcOrd="2" destOrd="0" presId="urn:microsoft.com/office/officeart/2005/8/layout/hierarchy2"/>
    <dgm:cxn modelId="{BCDFDA18-A263-47A4-934C-546A8B1EE6BB}" type="presParOf" srcId="{9E6C7E67-F199-4A12-9830-B4A576AC168D}" destId="{FD422FE0-60CE-4D31-8E42-8F432462806A}" srcOrd="0" destOrd="0" presId="urn:microsoft.com/office/officeart/2005/8/layout/hierarchy2"/>
    <dgm:cxn modelId="{90E33A1F-F95B-4F0C-9CA7-58D5CE073338}" type="presParOf" srcId="{3862415A-EA48-486E-9481-99D844C1114E}" destId="{4C98F507-38F6-4341-A709-6FAA4B4DE9FC}" srcOrd="3" destOrd="0" presId="urn:microsoft.com/office/officeart/2005/8/layout/hierarchy2"/>
    <dgm:cxn modelId="{32923ED6-000C-4E28-97C3-2FC3916903A9}" type="presParOf" srcId="{4C98F507-38F6-4341-A709-6FAA4B4DE9FC}" destId="{75989008-74C0-4BB4-BF0E-C9CB9D1DDBB5}" srcOrd="0" destOrd="0" presId="urn:microsoft.com/office/officeart/2005/8/layout/hierarchy2"/>
    <dgm:cxn modelId="{51998A56-F4A7-4DD4-AB62-5E94C1634134}" type="presParOf" srcId="{4C98F507-38F6-4341-A709-6FAA4B4DE9FC}" destId="{48C1CBE0-1F19-42E0-96D6-2FFA823196C3}" srcOrd="1" destOrd="0" presId="urn:microsoft.com/office/officeart/2005/8/layout/hierarchy2"/>
    <dgm:cxn modelId="{8BAA58D9-79BE-4DEF-9AD8-0C6A09FFC723}" type="presParOf" srcId="{3862415A-EA48-486E-9481-99D844C1114E}" destId="{ED12B99C-C2B5-4F7C-8B30-411B28A644D4}" srcOrd="4" destOrd="0" presId="urn:microsoft.com/office/officeart/2005/8/layout/hierarchy2"/>
    <dgm:cxn modelId="{8A16B763-A812-45E0-9ABF-F9057D17C927}" type="presParOf" srcId="{ED12B99C-C2B5-4F7C-8B30-411B28A644D4}" destId="{56A6DAF1-5940-4538-B976-E18655DA1E20}" srcOrd="0" destOrd="0" presId="urn:microsoft.com/office/officeart/2005/8/layout/hierarchy2"/>
    <dgm:cxn modelId="{4B87A00F-BD4D-4347-A2D5-5E301174835B}" type="presParOf" srcId="{3862415A-EA48-486E-9481-99D844C1114E}" destId="{244EAE0F-5021-4482-90AD-0A5AB63F2875}" srcOrd="5" destOrd="0" presId="urn:microsoft.com/office/officeart/2005/8/layout/hierarchy2"/>
    <dgm:cxn modelId="{78C42AEF-63F6-442F-BB4A-7E951C2AC71F}" type="presParOf" srcId="{244EAE0F-5021-4482-90AD-0A5AB63F2875}" destId="{0ABC3674-0C22-435E-96A8-5F71CFDF3ADA}" srcOrd="0" destOrd="0" presId="urn:microsoft.com/office/officeart/2005/8/layout/hierarchy2"/>
    <dgm:cxn modelId="{8EE7134D-C59D-472F-8077-3C6A7AAFF70F}" type="presParOf" srcId="{244EAE0F-5021-4482-90AD-0A5AB63F2875}" destId="{51562208-90D4-48D5-A6A9-8D8B3B74B782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DDEA420-A047-40EC-A6CC-71B4742A9B1A}">
      <dsp:nvSpPr>
        <dsp:cNvPr id="0" name=""/>
        <dsp:cNvSpPr/>
      </dsp:nvSpPr>
      <dsp:spPr>
        <a:xfrm>
          <a:off x="7422" y="1448396"/>
          <a:ext cx="2610144" cy="1673870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Виды стресса</a:t>
          </a:r>
        </a:p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(Ганс </a:t>
          </a:r>
          <a:r>
            <a:rPr lang="ru-RU" sz="2800" b="0" i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Селье</a:t>
          </a:r>
          <a:r>
            <a:rPr lang="ru-RU" sz="2800" b="0" i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</a:t>
          </a:r>
        </a:p>
      </dsp:txBody>
      <dsp:txXfrm>
        <a:off x="56448" y="1497422"/>
        <a:ext cx="2512092" cy="1575818"/>
      </dsp:txXfrm>
    </dsp:sp>
    <dsp:sp modelId="{B43F5C30-D069-40DF-BE8A-C9120F2D4DAF}">
      <dsp:nvSpPr>
        <dsp:cNvPr id="0" name=""/>
        <dsp:cNvSpPr/>
      </dsp:nvSpPr>
      <dsp:spPr>
        <a:xfrm rot="18034196">
          <a:off x="2264588" y="1652471"/>
          <a:ext cx="1436593" cy="28799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393943" y="14334"/>
              </a:lnTo>
            </a:path>
          </a:pathLst>
        </a:custGeom>
        <a:noFill/>
        <a:ln w="25400" cap="flat" cmpd="sng" algn="ctr">
          <a:solidFill>
            <a:srgbClr val="E8B7B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933696" y="1679527"/>
        <a:ext cx="0" cy="0"/>
      </dsp:txXfrm>
    </dsp:sp>
    <dsp:sp modelId="{B26E2238-8BF2-4BFC-B1D3-8FF7D636193D}">
      <dsp:nvSpPr>
        <dsp:cNvPr id="0" name=""/>
        <dsp:cNvSpPr/>
      </dsp:nvSpPr>
      <dsp:spPr>
        <a:xfrm>
          <a:off x="3348203" y="591763"/>
          <a:ext cx="1826591" cy="913295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Эостресс</a:t>
          </a:r>
          <a:endParaRPr lang="ru-RU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374952" y="618512"/>
        <a:ext cx="1773093" cy="859797"/>
      </dsp:txXfrm>
    </dsp:sp>
    <dsp:sp modelId="{9E0AAC00-2379-4585-9689-401A374C6857}">
      <dsp:nvSpPr>
        <dsp:cNvPr id="0" name=""/>
        <dsp:cNvSpPr/>
      </dsp:nvSpPr>
      <dsp:spPr>
        <a:xfrm>
          <a:off x="5174795" y="1034011"/>
          <a:ext cx="730636" cy="28799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708945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521847" y="1030145"/>
        <a:ext cx="0" cy="0"/>
      </dsp:txXfrm>
    </dsp:sp>
    <dsp:sp modelId="{79FE36D1-B4F0-402F-8F46-6478C3FED1D0}">
      <dsp:nvSpPr>
        <dsp:cNvPr id="0" name=""/>
        <dsp:cNvSpPr/>
      </dsp:nvSpPr>
      <dsp:spPr>
        <a:xfrm>
          <a:off x="5905432" y="448709"/>
          <a:ext cx="1946361" cy="119940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Стресс, вызывающий положительный эффект</a:t>
          </a:r>
        </a:p>
      </dsp:txBody>
      <dsp:txXfrm>
        <a:off x="5940561" y="483838"/>
        <a:ext cx="1876103" cy="1129145"/>
      </dsp:txXfrm>
    </dsp:sp>
    <dsp:sp modelId="{32F836FC-75FE-4EC6-8A7A-098BF544D0A5}">
      <dsp:nvSpPr>
        <dsp:cNvPr id="0" name=""/>
        <dsp:cNvSpPr/>
      </dsp:nvSpPr>
      <dsp:spPr>
        <a:xfrm rot="3565804">
          <a:off x="2264588" y="2889391"/>
          <a:ext cx="1436593" cy="28799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393943" y="14334"/>
              </a:lnTo>
            </a:path>
          </a:pathLst>
        </a:custGeom>
        <a:noFill/>
        <a:ln w="25400" cap="flat" cmpd="sng" algn="ctr">
          <a:solidFill>
            <a:srgbClr val="E8B7B7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2995541" y="2854602"/>
        <a:ext cx="0" cy="0"/>
      </dsp:txXfrm>
    </dsp:sp>
    <dsp:sp modelId="{A79C132F-1CAA-4E3A-883C-080FDCF10169}">
      <dsp:nvSpPr>
        <dsp:cNvPr id="0" name=""/>
        <dsp:cNvSpPr/>
      </dsp:nvSpPr>
      <dsp:spPr>
        <a:xfrm>
          <a:off x="3348203" y="3065603"/>
          <a:ext cx="1826591" cy="913295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Дистресс</a:t>
          </a:r>
          <a:endParaRPr lang="ru-RU" sz="3200" b="1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3374952" y="3092352"/>
        <a:ext cx="1773093" cy="859797"/>
      </dsp:txXfrm>
    </dsp:sp>
    <dsp:sp modelId="{C1105C12-FCC0-484C-9415-C08D4C44840F}">
      <dsp:nvSpPr>
        <dsp:cNvPr id="0" name=""/>
        <dsp:cNvSpPr/>
      </dsp:nvSpPr>
      <dsp:spPr>
        <a:xfrm rot="18094063">
          <a:off x="4842283" y="2913284"/>
          <a:ext cx="1395660" cy="28799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354226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492119" y="2939146"/>
        <a:ext cx="0" cy="0"/>
      </dsp:txXfrm>
    </dsp:sp>
    <dsp:sp modelId="{C05D222B-12AA-481B-A7A1-35831A70FA8E}">
      <dsp:nvSpPr>
        <dsp:cNvPr id="0" name=""/>
        <dsp:cNvSpPr/>
      </dsp:nvSpPr>
      <dsp:spPr>
        <a:xfrm>
          <a:off x="5905432" y="1785107"/>
          <a:ext cx="1770825" cy="1096018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Фаза тревоги</a:t>
          </a:r>
        </a:p>
      </dsp:txBody>
      <dsp:txXfrm>
        <a:off x="5937533" y="1817208"/>
        <a:ext cx="1706623" cy="1031816"/>
      </dsp:txXfrm>
    </dsp:sp>
    <dsp:sp modelId="{9E6C7E67-F199-4A12-9830-B4A576AC168D}">
      <dsp:nvSpPr>
        <dsp:cNvPr id="0" name=""/>
        <dsp:cNvSpPr/>
      </dsp:nvSpPr>
      <dsp:spPr>
        <a:xfrm rot="427649">
          <a:off x="5171950" y="3553531"/>
          <a:ext cx="736326" cy="28799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714466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524131" y="3547381"/>
        <a:ext cx="0" cy="0"/>
      </dsp:txXfrm>
    </dsp:sp>
    <dsp:sp modelId="{75989008-74C0-4BB4-BF0E-C9CB9D1DDBB5}">
      <dsp:nvSpPr>
        <dsp:cNvPr id="0" name=""/>
        <dsp:cNvSpPr/>
      </dsp:nvSpPr>
      <dsp:spPr>
        <a:xfrm>
          <a:off x="5905432" y="3018121"/>
          <a:ext cx="1826573" cy="1190983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Фаза сопротивляемости</a:t>
          </a:r>
        </a:p>
      </dsp:txBody>
      <dsp:txXfrm>
        <a:off x="5940315" y="3053004"/>
        <a:ext cx="1756807" cy="1121217"/>
      </dsp:txXfrm>
    </dsp:sp>
    <dsp:sp modelId="{ED12B99C-C2B5-4F7C-8B30-411B28A644D4}">
      <dsp:nvSpPr>
        <dsp:cNvPr id="0" name=""/>
        <dsp:cNvSpPr/>
      </dsp:nvSpPr>
      <dsp:spPr>
        <a:xfrm rot="3617484">
          <a:off x="4802974" y="4148098"/>
          <a:ext cx="1474278" cy="28799"/>
        </a:xfrm>
        <a:custGeom>
          <a:avLst/>
          <a:gdLst/>
          <a:ahLst/>
          <a:cxnLst/>
          <a:rect l="0" t="0" r="0" b="0"/>
          <a:pathLst>
            <a:path>
              <a:moveTo>
                <a:pt x="0" y="14334"/>
              </a:moveTo>
              <a:lnTo>
                <a:pt x="1430510" y="14334"/>
              </a:lnTo>
            </a:path>
          </a:pathLst>
        </a:custGeom>
        <a:noFill/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500" kern="120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5553859" y="4112220"/>
        <a:ext cx="0" cy="0"/>
      </dsp:txXfrm>
    </dsp:sp>
    <dsp:sp modelId="{0ABC3674-0C22-435E-96A8-5F71CFDF3ADA}">
      <dsp:nvSpPr>
        <dsp:cNvPr id="0" name=""/>
        <dsp:cNvSpPr/>
      </dsp:nvSpPr>
      <dsp:spPr>
        <a:xfrm>
          <a:off x="5905432" y="4346098"/>
          <a:ext cx="1826591" cy="913295"/>
        </a:xfrm>
        <a:prstGeom prst="roundRect">
          <a:avLst>
            <a:gd name="adj" fmla="val 10000"/>
          </a:avLst>
        </a:prstGeom>
        <a:solidFill>
          <a:sysClr val="window" lastClr="FFFFFF"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E8B7B7">
              <a:shade val="8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Фаза истощения</a:t>
          </a:r>
        </a:p>
      </dsp:txBody>
      <dsp:txXfrm>
        <a:off x="5932181" y="4372847"/>
        <a:ext cx="1773093" cy="8597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16.11.2022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420888"/>
            <a:ext cx="8208912" cy="1728192"/>
          </a:xfrm>
        </p:spPr>
        <p:txBody>
          <a:bodyPr>
            <a:noAutofit/>
          </a:bodyPr>
          <a:lstStyle/>
          <a:p>
            <a:br>
              <a:rPr lang="ru-RU" sz="2800" dirty="0"/>
            </a:br>
            <a:r>
              <a:rPr lang="ru-RU" sz="2800" b="1" dirty="0"/>
              <a:t>Тема: </a:t>
            </a:r>
            <a:br>
              <a:rPr lang="ru-RU" sz="2800" b="1" dirty="0"/>
            </a:br>
            <a:r>
              <a:rPr lang="ru-RU" sz="2800" b="1" dirty="0"/>
              <a:t>«Эмоциональное выгорание в профессиональной деятельности педагогов дошкольных образовательных организаций»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75656" y="5445224"/>
            <a:ext cx="6400800" cy="1320552"/>
          </a:xfrm>
        </p:spPr>
        <p:txBody>
          <a:bodyPr>
            <a:normAutofit/>
          </a:bodyPr>
          <a:lstStyle/>
          <a:p>
            <a:r>
              <a:rPr lang="ru-RU" sz="1800" dirty="0">
                <a:solidFill>
                  <a:schemeClr val="tx1"/>
                </a:solidFill>
              </a:rPr>
              <a:t>ГАУ ДПО ЯО ИРО, </a:t>
            </a:r>
          </a:p>
          <a:p>
            <a:r>
              <a:rPr lang="ru-RU" sz="1800" dirty="0">
                <a:solidFill>
                  <a:schemeClr val="tx1"/>
                </a:solidFill>
              </a:rPr>
              <a:t>Кафедра дошкольного образования</a:t>
            </a:r>
          </a:p>
          <a:p>
            <a:r>
              <a:rPr lang="ru-RU" sz="1800" dirty="0">
                <a:solidFill>
                  <a:schemeClr val="tx1"/>
                </a:solidFill>
              </a:rPr>
              <a:t>©Данилова А.С.</a:t>
            </a:r>
          </a:p>
        </p:txBody>
      </p:sp>
      <p:sp>
        <p:nvSpPr>
          <p:cNvPr id="7" name="Подзаголовок 2">
            <a:extLst>
              <a:ext uri="{FF2B5EF4-FFF2-40B4-BE49-F238E27FC236}">
                <a16:creationId xmlns:a16="http://schemas.microsoft.com/office/drawing/2014/main" id="{17810115-BDA4-4440-9BD3-18885F5FFED1}"/>
              </a:ext>
            </a:extLst>
          </p:cNvPr>
          <p:cNvSpPr txBox="1">
            <a:spLocks/>
          </p:cNvSpPr>
          <p:nvPr/>
        </p:nvSpPr>
        <p:spPr>
          <a:xfrm>
            <a:off x="467544" y="1268760"/>
            <a:ext cx="8352928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>
                <a:solidFill>
                  <a:schemeClr val="tx1"/>
                </a:solidFill>
              </a:rPr>
              <a:t>Межмуниципальный семинар из цикла </a:t>
            </a:r>
          </a:p>
          <a:p>
            <a:r>
              <a:rPr lang="ru-RU" sz="2400" dirty="0">
                <a:solidFill>
                  <a:schemeClr val="tx1"/>
                </a:solidFill>
              </a:rPr>
              <a:t>«Педагог инклюзивной группы. Специфика взаимодействия с детьми и родителями» 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61CC06A4-9D15-4592-880F-6F0295B267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59" y="12576"/>
            <a:ext cx="9059441" cy="1127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1114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dirty="0"/>
              <a:t>Одни люди радостно бросаются в водоворот жизни, а другие как будто держатся на расстоянии, ограничивая себя на каждом шагу, словно они вовлечены в заговор против самих себя. </a:t>
            </a:r>
            <a:br>
              <a:rPr lang="ru-RU" sz="2800" dirty="0"/>
            </a:br>
            <a:endParaRPr lang="ru-RU" sz="2800" dirty="0"/>
          </a:p>
          <a:p>
            <a:pPr marL="0" indent="0" algn="ctr">
              <a:buNone/>
            </a:pPr>
            <a:br>
              <a:rPr lang="ru-RU" sz="2800" dirty="0"/>
            </a:br>
            <a:r>
              <a:rPr lang="ru-RU" sz="2800" dirty="0"/>
              <a:t>Испытывали вы подобное и думали ли вы, </a:t>
            </a:r>
          </a:p>
          <a:p>
            <a:pPr marL="0" indent="0" algn="ctr">
              <a:buNone/>
            </a:pPr>
            <a:r>
              <a:rPr lang="ru-RU" sz="2800" dirty="0"/>
              <a:t>почему так случается?</a:t>
            </a: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07868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2C8295C4-68FB-4E9A-A4A7-FFA8487BE1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8189139"/>
              </p:ext>
            </p:extLst>
          </p:nvPr>
        </p:nvGraphicFramePr>
        <p:xfrm>
          <a:off x="457200" y="692696"/>
          <a:ext cx="7859216" cy="5708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889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600" dirty="0"/>
              <a:t>Методики диагностики профессионального выгорания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>
            <a:normAutofit/>
          </a:bodyPr>
          <a:lstStyle/>
          <a:p>
            <a:r>
              <a:rPr lang="ru-RU" sz="2400" dirty="0"/>
              <a:t>Диагностика уровня профессионального выгорания </a:t>
            </a:r>
            <a:r>
              <a:rPr lang="ru-RU" sz="2400" dirty="0" err="1"/>
              <a:t>В.В.Бойко</a:t>
            </a:r>
            <a:endParaRPr lang="ru-RU" sz="2400" dirty="0"/>
          </a:p>
          <a:p>
            <a:r>
              <a:rPr lang="ru-RU" sz="2400" dirty="0"/>
              <a:t>Опросник выгорания </a:t>
            </a:r>
            <a:r>
              <a:rPr lang="ru-RU" sz="2400" dirty="0" err="1"/>
              <a:t>К.Маслач</a:t>
            </a:r>
            <a:endParaRPr lang="ru-RU" sz="2400" dirty="0"/>
          </a:p>
          <a:p>
            <a:r>
              <a:rPr lang="ru-RU" sz="2400" dirty="0"/>
              <a:t>Опросник «Экспресс-оценка выгорания» (В. </a:t>
            </a:r>
            <a:r>
              <a:rPr lang="ru-RU" sz="2400" dirty="0" err="1"/>
              <a:t>Каппони</a:t>
            </a:r>
            <a:r>
              <a:rPr lang="ru-RU" sz="2400" dirty="0"/>
              <a:t>, Т. </a:t>
            </a:r>
            <a:r>
              <a:rPr lang="ru-RU" sz="2400" dirty="0" err="1"/>
              <a:t>Новак</a:t>
            </a:r>
            <a:r>
              <a:rPr lang="ru-RU" sz="2400" dirty="0"/>
              <a:t>)</a:t>
            </a:r>
          </a:p>
          <a:p>
            <a:r>
              <a:rPr lang="ru-RU" sz="2400" dirty="0"/>
              <a:t>Методика «Колесо жизненного баланса» (Пол Дж. Майер)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E:\Выгорание 17_11_22\OR -код эмоциональное выгорание.jpg">
            <a:extLst>
              <a:ext uri="{FF2B5EF4-FFF2-40B4-BE49-F238E27FC236}">
                <a16:creationId xmlns:a16="http://schemas.microsoft.com/office/drawing/2014/main" id="{1AECCE38-FE74-4255-82BD-900F3471F1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4653136"/>
            <a:ext cx="1895475" cy="1819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6032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4000" dirty="0"/>
              <a:t>«Эмоционально выгоревшие» педагоги </a:t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/>
              <a:t>Повышенная тревожность</a:t>
            </a:r>
          </a:p>
          <a:p>
            <a:r>
              <a:rPr lang="ru-RU" dirty="0"/>
              <a:t>Агрессивность</a:t>
            </a:r>
          </a:p>
          <a:p>
            <a:r>
              <a:rPr lang="ru-RU" dirty="0"/>
              <a:t>Категоричность </a:t>
            </a:r>
          </a:p>
          <a:p>
            <a:r>
              <a:rPr lang="ru-RU" dirty="0"/>
              <a:t>Жесткая самоцензура</a:t>
            </a:r>
          </a:p>
          <a:p>
            <a:r>
              <a:rPr lang="ru-RU" dirty="0"/>
              <a:t>Негибкость мышления</a:t>
            </a:r>
          </a:p>
          <a:p>
            <a:r>
              <a:rPr lang="ru-RU" dirty="0"/>
              <a:t>Сниженная способность к творчеству, свободе, профессиональному росту</a:t>
            </a:r>
          </a:p>
          <a:p>
            <a:r>
              <a:rPr lang="ru-RU" dirty="0"/>
              <a:t>Отсутствие стремления к самосовершенствованию</a:t>
            </a:r>
          </a:p>
          <a:p>
            <a:r>
              <a:rPr lang="ru-RU" dirty="0"/>
              <a:t>Закрытость и невосприимчивость к любым новшествам и переменам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36044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br>
              <a:rPr lang="ru-RU" dirty="0"/>
            </a:br>
            <a:r>
              <a:rPr lang="ru-RU" sz="4000" dirty="0"/>
              <a:t>«Эмоционально выгоревшие» педагоги </a:t>
            </a:r>
            <a:br>
              <a:rPr lang="ru-RU" dirty="0"/>
            </a:br>
            <a:endParaRPr lang="ru-RU" dirty="0"/>
          </a:p>
        </p:txBody>
      </p:sp>
      <p:pic>
        <p:nvPicPr>
          <p:cNvPr id="6" name="Объект 5">
            <a:extLst>
              <a:ext uri="{FF2B5EF4-FFF2-40B4-BE49-F238E27FC236}">
                <a16:creationId xmlns:a16="http://schemas.microsoft.com/office/drawing/2014/main" id="{074721ED-C654-4B03-987C-ADB642423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1560" y="1320163"/>
            <a:ext cx="8106430" cy="5205181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1C3C5DF-2406-4D6C-88A0-D2D7994E11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10800000">
            <a:off x="3419872" y="2492896"/>
            <a:ext cx="323301" cy="72008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4054EABB-3338-4D82-98F1-8A12EA041F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80112" y="2492896"/>
            <a:ext cx="323116" cy="71939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5AF6AE8-E956-4554-BD42-48AF84BCE0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896" y="4653136"/>
            <a:ext cx="323116" cy="71939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E456B049-3E1E-421E-8BB6-440FEB877C9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24128" y="4653136"/>
            <a:ext cx="32311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9753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D2B4A18E-3B7F-4D31-B43E-0F471DC183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81818250"/>
              </p:ext>
            </p:extLst>
          </p:nvPr>
        </p:nvGraphicFramePr>
        <p:xfrm>
          <a:off x="395536" y="175260"/>
          <a:ext cx="8229600" cy="65074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586408">
                  <a:extLst>
                    <a:ext uri="{9D8B030D-6E8A-4147-A177-3AD203B41FA5}">
                      <a16:colId xmlns:a16="http://schemas.microsoft.com/office/drawing/2014/main" val="227562515"/>
                    </a:ext>
                  </a:extLst>
                </a:gridCol>
                <a:gridCol w="4608512">
                  <a:extLst>
                    <a:ext uri="{9D8B030D-6E8A-4147-A177-3AD203B41FA5}">
                      <a16:colId xmlns:a16="http://schemas.microsoft.com/office/drawing/2014/main" val="2288916716"/>
                    </a:ext>
                  </a:extLst>
                </a:gridCol>
                <a:gridCol w="3034680">
                  <a:extLst>
                    <a:ext uri="{9D8B030D-6E8A-4147-A177-3AD203B41FA5}">
                      <a16:colId xmlns:a16="http://schemas.microsoft.com/office/drawing/2014/main" val="2607110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№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Симптомы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Техника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3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чувствуете себя неорганизованным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Расписание дня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7567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чувствуете, что не хотите ничего делать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Ежедневная запись автоматических мыслей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9089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откладываете дела на потом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Лист </a:t>
                      </a:r>
                      <a:r>
                        <a:rPr lang="ru-RU" sz="1800" dirty="0" err="1"/>
                        <a:t>антипрокрастинации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74545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чувствуете, что бессмысленно делать что-то в одиночестве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Лист предполагаемого удовольствия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55629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находите оправдания, чтобы избегать каких-либо дел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Техника </a:t>
                      </a:r>
                    </a:p>
                    <a:p>
                      <a:r>
                        <a:rPr lang="ru-RU" sz="1800" dirty="0"/>
                        <a:t>«Никаких НО»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083897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думаете, что ваши занятия не ценят окружающие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Техника </a:t>
                      </a:r>
                      <a:r>
                        <a:rPr lang="ru-RU" sz="1800" dirty="0" err="1"/>
                        <a:t>самоподдержки</a:t>
                      </a:r>
                      <a:endParaRPr lang="ru-RU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6747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думаете о задаче в негативном ключе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Техника мешающих и помогающих мыслей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0569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чувствуете, что на вас лежит неподъемная задача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Техника «Маленькими шагами к большой цели»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9652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чувствуете, что на вас давят, и поэтому обижены так, что отказываетесь вообще что-либо делать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Техника обезоруживания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70380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Вы чувствуете, что неспособны что-то сделать по собственной инициативе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dirty="0"/>
                        <a:t>Считайте свои достижения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1122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2233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CD2996-C275-4BEF-A307-6B41AF570C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772816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/>
              <a:t>Сократ: </a:t>
            </a:r>
            <a:br>
              <a:rPr lang="ru-RU" dirty="0"/>
            </a:br>
            <a:r>
              <a:rPr lang="ru-RU" dirty="0"/>
              <a:t>«Кто хочет сдвинуть мир, </a:t>
            </a:r>
            <a:br>
              <a:rPr lang="ru-RU" dirty="0"/>
            </a:br>
            <a:r>
              <a:rPr lang="ru-RU" dirty="0"/>
              <a:t>пусть сначала сдвинет себя"</a:t>
            </a:r>
          </a:p>
        </p:txBody>
      </p:sp>
      <p:pic>
        <p:nvPicPr>
          <p:cNvPr id="4" name="Объект 3">
            <a:extLst>
              <a:ext uri="{FF2B5EF4-FFF2-40B4-BE49-F238E27FC236}">
                <a16:creationId xmlns:a16="http://schemas.microsoft.com/office/drawing/2014/main" id="{711D2060-BB86-4FC3-B48C-13887025F4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6096" y="3429000"/>
            <a:ext cx="2859272" cy="2853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95520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291</Words>
  <Application>Microsoft Office PowerPoint</Application>
  <PresentationFormat>Экран (4:3)</PresentationFormat>
  <Paragraphs>68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Тема Office</vt:lpstr>
      <vt:lpstr> Тема:  «Эмоциональное выгорание в профессиональной деятельности педагогов дошкольных образовательных организаций» </vt:lpstr>
      <vt:lpstr>Презентация PowerPoint</vt:lpstr>
      <vt:lpstr>Презентация PowerPoint</vt:lpstr>
      <vt:lpstr>Методики диагностики профессионального выгорания</vt:lpstr>
      <vt:lpstr> «Эмоционально выгоревшие» педагоги  </vt:lpstr>
      <vt:lpstr> «Эмоционально выгоревшие» педагоги  </vt:lpstr>
      <vt:lpstr>Презентация PowerPoint</vt:lpstr>
      <vt:lpstr>Сократ:  «Кто хочет сдвинуть мир,  пусть сначала сдвинет себя"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Danilov's</cp:lastModifiedBy>
  <cp:revision>17</cp:revision>
  <dcterms:created xsi:type="dcterms:W3CDTF">2022-11-07T22:18:17Z</dcterms:created>
  <dcterms:modified xsi:type="dcterms:W3CDTF">2022-11-16T08:57:38Z</dcterms:modified>
</cp:coreProperties>
</file>