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61" r:id="rId5"/>
    <p:sldId id="272" r:id="rId6"/>
    <p:sldId id="277" r:id="rId7"/>
    <p:sldId id="262" r:id="rId8"/>
    <p:sldId id="260" r:id="rId9"/>
    <p:sldId id="278" r:id="rId10"/>
    <p:sldId id="259" r:id="rId11"/>
    <p:sldId id="263" r:id="rId12"/>
    <p:sldId id="279" r:id="rId13"/>
    <p:sldId id="267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30" autoAdjust="0"/>
    <p:restoredTop sz="94660"/>
  </p:normalViewPr>
  <p:slideViewPr>
    <p:cSldViewPr>
      <p:cViewPr>
        <p:scale>
          <a:sx n="91" d="100"/>
          <a:sy n="91" d="100"/>
        </p:scale>
        <p:origin x="-762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57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48680"/>
            <a:ext cx="8064896" cy="5688632"/>
          </a:xfrm>
        </p:spPr>
        <p:txBody>
          <a:bodyPr>
            <a:normAutofit fontScale="77500" lnSpcReduction="20000"/>
          </a:bodyPr>
          <a:lstStyle/>
          <a:p>
            <a:endParaRPr lang="ru-RU" sz="3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Сплочение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педагогического </a:t>
            </a:r>
            <a:r>
              <a:rPr lang="ru-RU" sz="4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коллектива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4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профилактики </a:t>
            </a:r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</a:t>
            </a:r>
            <a:r>
              <a:rPr lang="ru-RU" sz="4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выгорания </a:t>
            </a:r>
            <a:r>
              <a:rPr lang="ru-RU" sz="4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  <a:endParaRPr lang="ru-RU" sz="4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lvl="0" algn="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Федянина Е.Ю.</a:t>
            </a:r>
          </a:p>
          <a:p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д/сад «Калейдоскоп» г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Данилова </a:t>
            </a:r>
            <a:r>
              <a:rPr lang="ru-RU" sz="1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</a:t>
            </a:r>
            <a:r>
              <a:rPr lang="ru-RU" sz="13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ноября 2022г.</a:t>
            </a:r>
          </a:p>
          <a:p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2152754"/>
            <a:ext cx="2074180" cy="3385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1600" b="1" cap="all" dirty="0">
              <a:ln>
                <a:solidFill>
                  <a:srgbClr val="0070C0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16632"/>
            <a:ext cx="7488832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1400" b="1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3595" y="5085184"/>
            <a:ext cx="184730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b="1" cap="all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9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73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6460" y="935621"/>
            <a:ext cx="81369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Ритуал приветствия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фото\C3ONetcMG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2902"/>
            <a:ext cx="3598828" cy="275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фото\jitmO0HBS2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7781" y="1634793"/>
            <a:ext cx="4294262" cy="17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фото\QqKNqpDI-L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574" y="3392902"/>
            <a:ext cx="375693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195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7129"/>
            <a:ext cx="9144000" cy="6823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692696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</a:p>
        </p:txBody>
      </p:sp>
      <p:pic>
        <p:nvPicPr>
          <p:cNvPr id="3074" name="Picture 2" descr="C:\Users\User\Desktop\фото\bCKgMq1PYT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9" y="1052736"/>
            <a:ext cx="2164636" cy="273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\BMNy9_oNvz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0892" y="4259571"/>
            <a:ext cx="2524603" cy="18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фото\BXBD0gBPrh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26977"/>
            <a:ext cx="2016224" cy="253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User\Desktop\фото\mPso8eVlKD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9742" y="3646615"/>
            <a:ext cx="2864516" cy="188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User\Desktop\фото\O9s5jGOiNX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49359"/>
            <a:ext cx="2728363" cy="18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User\Desktop\фото\XeCRkNg20w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2592692" cy="162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3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208" y="0"/>
            <a:ext cx="91752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86" y="3789040"/>
            <a:ext cx="331910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16814"/>
            <a:ext cx="2817906" cy="211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471141"/>
            <a:ext cx="2546397" cy="211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1139" y="871234"/>
            <a:ext cx="2296467" cy="180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003" y="974884"/>
            <a:ext cx="2041789" cy="2454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5" y="3573016"/>
            <a:ext cx="2762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83743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8676456" y="332656"/>
            <a:ext cx="46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64002" y="737020"/>
            <a:ext cx="83844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Ритуал завершения</a:t>
            </a:r>
            <a:endParaRPr lang="ru-RU" sz="2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5" y="3992992"/>
            <a:ext cx="8216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фото\ntCVjdlNKH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402" y="2263919"/>
            <a:ext cx="2228450" cy="345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фото\20221114_144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7184"/>
            <a:ext cx="2898850" cy="2108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\Desktop\фото\20221114_144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6852" y="4221088"/>
            <a:ext cx="3024610" cy="194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09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4243" y="1050989"/>
            <a:ext cx="763284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выгорания педагогов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сихологический климат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коллективе педагогов в целом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благоприятный</a:t>
            </a: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оказатели диагностики профессионального выгорания педагогов стабильно низкие и ниже среднего уровня</a:t>
            </a: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плоченный коллектив способствует высокой творческой активности педагогов</a:t>
            </a: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едагоги находятся в ресурсе</a:t>
            </a:r>
          </a:p>
          <a:p>
            <a:pPr lvl="0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53688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5124" y="2552699"/>
            <a:ext cx="6400800" cy="17526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584" y="548680"/>
            <a:ext cx="8045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11429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30963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 более продвигается наука в изучении причин болезни, тем более выступает то общее положение, что предупредить болезни гораздо легче, чем лечить их»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50405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Мечников И.И.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11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9361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профессионального выгорания является следствием влияния на человека целого комплекса факторов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848872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27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32859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Профессионально-организационный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климат</a:t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657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0882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противодействия </a:t>
            </a:r>
            <a:b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 выгоранию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784887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2736503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сплочённый коллектив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ситуации успеха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рост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96759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92696"/>
            <a:ext cx="7848872" cy="54006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Состав педагогического коллектива детского сада 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</a:rPr>
              <a:t>по возрастному показателю:</a:t>
            </a:r>
          </a:p>
          <a:p>
            <a:pPr lvl="0"/>
            <a:endParaRPr lang="ru-RU" sz="3600" b="1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едагоги в возрасте от 20 до 30 лет – 3,3 % 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едагоги в возрасте от 30 до 40 лет – 26,7 %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педагоги в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возрасте от 40 до 55 лет – 50 %</a:t>
            </a:r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едагоги в возрасте от 55 до 65 лет – 20 %</a:t>
            </a:r>
          </a:p>
          <a:p>
            <a:pPr lvl="0" algn="l"/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0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962" y="0"/>
            <a:ext cx="9171962" cy="6857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08720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работы по профилактике эмоционального выгорания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коллектива детского сада</a:t>
            </a:r>
            <a:endParaRPr lang="ru-RU" sz="2800" b="1" cap="all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212976"/>
            <a:ext cx="66247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</a:p>
          <a:p>
            <a:endParaRPr lang="ru-RU" sz="2800" b="1" cap="all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cap="all" dirty="0" smtClean="0">
              <a:ln w="9000" cmpd="sng">
                <a:solidFill>
                  <a:srgbClr val="0070C0"/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cap="all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тренингов на сплочение коллектива</a:t>
            </a:r>
          </a:p>
        </p:txBody>
      </p:sp>
    </p:spTree>
    <p:extLst>
      <p:ext uri="{BB962C8B-B14F-4D97-AF65-F5344CB8AC3E}">
        <p14:creationId xmlns:p14="http://schemas.microsoft.com/office/powerpoint/2010/main" xmlns="" val="187506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" y="-155637"/>
            <a:ext cx="9142857" cy="7013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1390" y="78270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9551" y="1556792"/>
            <a:ext cx="79606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на выгорание (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MBI)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вторы методики: К.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Маслач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С. Джексон, адаптированный вариант Н.Е. Водопьяновой)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«Экспресс – методика по изучению социально-психологического климата в коллективе»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(авторы методики: О.С.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Михалюк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А.Ю.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Шалыто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0352" y="459536"/>
            <a:ext cx="720172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7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" y="-155637"/>
            <a:ext cx="9142857" cy="70136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5760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Тренинги на сплочение коллектива</a:t>
            </a:r>
            <a: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628800"/>
            <a:ext cx="79208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тренингов: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часть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(ритуал приветствия: упражнения «Давайте поздороваемся», «Перебежки», «Закончи предложение», «Солнце светит на…», «Зоопарк с хлопками», «Выполни команду», «Общий ритм» и др.).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часть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(использование технологий: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командообразования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(«Командные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прицеплялки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Хвостоглаз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Геометрика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«Счёт до десяти», «Кораблекрушение», «Карета», «Островки»);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(притчи, сказки, сказки – импровизации, «Сочинение сказок», «Создание Сказочной страны», «Ассоциации»); игровой технологии («Невербальное общение», «Волшебный стул», «Мимическая гимнастика», «Испорченный телевизор», «Мы с тобой похожи тем, что…»); арт-терапии («Представь и дорисуй», «Дорисуй и передай», «Нарисуй эмоцию», «Скульпторы», «Выбрасываем злость», «Анонимный подарок»).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(ритуал завершения: упражнения «Подарок»,  «До следующей встречи», «Наполнить вазу», «Дерево настроения»).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5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426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«Чем более продвигается наука в изучении причин болезни, тем более выступает то общее положение, что предупредить болезни гораздо легче, чем лечить их» </vt:lpstr>
      <vt:lpstr>Синдром профессионального выгорания является следствием влияния на человека целого комплекса факторов</vt:lpstr>
      <vt:lpstr>Профессионально-организационный фактор:   организационный порядок  психологический климат  стиль отношений  </vt:lpstr>
      <vt:lpstr>Ресурсы противодействия  профессиональному выгоранию </vt:lpstr>
      <vt:lpstr>Слайд 6</vt:lpstr>
      <vt:lpstr>Слайд 7</vt:lpstr>
      <vt:lpstr>Слайд 8</vt:lpstr>
      <vt:lpstr>Тренинги на сплочение коллектива 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user</cp:lastModifiedBy>
  <cp:revision>250</cp:revision>
  <cp:lastPrinted>2021-03-25T06:39:47Z</cp:lastPrinted>
  <dcterms:created xsi:type="dcterms:W3CDTF">2019-10-15T04:14:44Z</dcterms:created>
  <dcterms:modified xsi:type="dcterms:W3CDTF">2022-11-14T12:48:11Z</dcterms:modified>
</cp:coreProperties>
</file>