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8" r:id="rId2"/>
    <p:sldId id="301" r:id="rId3"/>
    <p:sldId id="300" r:id="rId4"/>
    <p:sldId id="299" r:id="rId5"/>
    <p:sldId id="310" r:id="rId6"/>
    <p:sldId id="302" r:id="rId7"/>
    <p:sldId id="305" r:id="rId8"/>
    <p:sldId id="303" r:id="rId9"/>
    <p:sldId id="304" r:id="rId10"/>
    <p:sldId id="309" r:id="rId11"/>
    <p:sldId id="25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F34"/>
    <a:srgbClr val="8C4669"/>
    <a:srgbClr val="A52C36"/>
    <a:srgbClr val="A32D35"/>
    <a:srgbClr val="873940"/>
    <a:srgbClr val="B9D4ED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-120" y="-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8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304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44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88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335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17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38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07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91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26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47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25.05.2022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41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myshared.ru/6/691283/slide_19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d0.k@yandex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37" y="2668387"/>
            <a:ext cx="10453816" cy="2150119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дискуссионная площадка «Педсовет76.РФ</a:t>
            </a: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b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ru-RU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«Современный педагог ДОО: </a:t>
            </a: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обновление </a:t>
            </a:r>
            <a:r>
              <a:rPr lang="ru-RU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компетенций»</a:t>
            </a:r>
            <a:endParaRPr lang="ru-RU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6929" y="5903260"/>
            <a:ext cx="9144000" cy="849708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ГАУ ДПО ЯО ИРО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Кафедра дошкольного образования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Захарова Т.Н., </a:t>
            </a:r>
            <a:r>
              <a:rPr lang="ru-RU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Т.Н.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636" y="167166"/>
            <a:ext cx="11540728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61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images.myshared.ru/6/691283/slide_19.jpg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146" name="Picture 2" descr="F:\ДПОП_2022\Педсовет.76._2022\slide_1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3825" y="1477370"/>
            <a:ext cx="7174173" cy="5380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F:\ДПОП_2022\Педсовет.76._2022\slide_1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0433" y="0"/>
            <a:ext cx="1056336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13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500" y="286322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Благодарим за внимание.</a:t>
            </a:r>
            <a:b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Успехов!</a:t>
            </a:r>
            <a:endParaRPr lang="ru-RU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30358" y="4872110"/>
            <a:ext cx="48202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000" b="1" dirty="0" smtClean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2000" b="1" dirty="0" smtClean="0">
                <a:solidFill>
                  <a:srgbClr val="A52C36"/>
                </a:solidFill>
              </a:rPr>
              <a:t>Сайт: </a:t>
            </a:r>
            <a:r>
              <a:rPr lang="en-US" sz="2000" b="1" dirty="0" smtClean="0">
                <a:solidFill>
                  <a:srgbClr val="A32D35"/>
                </a:solidFill>
                <a:hlinkClick r:id="rId3"/>
              </a:rPr>
              <a:t>www.iro.yar.ru</a:t>
            </a:r>
            <a:endParaRPr lang="en-US" sz="2000" b="1" dirty="0" smtClean="0">
              <a:solidFill>
                <a:srgbClr val="A32D35"/>
              </a:solidFill>
            </a:endParaRPr>
          </a:p>
          <a:p>
            <a:r>
              <a:rPr lang="en-US" sz="2000" b="1" dirty="0" smtClean="0">
                <a:solidFill>
                  <a:srgbClr val="A52C36"/>
                </a:solidFill>
              </a:rPr>
              <a:t>E-mail</a:t>
            </a:r>
            <a:r>
              <a:rPr lang="ru-RU" sz="2000" b="1" dirty="0" smtClean="0">
                <a:solidFill>
                  <a:srgbClr val="A52C36"/>
                </a:solidFill>
              </a:rPr>
              <a:t>: </a:t>
            </a:r>
            <a:r>
              <a:rPr lang="en-US" sz="2000" b="1" dirty="0" smtClean="0">
                <a:solidFill>
                  <a:srgbClr val="A52C36"/>
                </a:solidFill>
                <a:hlinkClick r:id="rId4"/>
              </a:rPr>
              <a:t>kd0.k@yandex.ru</a:t>
            </a:r>
            <a:endParaRPr lang="ru-RU" sz="2000" b="1" dirty="0" smtClean="0">
              <a:solidFill>
                <a:srgbClr val="A52C36"/>
              </a:solidFill>
            </a:endParaRPr>
          </a:p>
          <a:p>
            <a:endParaRPr lang="ru-RU" sz="2000" b="1" dirty="0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30037" y="3385788"/>
            <a:ext cx="992539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Захарова Татьяна Николаевна, </a:t>
            </a:r>
            <a:r>
              <a:rPr lang="ru-RU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к.п.н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доцент, заведующий кафедрой дошкольного образования ГАУ ДПО ЯО 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ИРО</a:t>
            </a:r>
            <a:endParaRPr lang="ru-RU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</a:t>
            </a:r>
            <a:r>
              <a:rPr lang="ru-RU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Николаевна, старший преподаватель кафедры дошкольного образования ГАУ ДПО ЯО ИРО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96836" y="1647693"/>
            <a:ext cx="73983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Модераторы площадки: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67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0625" y="2953528"/>
            <a:ext cx="911074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компетенциях и компетентности современного педагога дошкольного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endParaRPr lang="ru-RU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формальном и </a:t>
            </a:r>
            <a:r>
              <a:rPr lang="ru-RU" sz="3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информальном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образовании</a:t>
            </a:r>
            <a:endParaRPr lang="ru-RU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Практики </a:t>
            </a:r>
            <a:r>
              <a:rPr lang="ru-RU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действии: опыт </a:t>
            </a:r>
            <a:r>
              <a:rPr lang="ru-RU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регионов</a:t>
            </a:r>
            <a:endParaRPr lang="ru-RU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96836" y="1598939"/>
            <a:ext cx="73983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Приглашаем обсудить вопросы: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2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3115" y="1733617"/>
            <a:ext cx="11280227" cy="4898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Кондратенко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Игорь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Сергеевич,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учитель-дефектолог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МБДОУ МО город Краснодар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«Детский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сад №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24»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Краснодар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342900" indent="-34290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Ралюк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Елена Владиславовна,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руководитель структурного подразделения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Детский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сад «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Журавушка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МАОУ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Красноярской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университетской гимназии № 1 «</a:t>
            </a:r>
            <a:r>
              <a:rPr lang="ru-RU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Универс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Красноярск)</a:t>
            </a:r>
          </a:p>
          <a:p>
            <a:pPr marL="342900" indent="-34290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Селиверстова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Вера Петровна,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старший методист по дошкольному образованию ОАНО «Школа и детский сад «Мир»</a:t>
            </a:r>
            <a:endParaRPr lang="ru-RU" sz="24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sz="24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Доброград</a:t>
            </a:r>
            <a:r>
              <a:rPr lang="ru-RU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Владимирская область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94065" y="1070578"/>
            <a:ext cx="73983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Наши спикеры: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62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3115" y="2448512"/>
            <a:ext cx="1128022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Мариинская Светлана Юрьевна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методист Межшкольного методического центра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Углич, Ярославская область)</a:t>
            </a:r>
          </a:p>
          <a:p>
            <a:pPr marL="342900" indent="-342900" algn="just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Лапонова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Галина Владимировна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исполнительный директор Фонда «Университет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детства»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Москва)</a:t>
            </a:r>
            <a:endParaRPr lang="ru-RU" sz="24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94064" y="1321940"/>
            <a:ext cx="73983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Наши спикеры: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23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9115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Компетенции и компетентность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 чем разница?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014" y="1495473"/>
            <a:ext cx="11147367" cy="51048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Актуально: </a:t>
            </a:r>
          </a:p>
          <a:p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реализация </a:t>
            </a:r>
            <a:r>
              <a:rPr lang="ru-RU" sz="2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компетентностного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подхода в деятельность образовательных учреждений, </a:t>
            </a: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обосновывается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выбор ключевых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компетентностей в том числе и педагога ДОО, </a:t>
            </a:r>
          </a:p>
          <a:p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исследуются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пути реализации данного подхода на практике. </a:t>
            </a: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Компетентности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интегративное качество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личности,  включает:</a:t>
            </a:r>
          </a:p>
          <a:p>
            <a:pPr marL="0" indent="0">
              <a:buNone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мотивационную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endParaRPr lang="ru-RU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ценностную (этическую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социальную), </a:t>
            </a:r>
          </a:p>
          <a:p>
            <a:pPr marL="0" indent="0">
              <a:buNone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когнитивную,</a:t>
            </a:r>
          </a:p>
          <a:p>
            <a:pPr marL="0" indent="0">
              <a:buNone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операционально-технологическую</a:t>
            </a:r>
          </a:p>
          <a:p>
            <a:pPr marL="0" indent="0">
              <a:buNone/>
            </a:pPr>
            <a:r>
              <a:rPr lang="ru-RU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поведенческую </a:t>
            </a:r>
            <a:r>
              <a:rPr lang="ru-R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составляющие </a:t>
            </a:r>
          </a:p>
        </p:txBody>
      </p:sp>
    </p:spTree>
    <p:extLst>
      <p:ext uri="{BB962C8B-B14F-4D97-AF65-F5344CB8AC3E}">
        <p14:creationId xmlns:p14="http://schemas.microsoft.com/office/powerpoint/2010/main" val="22456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8925" y="373253"/>
            <a:ext cx="7902053" cy="5926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699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4926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Компетенция - конкретные знания и навыки (в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большей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степени навыки, т.е. умение что-то делать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«руками»,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не просто поговорить об этом) в какой-то довольно узкой области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Компетентность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это качество личности, обладающей определенными знаниями в какой-либо области и умеющей их применить на практике, обеспечить успешность деятельности. Это некий образовательный результат, достигнутый в процессе целенаправленной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деятельности (А.П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Журавлева, А.К. Марковой, Л.А. Петровской, Н.Ф. Талызиной, Б.И. Хасан, Р.К. Шакурова, А.И.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Щербакова)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1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139" y="99118"/>
            <a:ext cx="10515600" cy="4578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Профессиональный стандарт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1316" y="556955"/>
            <a:ext cx="5852159" cy="9975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Профессиональный стандарт «Педагог (педагогическая деятельность в сфере дошкольного, начального общего, основного общего, среднего общего образования) (воспитатель, учитель</a:t>
            </a:r>
            <a:r>
              <a:rPr lang="ru-RU" sz="13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)»</a:t>
            </a:r>
            <a:r>
              <a:rPr lang="ru-RU" sz="1200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УТВЕРЖДЕН приказом Министерства труда и социальной защиты Российской Федерации от 18.10.2013 № 544н </a:t>
            </a:r>
            <a:endParaRPr lang="ru-RU" sz="1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9679" y="1655693"/>
            <a:ext cx="5823795" cy="44742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Трудовая </a:t>
            </a:r>
            <a:r>
              <a:rPr lang="ru-RU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</a:t>
            </a:r>
            <a:r>
              <a:rPr lang="ru-RU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«Педагогическая </a:t>
            </a:r>
            <a:r>
              <a:rPr lang="ru-RU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деятельность по реализации программ дошкольного </a:t>
            </a:r>
            <a:r>
              <a:rPr lang="ru-RU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9680" y="2103121"/>
            <a:ext cx="5823794" cy="47216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ТРУДОВЫЕ ДЕЙСТВИЯ:</a:t>
            </a:r>
          </a:p>
          <a:p>
            <a:pPr algn="just"/>
            <a:r>
              <a:rPr lang="ru-RU" sz="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Участие в разработке </a:t>
            </a:r>
            <a:r>
              <a:rPr lang="ru-RU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ООП </a:t>
            </a:r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образовательной организации в соответствии с </a:t>
            </a:r>
            <a:r>
              <a:rPr lang="ru-RU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ФГОС ДО</a:t>
            </a:r>
            <a:endParaRPr lang="ru-RU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Участие в создании безопасной и психологически комфортной образовательной среды образовательной организации через обеспечение безопасности жизни детей, поддержание эмоционального благополучия ребенка в период пребывания в образовательной организации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Планирование и реализация образовательной работы в группе детей раннего и/или дошкольного возраста в соответствии с </a:t>
            </a:r>
            <a:r>
              <a:rPr lang="ru-RU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ФГОС ДО и ООП ДО</a:t>
            </a:r>
            <a:endParaRPr lang="ru-RU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Организация и проведение педагогического мониторинга освоения детьми </a:t>
            </a:r>
            <a:r>
              <a:rPr lang="ru-RU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ООП ДО и </a:t>
            </a:r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образовательной работы в группе детей раннего и/или дошкольного возраста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Участие в планировании и корректировке образовательных задач (совместно с психологом и другими специалистами) по результатам мониторинга с учетом индивидуальных особенностей развития каждого ребенка раннего и/или дошкольного возраста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Реализация педагогических рекомендаций специалистов (психолога, логопеда, дефектолога и др.) в работе с детьми, испытывающими трудности в освоении программы, а также с детьми с особыми образовательными потребностями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Развитие профессионально значимых компетенций, необходимых для решения образовательных задач развития детей раннего и дошкольного возраста с учетом особенностей возрастных и индивидуальных особенностей их развития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Формирование психологической готовности к школьному обучению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Создание позитивного психологического климата в группе и условий для доброжелательных отношений между детьми, в том числе принадлежащими к разным национально-культурным, религиозным общностям и социальным слоям, а также с различными (в том числе ограниченными) возможностями здоровья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Организация видов деятельности, осуществляемых в раннем и дошкольном возрасте: предметной, познавательно-исследовательской, игры (ролевой, режиссерской, с правилом), продуктивной; конструирования, создания широких возможностей для развития свободной игры детей, в том числе обеспечение игрового времени и пространства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Организация конструктивного взаимодействия детей в разных видах деятельности, создание условий для свободного выбора детьми деятельности, участников совместной деятельности, материалов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Активное использование </a:t>
            </a:r>
            <a:r>
              <a:rPr lang="ru-RU" sz="9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недирективной</a:t>
            </a:r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помощи и поддержка детской инициативы и самостоятельности в разных видах деятельности</a:t>
            </a:r>
          </a:p>
          <a:p>
            <a:pPr algn="just"/>
            <a:r>
              <a:rPr 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Организация образовательного процесса на основе непосредственного общения с каждым ребенком с учетом его особых образовательных </a:t>
            </a:r>
            <a:r>
              <a:rPr lang="ru-RU" sz="9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потребностей</a:t>
            </a:r>
            <a:endParaRPr lang="ru-RU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12377" y="556955"/>
            <a:ext cx="5852159" cy="9975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 профессионального стандарта </a:t>
            </a:r>
            <a:endParaRPr lang="ru-RU" sz="13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3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3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 дошкольного образования» (2021 г.)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40740" y="1655692"/>
            <a:ext cx="5823795" cy="447429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Обобщенная трудовая функция «Педагогическая деятельность по реализации образовательных программ дошкольного образования</a:t>
            </a:r>
            <a:r>
              <a:rPr lang="ru-RU" sz="1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240741" y="2420463"/>
            <a:ext cx="5823794" cy="428790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ТРУДОВЫЕ ДЕЙСТВИЯ:</a:t>
            </a:r>
          </a:p>
          <a:p>
            <a:pPr algn="just"/>
            <a:r>
              <a:rPr lang="ru-RU" sz="1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Педагогическое наблюдение за деятельностью, поведением детей для индивидуализации образовательного процесса 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Участие в проектировании образовательных программ дошкольного образования в образовательной организации в соответствии с федеральным государственным образовательным стандартом дошкольного образования и с учетом соответствующих примерных образовательных программ дошкольного образования 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Осуществление педагогической поддержки детской инициативы и самостоятельности  для формирования у воспитанников мотивации к участию в различных видах деятельности 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Педагогическое обеспечение социально-коммуникативного, речевого, познавательного, художественно-эстетического, физического развития воспитанников  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Организация различных видов деятельности воспитанников на основе предоставления детям возможности выбора видов активности 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Проведение фестивалей, праздников, творческих мероприятий с группой воспитанников, приобщение их к социокультурным нормам, традициям семьи, общества и государства 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Проведение прогулок, подвижных игр на свежем воздухе, экскурсий для группы воспитанников 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Ознакомление воспитанников с детской литературой, чтение им детской литературы, формирование интереса к чтению 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Реализация образовательной деятельности с детьми с ограниченными возможностями здоровья (далее – ОВЗ), в том числе с детьми-инвалидами  в рамках адаптированных образовательных программ дошкольного образования 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Осуществление педагогической диагностики развития воспитанников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Ведение педагогической документации, в том числе в электронном виде  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Осуществление защиты персональных данных детей и семей воспитанников 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Охрана жизни и здоровья детей, обеспечение их безопасности в ходе образовательной деятельности, оказание им первой помощи</a:t>
            </a:r>
          </a:p>
        </p:txBody>
      </p:sp>
    </p:spTree>
    <p:extLst>
      <p:ext uri="{BB962C8B-B14F-4D97-AF65-F5344CB8AC3E}">
        <p14:creationId xmlns:p14="http://schemas.microsoft.com/office/powerpoint/2010/main" val="171255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</TotalTime>
  <Words>1037</Words>
  <Application>Microsoft Office PowerPoint</Application>
  <PresentationFormat>Произвольный</PresentationFormat>
  <Paragraphs>82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дискуссионная площадка «Педсовет76.РФ»    «Современный педагог ДОО:  обновление компетенций»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Компетенции и компетентность  – в чем разница?</vt:lpstr>
      <vt:lpstr>Презентация PowerPoint</vt:lpstr>
      <vt:lpstr>Презентация PowerPoint</vt:lpstr>
      <vt:lpstr>Профессиональный стандарт</vt:lpstr>
      <vt:lpstr>Презентация PowerPoint</vt:lpstr>
      <vt:lpstr>Благодарим за внимание.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Наталья Николаевна Новикова</cp:lastModifiedBy>
  <cp:revision>197</cp:revision>
  <dcterms:created xsi:type="dcterms:W3CDTF">2017-01-12T11:53:49Z</dcterms:created>
  <dcterms:modified xsi:type="dcterms:W3CDTF">2022-05-25T12:12:00Z</dcterms:modified>
</cp:coreProperties>
</file>