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9" r:id="rId3"/>
    <p:sldId id="269" r:id="rId4"/>
    <p:sldId id="260" r:id="rId5"/>
    <p:sldId id="263" r:id="rId6"/>
    <p:sldId id="261" r:id="rId7"/>
    <p:sldId id="270" r:id="rId8"/>
    <p:sldId id="262" r:id="rId9"/>
    <p:sldId id="267" r:id="rId10"/>
    <p:sldId id="266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71" d="100"/>
          <a:sy n="71" d="100"/>
        </p:scale>
        <p:origin x="-171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B5B8E-57A5-42B6-8230-39B865E6C7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2603-E3D6-42E3-ADF2-91A99C3D8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2603-E3D6-42E3-ADF2-91A99C3D8F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Дискуссионная площадка «Педсовет 76.РФ»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857892"/>
            <a:ext cx="67723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Ярославль, 2022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71678"/>
            <a:ext cx="820891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педагог ДОО: обновление компетенций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9" y="3499886"/>
            <a:ext cx="3590008" cy="264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071678"/>
            <a:ext cx="4071966" cy="29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600400" cy="27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29124" y="1071546"/>
            <a:ext cx="40005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3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428604"/>
            <a:ext cx="364337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Профессиональный разговор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39" name="AutoShape 3" descr="https://1.downloader.disk.yandex.ru/preview/eead42f1136cd8c7fd8fb28821c909dc406fa943223b73ff0fe840447a7b9468/inf/Hafq8Kh7U6-86tzXdpOM8xBHV-WWxjQUrX4O865f6jZ3eUnJsrxPUoKBMsPhEpt0870GHjdzpFOVJxsSrH_Vuw%3D%3D?uid=29351034&amp;filename=IMG_6958.JPG&amp;disposition=inline&amp;hash=&amp;limit=0&amp;content_type=image%2Fjpeg&amp;owner_uid=29351034&amp;tknv=v2&amp;size=1295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5" descr="https://1.downloader.disk.yandex.ru/preview/eead42f1136cd8c7fd8fb28821c909dc406fa943223b73ff0fe840447a7b9468/inf/Hafq8Kh7U6-86tzXdpOM8xBHV-WWxjQUrX4O865f6jZ3eUnJsrxPUoKBMsPhEpt0870GHjdzpFOVJxsSrH_Vuw%3D%3D?uid=29351034&amp;filename=IMG_6958.JPG&amp;disposition=inline&amp;hash=&amp;limit=0&amp;content_type=image%2Fjpeg&amp;owner_uid=29351034&amp;tknv=v2&amp;size=885x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C:\Users\Asus work\Desktop\IMG_69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571876"/>
            <a:ext cx="4214842" cy="2857520"/>
          </a:xfrm>
          <a:prstGeom prst="rect">
            <a:avLst/>
          </a:prstGeom>
          <a:noFill/>
        </p:spPr>
      </p:pic>
      <p:pic>
        <p:nvPicPr>
          <p:cNvPr id="14337" name="Picture 1" descr="C:\Users\Asus work\Desktop\IMG_6969-scal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4214842" cy="2786082"/>
          </a:xfrm>
          <a:prstGeom prst="rect">
            <a:avLst/>
          </a:prstGeom>
          <a:noFill/>
        </p:spPr>
      </p:pic>
      <p:pic>
        <p:nvPicPr>
          <p:cNvPr id="14344" name="Picture 8" descr="C:\Users\Asus work\Desktop\IMG_69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071834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9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3248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9" y="28572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8553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428596" y="571480"/>
            <a:ext cx="3571900" cy="76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Мастер - классы от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Лучших педагогов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4726661"/>
            <a:ext cx="264320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Игнатьева В.Ю., начальник УО АУМР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428868"/>
            <a:ext cx="264320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А.М., воспитатель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9" y="6029143"/>
            <a:ext cx="264320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Лебедева Н.А., воспитатель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 work\Desktop\IMG_6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0808"/>
            <a:ext cx="4214842" cy="3167983"/>
          </a:xfrm>
          <a:prstGeom prst="rect">
            <a:avLst/>
          </a:prstGeom>
          <a:noFill/>
        </p:spPr>
      </p:pic>
      <p:pic>
        <p:nvPicPr>
          <p:cNvPr id="25603" name="Picture 3" descr="C:\Users\Asus work\Desktop\IMG_7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30" y="2780928"/>
            <a:ext cx="4214842" cy="314324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83787" y="1140704"/>
            <a:ext cx="4000528" cy="776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Награждение участников фестиваля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5716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30003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неформальная форма развития профессиональных компетентностей педагогов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43446"/>
            <a:ext cx="3816424" cy="15716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Мариинская Светлана Юрьевна,</a:t>
            </a:r>
            <a:endParaRPr lang="ru-RU" sz="1800" b="1" dirty="0">
              <a:solidFill>
                <a:schemeClr val="tx1"/>
              </a:solidFill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м</a:t>
            </a:r>
            <a:r>
              <a:rPr lang="ru-RU" sz="1800" b="1" dirty="0" smtClean="0">
                <a:solidFill>
                  <a:schemeClr val="tx1"/>
                </a:solidFill>
              </a:rPr>
              <a:t>етодист,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Межшкольный методический центр, г. Углич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Подпрограмма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качества профессионального развития педагогических работников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Угличском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МР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2021- 2024 г.г.»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434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Цель</a:t>
            </a:r>
            <a:r>
              <a:rPr lang="ru-RU" sz="3600" dirty="0" smtClean="0">
                <a:solidFill>
                  <a:srgbClr val="002060"/>
                </a:solidFill>
              </a:rPr>
              <a:t>: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качества образования в УМР за счет создания условий для непрерывного развития профессионально мастерства педагогов.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Обеспечить методическое сопровождение и поддержку педагогов, в том числе на основе выявления профессиональных дефицитов, построения индивидуальных маршрутов непрерывного развития педагогов, включения педагогов в экспертную деятельность, конкурсы профессионального мастерства.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Выявить потребности и создать условия для повышения квалификации и переподготовки педагогических работников в условиях кадрового дефицита.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Разработать систему мер по поддержке молодых педагогов, в том числе через модернизацию деятельности клуба молодых педагогов.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Обеспечить проведение мониторинга эффективности деятельности методических объединений учителей-предметников, педагогов дошкольного образования и узких специалистов.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25884"/>
            <a:ext cx="7982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методической деятельности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857760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Система методических  конкурсов для педагогов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5739" y="4857760"/>
            <a:ext cx="1902786" cy="124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Серия конкурсов профессионального мастерства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1630" y="3286124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Методические объединения педагогов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286124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Стажерские площадки для педагогов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1095" y="1928802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Инновационная деятельность ОО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5937" y="4857760"/>
            <a:ext cx="192080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Банк актуального педагогического опыта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71802" y="1285860"/>
            <a:ext cx="3600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714876" y="2285992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845201" y="4012527"/>
            <a:ext cx="1345935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36812" y="1359658"/>
            <a:ext cx="0" cy="557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2778236" y="3014069"/>
            <a:ext cx="3355226" cy="77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58968" y="1359658"/>
            <a:ext cx="0" cy="557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9474" y="1928802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Курсы повышения квалификации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786578" y="4000504"/>
            <a:ext cx="1285886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0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ртём\Desktop\Новая папка\Снимок-экрана-2021-03-03-152342-1-1024x5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023" y="836712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0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25884"/>
            <a:ext cx="7982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Муниципальный фестиваль «Педагогическая весна»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AutoShape 2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file:///C:/Users/%D0%90%D1%80%D1%82%D1%91%D0%BC/Desktop/%D0%9D%D0%BE%D0%B2%D0%B0%D1%8F%20%D0%BF%D0%B0%D0%BF%D0%BA%D0%B0/IMG_9024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 descr="file:///C:/Users/%D0%90%D1%80%D1%82%D1%91%D0%BC/Desktop/%D0%9D%D0%BE%D0%B2%D0%B0%D1%8F%20%D0%BF%D0%B0%D0%BF%D0%BA%D0%B0/IMG_8923.webp"/>
          <p:cNvSpPr>
            <a:spLocks noChangeAspect="1" noChangeArrowheads="1"/>
          </p:cNvSpPr>
          <p:nvPr/>
        </p:nvSpPr>
        <p:spPr bwMode="auto">
          <a:xfrm>
            <a:off x="9501222" y="0"/>
            <a:ext cx="250033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data:image/png;base64,iVBORw0KGgoAAAANSUhEUgAAAOYAAAFZCAYAAACMgVOvAAAAAXNSR0IArs4c6QAAIABJREFUeF7sXQd8FNXWv3dmd1OAhBCSQHroomKXHkJ5nxXfUwF7V7ChVEFQWRUEROldVOwKNkRpohSRJuqzPCsqCoSE9ELK7s7c73+3ZRNSNrOzu5Nk5kfZZKfcOff87zn3VEr0Q6eATgHNUYBqbkT6gHQK6BQgOjB1JtApoEEK6MDU4KToQ9IpoANT5wGdAhqkgA5MDU6KPiSdAjowdR7QKaBBCujA1OCk6EPSKaADU+cBnQIapIAOTA1Oij4knQI6MHUe0CmgQQrowNTgpOhD0imgA1PnAZ0CGqSADkwNToo+JJ0CwQPmqkPGTvHJqcUyzcr9d0yJpqcCY20b27lVaEVFWyLYejJKelFKz2CMdJWZHMsIa8NkIsmMFePzccrYYYmxnxmjX0sWyx9lIWIpMXU5RUZRSdPvqQ9OMxQIGjC7fpx7BhPomYRYdh2+vGOOZijiMZCYHSdbiyVSiiix86lMLpUJGUIIi2NAHEBJ8L/zLyEAKD5X/x2+B1bZP/j9FonI22Wb8F2lKB4jd6RVaPF99TFphwLBAeY6JnaJKLiXEtquzCAuPz4sIk87JCEkfiMLF+WcCzGmSymTLwP8egJcJlkG8kgVGBsEJj8X13C8AqFlOP9rfNgMsbnZevStH4jZDKzrh06B0ykQFGB22VQSQwTrc4TRvAoqzDx2aWS+ViYn5aPCNEorb2WEDocIPAtACuHQ4tJQMTC5ZLVDGreRWTmk6wGZ0fetJWWvk/HnFWrl3fVxaIcCQQFm5235/QWJrCWUflxWJs48fo0WJCajqRuzBgnU8AQAeD4wFOlWTdUCpkv1dYjdXGxKP7XKZA4Zc8YP2mEJfSRaoEDAgZm6469Qo6XNPZQJCxily09ZxKcyh0fkBpUYO5gh7VT+w4IgT5Bl0pHvIbmI9BswufgENrEA2PCUH6HtPiWN7vlBUGmgP1xTFAg4MLttzE0gBroK0vIKsP8KmVjMf1zS4WSwqNJzHTNVts57Gs+/H0hszdVVB24CAkyHestIJmjxkHTPGe8Hiw76c7VFgcACE5Ko25aiIYRKHxNCQ8GRay1Unvb3pTEngkGW5I8Lo0yi9DBMqhMAkDZOKRZoYNqXAVmWMgkTJkpZ8gfEfJYlGPTQn6kdCgQWmJBO3SIKZuCh0+zGEEbeBjgnH748+ligSZK47mhYaETYnZSR6RgH1Fe3ehl4YDqMQwAn+Q2GoYfJfWdtDTQ99OdpiwIBBWbC9uLoVjbbLjz0TCcwN1qslof/vqrDXwEli9ksdLn44YEClVdiHD0cbo+gA9OuPeOfAxKl15AxPYOiRQR0Hvz9MDMRSF6X1mTJ4WJ/P0rt+wcUmJ035Q4xiOJWMJ/B6T7YbWPS6L8ui/lV7Rer735p20vjjJLlfaiw/RwLhFaAaV8dMCyykWX1/A8xI6xBP5RTYNy5bY005GrrsQOvkvWkSUVdBRSYXbfkrxAIudchm+xOvW9gmb318KXR/1NO/cZf2X1rwQKA8SEMQNAiMLEVh1YrTSH3nv1c499Ov8JNgXEXdDQS00KrJD9Jlhz4qSlRJmDAjNua1SqShR6hRG5fBUz2i40K1/91adR3gSJa6tbcHiFE/BrADHfojtqTmHY3DWG/sQK5D3m0V0GgaNPsngNgmohpC+b5I0tm8dNk/U9NxqgWMGB22VyQIQpsh8Oy4pSYhByVJOmaP6+IORQQpkAoYNc2BV8IlPR1u0S0C0wLooTeJveffVtAaNMcH/LgefEmQ+huRJgVyEwab1t8YE9Tec2AAbPrloKFAmUPewITLpN8WCGvPHxZ9L5AEKz7tpwLKTPsgLRsrXlgOqT5IWKVriYPnRNwq3Ug5sPvz3iwP4Ap74PlPRH79kXWU0UzyYs/aSb8s773Dwgwk9/4Oyo8us0eONF7VpeYrMImkav+uiL6U79P0o4dhu6Wc1cicP427G3txidNq7IOfbYU8HwKUnOe3+nTHB8wtneiUaTfCkRoD2r+KdnkB6Wl+7krSvNGtYAAs9uW/IHIX3wXnBZbDZiISsOf2w4fiH7T3xbILpvyEkVBeJ8K5EKoiFhEmwAwHWr2GnJKHkcmn3OqOWLHr+809oLOJtH0PRZj2BPgJybyWqvMxsEQpHn3SWCAuSnvCUGkjwAMraqrstw1QJ88/E/bWWQMtfpzkrpvKxyJAFhktJBku3ukqQCTkIMg0njywNl7/Umf5nhvw4N9+gsGCr85Ffn7IfUuj8nS1bYlB7/Q+vv6HZjxGzPDW5vCPoSIGkoQuV4TmADJB+UlZTcdG5VU7jdiwS3SfVvBUkjtu/F8Y5MCJmOVoMs4qLMr/UafZnpj47g+9wmELoMtw87nfDFGLPTHtsX7rnL+qNk39zsw7e4JJrwD2pwN0kBoOWjh/I9v874pFqLSsy+hflPVeCWC9hbTGjx9FB6I6gNNSmJyhZ9LzEWa5SKNDsz0cL+XAcnbXcNzRpvZoM4OI0v27dLosO3D8jswu2wtHCESthAPSnBEhNYAJiEnsOfrgXhZv+n9sMbGwxqLjBZypSudo8mosvZYQWEGOcnm6MHtjYNSyPh+X2O+kVvrwXMOH/F/rZn7eiMaSLN+Tf8CE3mO3SxFT0FETcTKZaodmLSy3CqcfWx45O+NI7v3Z3ffXtpLYNJSWGMHNklgMrqWSJZHyEPna7I2kvczEcAzx3YJCRVjjwOH0TWByX+WqHSrtPDAawEcUaMe5Vdgpm3IjgsJCVmAveUNDvX1dIlpJxKjd/xxWdTaRo28ESd331o4BAvDfIzgnKYJTLIdm6PRZOw5gQ32bwSNtXaqcULvPoJsQEABsxt+HPzn+see4HfAWlw5nLz8rSYXO78Cs9v2oouoJEGNpf3qAyasZesQZHCdvya3x9bi4YTKiDtl3ZooMA9hn3kLGdvrF3/RqLnd1ziuLwJaqDug5XRgsmJJlh6RlxxcXQVX7VDBr8Dsuq3oBpHJC/C6cQ0A8zcAs4e/CASL7FWwzj0Hid21SQKTEL5XugUGoJ+1wzoaHgnSvUwF/Q7BZ32e28p4msS0lxbdYrNJ95LlXx3V2tv4DZipL/8VGhIfORH2pSfxELs6UZcqCxWjwkKkTv6qZNBjW+H/YZ87H1bZM5skMBnZRSotd5MJFxzWGgNpcTymh3v3EgRxJ/gqqi5g2n/PWJZNlmfIyw5wqampw3/A/ORkh1CD6Sm8/T1VOn7te0zuM7ERMuHPy6K5dFX9QHDBhcjvWgxHSd8mCUxC3oanCS6Ts7JUJ04zvKFxfL/nkF44Fq9mqg+YnBvx931bReVYsvprTSWm+w2Y3Tfn9yICXYoHDPQGmFArtv1+eftL/MEnaZ8VpITY6EoYoS5tksBkcJUYLE+TMReW+YM+zeqek3q1CrG12YK55nYNd0BLzT2myw4JvstCrN790rJ9G3COZmJo/QbMLpvzLkFs6mt4QIx3wCTHy4WyXscuTVI9+r/Tp/mRCHJ4AavjiCYXYOCooTmBPNDLL9pEswIlF5Hj+lwDNXYJgNcRWyd3QEtdwOQKLZpbrJIsdAZZuTdo1RprzoN/gGneYejW/7w7sK9bhVA89zPq2mM6S0WWS5J895/DY95UnVnQFKh7WpfleM4dfL/bpCJ/GIOWTxGSdxZCy/SjXgrcnhpqahu/jAr0JvCdvYJ+A6qs/XY47ziynG4jy/bt0IrU9AswHfGx4Y8j/3JqdcLUvceEYJAkJq/98/L29yB8zxWxpxonwpd5H5YIMxaL2KYFTPIbfJjjyYO9NqlGjGZ6I+PDfXoLgrAKr9cLLjowkXfA5Ck84L+FtrL8GeSlXzXRec4vwEz+ojAqrEx+BUHj6P9RxQX1SkyusFFyULZKt/w5PFb1KKDUjYjZDRHfwmyd26SASehrRCoFMHtrqvGS5rA9+gJjSLjpYUKFGQgmae3ApLfAtKfXHbcRy2Vk6deaaFfhF2B2+6wsgUqVB3h8bCOAySmZK4vCU39cErVE9YlfxYzdU4s+xEMus+8z7TqMhmv+OBKlbQgjnI/95RTV6dHMbmgc3/9ClIxZiDntB4Fg31s2Bph2qUnIHNvSfdO0QBq/ALPz1sILjJQ56vh4LzE5TmRY094os1nuzRwer7oFssfW/CuxX3uHF+JqCsAEPRBQIN9C7u/1tRaYRbNj4NKytfFuSkRuIAtx8V2jgOlYp0ttlqxEsvrPomC/q1+A2WNL/o1wlbzRWGA6hdjvNiZMPnJFFDdfq3ok7mVhrUsLDyHmo2cTACYaDtH3yX1n+i1UUVXiBvFmxvEXXygIhpcpo2e5h9FYiem8UCI2HqbHy4aqbudoDIn8A8ythbMh+aYqAiahlVDfFpWKtqeyL+mgeo5ml01IQxPZW5CaBk2rsoQhHY5eR+4/U/PZ9o1hONXPHdnTFJoUZcZ9H8Ffd8B6o1VZ58AQp/eHZDvVj6z8PqiuE/8A89PCz8H0g5UA0yE12bdWIt719+VR36o9kV02/R5Cxej12GTyxrTOyCxtVWLnmx3Up1mCgs8Pqf3+ze1+xvF9LzZQ+hGMsHGONhfOQ6HEhE8TbjtUc1y+/4Vg0kp9YP7ITD0yC/lqE6kcmLRSRgzjKWP0Un9UNujyUd6ZghGTSVgnR8iktoCJCmU/wX05mNx3TlBX7WAyplfPvqVXq9DYNs6yNdDRVAEmL4JPvpBs1hEI0wta31bVgZm8vbBTuMx4sLXj3o0w/niudoiN+h9jRhSDjvjNq0lqzEkIgOjS59wbKJO5zytMS8DEEnEKwOxP7j0rYNXpG0M6LZ0bOrEf72s6BT5Lo0PT8l1iOlya5ASxyQ9JKw+8F6z3VR2Y3TblX4bKZFXOcMXAZIg3kJ/7syzmCTKKql4CAuUsI2CgmgYCTMRzDBrp9lUpyahRc1/Pt4PFEE3luSETe/9LpOIb8HxVhXyqA0zuZrHin/XSyWN3k/XH/Fckrh5iqw5MNOx5DF4kvpI5DoXAdHSkIyWSwXTxkUsi/JIgnLQhJ95kEp6EDnQbhsmNQejm41Goyx6mah+JfTXm39m9Y07V1/G/8zsecek63/U9P5ffr9pe9nS12X6ZLJdjJZpGsipfIGY9WL3eBWJ834QwgcBqT1HPx1EBT0WJ6brbdzZZuge5ml8FY7FSHZg9thR8jJj+K9QApoPYbFepQbrCHxZafv/kj7M6mQTDHADoSkQehVYrBh0YYHLlqQA7mwWybFsGn6XeRKg+JIzv2S5MbIuFn94J5kVX8qqTVVJlnfKEncJq+aRsPbiQrCZ+rXlc2+uqC8x168Qebf8vE3CKVQ+YvFo7m/TnqfaLodL6pcdhp48yk4lgHI9wkVvwsGi3j9PfwER8MCb/L2QnLbPKpS8jrSvoju1gSAevn3ln9zahUe0eQDzseCgjdh7zFzAdyp78oSRbJ5Pl3wQ8QV1VYHbZdCLGaAjLtqfbqKDKum4BFfIvRoUx/uxx0mndH5EkPPImBOs9BK0UJUhkwa2a+kGVhZTkmvGXMhEWSuX0E/JQV17YWT/qooC5p8lUGnmFSIQ5MPZ0BWzsPOZfYBIIGWmclH3w/UA3vlUZmAXnGQ30G+cuzan4e6gaHkHF1cIqnHswTzDXuIdNYuQzyUYn/POfaP81IEXF9tRPTv4Ljv2RCLe8BtCJUn2Pad9PspNwZL9godgn3dUjMC0ImzbkqfGRvhcZmbAULHQhtpVQbhwc5E9g8lRNLJ5LZav16UC7TlQFZo/NBddQkb6nNjAdNhZWgal4zVpW8SjaKaieTO2xfNCE94+3Mwim3nD43A91JgPPDed7Tx+NP469JCMbJJmttBZU/E9vFOTlajH+nIRwQ+sNmA8U10KJLQ9E+heYdhvHYUm2XE9WfBPQeGVVgdl9S+EUQSBz/ABMl6wtgZo5/a/y6NX+cKFUYxMzE+IvOBEqWOlF+P1DWKOHAVARjbXKwqgDc62cg38+sEqGlVaB/kruSONqa1BjMb2ERPBPG02MYVH9v0Ck1kVQYe3biwADU4Zh40Fycv/qQKqz6gJzW8GrKBN5iz+A6dKLMTHZkiw/8HdF7If+MgbVyo3rjobFGY3/ESTbteCNrlhJY7FIhONcMAtDrS+uofKdI0PwOSvFd1loyvsTZvWtU39XfK63N1CAcVRTbxUetxpS8la3ySLAwOTLp0TYFma1Xgt1VvWMp7qooiIwGe2xrYjnYF7kZ2ByWv0NtfK+v79ZvpWYzUEooATDw6vZ4RGh1o6omxtnoHIbyQbICrTQahNOlFutuZCKFQpYsWleYjYLxDwD06Ji5YkpF0SGk5BJaDo7Dotx62ACk8fPyrKlD9TZ7wM1QaoBM34jC48wFf4P+/JUfwPTucU4DIPQ+H++ab/J301vAzUZTe45UPdJwo8xpFxGSFx4jmqW5fF9w8KNwm3YPjwGqMcj/e30IIKAGH8cGw5nPPUsefn+xwI1R6oBs/PWvCQjFfZhH+Do6uVe4jw/Ot+y5garAats1QbfFTXj3mYclSl78u/j/7wKH2DAncCBmiRNPmfpNynIssoggpCLuNLvSIdeJ1TZWpgzDOHltstgdp0HNurGqxHUauAJNDAJ+1suZL3IG4HpRq0aMLttKThHFIUt2Gp1CBQwHYYY+g+89M/LFZUv+LX5rSbREeBBodogYaFdiUzvQIBiLKp0ryPU+i0Zez78faocNGxSn4tFg7gA83oxmNNRwb+26J4AA5ObZ2HbuIqsPPixKm/awE1UA2bXLYXDRIG8hRu2DyQwnaGt2TAQrJCFsiX/XJmih7SpzTmLfw8hYsUFuO39CPzH//RPIlkfIbmG39U0aoWOOzfVEBK+BsbXQXgWYpfdmlGVAhYE44/rkTDmvcuWHxipNnlru59qwOy+Lf9mgQq80G7bQALTtZpy4xkWtXUyEyYd/XeMWit4IOZAu8+Y910r0ka8isJFBR9iTwy0HDk/ZmIpWUom9FM966L11P4bsBW6yi0gNQZM8HUR4sHOIksOHPP3pKkHTIcP83EMuFWQgOnQehj53kblicdbl39JBrcgy6ganMJVVauEdLiIVEGURyDu5WFs8UKBD1TrY3/CH/sIad/rE1X2kp7jRaHm1omJj1Eb4RXqqky7WgMmIxWQmveTFQdeVoPc9d1DNWB221qwWKR0DB7m6BztOqp9VNf449hjOtUdj80ImKhcFuhjEhE3ZWYe+UM3DNXDAiPXieSSMyOJRUjDvrEX4mquhuFlCPABHy0v88lOgcw7mIXOJw+ftUN1hoSvMjw87nZRoLzSvOgRtekOwdDEHpOv+tylKbN35SO5t5HNh/0a26wOMGE279634E1KBMSYwuEebGA6DAZoVM37SsprrTLZnGX94igZNcov2SmqM6u/b8j9jokj2xILOROSsQ9hQheoqkPADJ0xdY7gcPtfVohFbiGRy18iD1ysfg9JWGBbW6QRWAgWYiGIcyS0eoREaUxiOsbGfpAllBRdddCvFSZUASZviRBhCnsH7qYrcENHafpgSkwnZzmnOR/zvZvKbEMloZuzr+nQcuvorEIGDanoYaDCEMxRD9DnTEzWeWA3R/ypC5H4H1FMv0NeziVZuW8Q82B/BEvQ8Ef7X4ZIsWewmJ8NtkFnrqYATHISwHySrDqw3J/rpyrA7LKpJMZgkN7AzYY59gjaAKZ9fXOs/uAxntFB/sTwXiwlIe8VXh1V6E/Caubey7+PIkZDdyOlIxEm2Adz1A6B+UkOVRXS0SEFPBdSXnThc/xuBmra7lU1mseDKK2n9EtHwsMcRDQiBpYY7CNoCsCEJoaBvoViNA/ACFTsr3lWBZhpn5Wj/2TFqzAUpDsWXW0B0212t888LYJ6los4vjcqZGlN/rUJx/3FfP6atHrvy9XUuJvbi4LlIoF3vaK0N963FWgQARiGcsevh2B0qo6O+cK/vNbN66ikMJfc1+s3fzR34s8JndI/2SiSJZQKl+N5Bvd4mgAwnbTfhzIwY2EE8lvGiSrARGGrngajYQ2kUl+NA9PBgO69iz2VbLNNYM+dNMV/TS6nft3Q+w2oqw6FExaZGmKwZgB3d0ArPB+i0K6e2hfJavs2Nwgdw3FKTNCEv/sSOTzaTG5Vv9C2+93NPVtHWqKeYJROdKiv7mE0CYnpJNlJAGeatHzfi/6aU1WA2XVrbm9ULFsBHxT2K5qWmNWAyRHqku34mIuf34GeslUW2VEmhJzMLZKKyJ8/V2KPhR6VQTq4BOx4pUjCjCZiCw8PkS2RAjG0kwSho0DknqgQdikk24VOK2q1KBmvgclIFqTqKvnb8llktR9DG9FjJCI27H4Q/TnwilN9bXrA5Ksd/iyVc4unkfU/lfqDM1QBZrdthUOxiV+EVfrMpgpMt+RwrCuF+GcPqL8fwIUzWciiTDohE1sO3LSlOeSkhfz0rk3VzBbUuiUdu5uIlBsSGhoZJbDydjIV2lIDjaKS3BZ0jcFOuQtU8IsgZmC4oVABq7YMDi2geiyxF8DkbZx+wz0Xy1nrVqr6PjW51QzvqLXvdZSKa/AefH/rGH0TlJh82DCObcdm/H4YgVRvGcnvrwowz9hWcDVWbR503LmpA9M+fg+OsYf8MZIHIPyEff/v+MytuqUoaFCM8Oo8MHU+tdGCSkkqMYhymdVCK2mrUInCJV9iQJVYHK1LKxwxn6GiIMsmo5FWhgk2sTVU6Ei4c9pRKrcjshgFlLSB5GoNaZKK01MwjARc1R6fHT05qkv4Kq72GLOnz68BYIK3yH68zyzp3p5+b4obPq3fFUZReA2gjKoORgeCm4rxx7XegHYnsBeH2+Srz1y/U/N/dYD5adGtyBB+hmeWNDdgVgUwVO3VnFZeK/7nVrkirJzFWOJKcW4FgGWBwQW5tbx0Af9jPwT8yEugIqmap0jxNuRIspZJBHaCEXDlROLnMLfbwr0nPH1/6KF6KwYm7oHwRfKuRMXnyejufq+b2mpa36EGwfA83CLn2OlZTUo2UWA66gGNI+VZL5C1R1R3J6kDzG35DzAizoAqa6+KrWGrrEvwOLnBY6ROI4hTMLm5pzZguqwpbkXSJck87lFlcKkjOqmGBHSp0i7x4TbR1DDc+ApMLByosEBelQidSzJ7HPZ3Lmubx/p3R3u8BVishgGYxuYDTM4i8qsyK5/sj85gqgCz+7ZC9I8gvN0AauLowKwJrlrDBoMATICSS/m3JJttXCAKS7d+9LwYQWyFBZuOxuuiKZez8U+zkJh8Z8GOoOn3pWTFoV/VVGP5vdQB5tb8mdDSJuFm9m6+usR0CFyX1NMIMK1QvdZJmaF3E3MAgvvNF4RHSq3uB0/M5Kq7S2FtVhITL4Via8PJyn18j65qiRsVgGmv9TMPAxvnTmz1sBZW/1ill1XZEzkTV4NyNad3lWrphHz1C2sPYnecWrVEuFdoJ1Q89MEqdbRqQfE0/jQHVRb720oYljbaMtlNauZP1iklRhIx4owBN8JSvwRrPwxcrjOdan0zkZj8rZBtMpvklpjhNlG18ZXvwDzEjD3yCp/HBDzAA9h1iVnFdVqQmCgkVQLuecmamT0pUP7YiMcGXCqK9EVYYFGvx7VIeiyszQiYUGcPwkA/lCxX15/pMzATUdaxVdtW87F9GIO/znAvD7FW7aMuMd0VxAOwx4R8KoG0WmIpaT2TTEhSPbG5NokZae5/oSALL4EVznar881YYmI+UUGPnaO2P9NnYMbsYK3bWYsW4EZ38cwSXWJqQ2JiJS+Bcr7SYrXNDoShh897W3OfVEKMa1DxYIijjUH1IAJ3AEQzkpj8HaHO3kpWHnhNTQOQz8BM/aCgbWgrAeZwdhsGqQPTw0kXLFUW+2JIR3lpIEFJHunfpm04fQW7meEggT0wvQUB8zUA012UWg2A+gzMHtuLoxG8vgAi/RaPLX7V2HRVth4DVe1+VE+LbtXn6kYyTwNVlYHMfj9ufX3JWlA5MWC9UdDGICp+4Cww04N4PjJYnHVgW4jERIBJNlu1v6PnbtpXcPoMzM5bs2KNQugCJGHeqAPTw1UUBHcJYGlF4umHln+kmwNifeUTbk4NbUcSAEgBfmyE2znWD8fRQoDJ31SW5bOwz1StE53PwEzdUdohzGZbiEm4Tgdm8ICJ2F3Uo5E/rpRLb0SNo8D02EC2SLuEVtdgMzkL6Wb2OOkWCkyQXr4TwHzZV0nput5nYHbfdipeIFbUbCHuept6gIGHtODhFtWMHa6dZ3XV1JeQPG5/kGX6nkUqvieAXalppHngeSjAthRM1Afv6OalFigxuQHoJewz79IMMJEknWgQhYUwwl2rS8ygSEyOg3UVpcJY9A5BWlpgjnBz//hQQXwBT7sU25iq9ngtU5WFLst+QMRjH7U6gvksMTtvLUsyCpaFmJxrdGAGGpj2QiGfIrl7ivWObrxqm4epzY8ARdv1aKH9egjJyzHv9rxQz3SzligxQfhMbDT/pdY+02dgdvq0LNnEAExCrtaBGVhgghn+h44aEyqPZqH/ZsCqLNB2Tw5chdjoOzDfzjYGOjDhN84HMO8lqw+uV2NJ9BmYqZsLUGuGLkAx2f/owAwkMHnVPzaj8q4eK9VgBG/v0e7pATMEIk6GVGzlsrzqEtNOgTIslEvIiv1TvaVlfefpwKxaTdxZMU0giL1YpvLiitt78JYUgTkQmN7urIH/QeU9nrCQCh3awTvOYNiWrspyjwlosIXl7b9KjZbwOjCbGDBlgoA3xuaX39ltcmAQiaegXk+0MOAi9MJcDCCiDqxHz0odmI5pgC6L/f4heK2uJcu/8rlqvc/ATPusICWEZ6jL+h6zLpeHiu4SNNui6yo6kNvI5V0DVmqzzdP9u5uoOJt34sI7Vu9ZqQPTvT4Cmr8w2XoPLLN7fF00fQZmp0/zYfyhMP5Q3fhjj3TxaxD77lMCu5Hc1h1FqgNztJrWOy40zDQb7rCbkKNgcr+eR3SlPP+NAAAgAElEQVSPvsd0Ck1umZWkaTAAveLr7PgMTLu7hNqtsrq7xI/AxK3/wS5mFFTYA75OemOub/9U+jyUZX4AoAxzCken5ua8iy4xqyQmOqNBO1pEVu6f3hga13auz8DUAwzs+wuXDcQvEhM1KyqILF1ftvn7j8n6wHUsi5458N/IFnkdTNLaw86jA9Nl83ITxSUxmYzwxNfl8uwxvlbO8xmYekief4EJzMvokzG94u/M5wLoqyQRs/t2CZVN/4NArFJfPRjRM4hAV2WrLIhYoj9hVL4bBqAsX6Smz8DkQewhCGKHH1MPYldZlcUk2yCN16P+69SK2zr/48tEN+baiKfTu4aIdBPKTnZx9T7RJaanmPQIsaoWa2Wn1l5UCB1DVh76sTE0r3muz8DU0778JjH5lP+OsLcHTt3Websvk9yYa9vO7pNqkEMR+0yu4OF2OjBrB6Ebj6cD82doE/djn7mzMXRXHZgJSJRujURpRDHridKqSkyEeAl0/KlburzqywQ35tr2swZ2BCAfxb7ydhh72rjdP9WyY5z7Kd0q69pYepDYvozloKT2Q+SFA283hvaqA9NRWoTwStt6aREVgYkqBM+dSun8KBlMA9NpzJwRGmOU76ICfQxMgrbrrpo9rmzn6vV79D2mE0qnS8xKxMxORiv4ZThDca1Zn1VZVzEu1K3kuWh6zR8V/Jjob/JrKRXSya1dAtOWHpE9UaZB/dFU5RXMYGr10iA6MGtTW+tSZXkEEBbVp2EemOtLCpjPwNTLV6q7x8SEV5ZabTHkrh6ocheYg+8rjSxkN2RkYs1wO32P2bg9pr1qHpFXkErrDPLyt4rzY30GJqIDjT0KUPCZoeAzulo5rHce8r3axxqrr4vv9ErsdrLxhj9WG7uz4s6urwcGkngKVNhYk/wl0rjO95gO9/5JB6YSYCKMnZBHYAA6onQefQemmQk9+hUj44A9jJs54ih1YFYVovKytAjWJgl02yhbbQ+U3dUjU+mENuo69BeJDWm9EvaBmzHMOkqD6Kps41RZXmeW7CTUNtYXl4nvwAQnoKP0LIhK3lTIpAOz8bGynPWxMfkGEzqm7PYuXzcKXEpPRhWCuJCYBwBH3t7CXpxZl5h2taU6RavWpWr1IereY9oDwX5BXAiKcx3cp3R6VAFmj+2F06BYw8zuCt3SVVnP2rANZJfwrwvxz7TS0PKXyKizVG1OUwdj0Ng5GTcBjc9iT9nRPls6MO2kUgWYhOVhPm9AmZFPgwrM7lsLHoI69ASAGa1LzEZLTHR3ZhvkSuH+U/d0ylY6kY25Lnb24GvR23o2rumCIAL80YFZpS2oITGZBTuTm8iqQ+9Vp6z3s6SKxAQw74Tx4GmswPE6ML0HJrd54c/PKD55d8ltXRWrPd5PNyGxswb2EgziYqivAyAfxNOLMttVMcfh8svqAQZuergBfNoHN8G4VQG7Enov+WX/y9htKvJDqwTMwhHYpUAtImk6MBsDTFYBD/RLpX+8NpaYzYqd0d4CM2J+33ahtpBHYQ8YB2AClMi5d+2hdFVWRVXWrhE/Sv7JXUg2H1aU0K4KMM/YWvgvIlBUY2c9dWB6DUwumL4q3nCoX0BSuczEEBs+6B6BCEu49dxd10gHZo39tQqqrH2vKs8lTHpKaZCBKsBEY6G+VJaXYzzn6sD0DpjQdSokG7nq1B2dFBsIvJWU/LyYZwdcaiDGDfjosJy7NpY6MP0ETLaaWAsnkZd+VRQoogowu2/P7yVIwgswvV+sA7NhYDrdI68U39r5jsaAS+m5cXP79xGocSPU1/ZVRg7PPVF1E4W+x/SgtBJ3iZ2c8npSYRlN1v63UMm8qQLMLp8VdjZKbK3DoKAHGFQZTpzU8DSeOOoc/mVjwoCyW1JPKJm0xlwTMzujiyiyN2Ccu/h0l4iD63SrbBVF1XGX2DHwOTYMo8iyg3mNmS/XuaoAM2XLqY5hgpWXoBiiA7N+icmTn9GA5u4SU+fXySh06PLnMa9Xq46k3UpwyfWIIXBWTXc8UFdl6wi1UyPAwE5f+VsilV1G1vyoyAWmCjBRKS/SyIS3cLNL8Rd+MT3AoI4AA+4g+cTChNF+l5bIGOnQatAcGHvGomdmiCuNS1dlnRSoS0VVDZjsL6zB/WH8UaQVqQJMsooZu3cqWgdEoniTDsy6VFmAsgJ1Ye8sviXtLX8KSn7vhGcH3YeUylmQlFF1q6u6Kuuaq6oFSx2rLOY6l0nkPLLmwDElc60OMPHkHlsLkMtHEeYFzVqXmKcFsfOiWpjyF2TB8ljJjd1zlUyWl9fQjs8OGoBWBs/DyX0hrqnHV6kD04/ALGNS+Vlkzfd/eTlv1U5TDZjdtxXOgcQch0CDEB2YdguYc3lyJE4xmfyFhWty4U2p7yuZKG+vaT+3f7xJNCzAs0ZWT3h2jCkYqizPHebZK+ANatcUa4skcm18a1Exa++L4rhJrd/Zv3AaIWvuqlw/+1mVhYmvEtaEC8mLyopyqQjMoocFwmaCJK11YHoC057TDoMPfanIZBhPRiWVewuyRp+H3Mr4VsieR60gLJLQXJxHnZbXAEhMns7GWBlgGQbRbWg5wETlH8L6IsPkUKPn0a7mqHR021p4nUgZWsLRtjowq4DpZP2/rRZ2W+ntnXarRO5ab9Ph+SGTEGfHF0cYe6pbHWt3ifgdmDz5+xvEGoahFGZ3tCJyRBy1CImJN5fYILLm4BdK5lw1YPbYXJBBRGEdVsUYHZjVgMlrw75X8HvqjcSM1kt+OuIXZlxHJboCt49y6HjBByZAiPQntgOj6YXxdG1RqiyfApldQlYf2KZkytUD5qelZ1PZtg0yuIMOTE9g0rxKKfzssltiFJnNvZnU2PlDOxmJvBPnJrorEQQZmFxUYlv5IYIpfhYJfRhjQ6NbZ+fpliAx7SwgDycrD37szRzWPEc1YCZuzE1obRL3Y4efqAPTCUzMDBaqV/JvTL1TyeR4c03UnAsiw00Rn2Ai+zmaydYMcPCQnoEy/vAWroT8JhHbk5QY/gU19nb8bB9bi1Fl7WRnI8jKAzwns9GHasCMezWrVbvYkB9heEjVgelQJuEfKSz4rbQDMfunKkEcIntEMXqRQCgvtm1yR/MEX5W1ob/uyzYb+1gQxGUwRCU6OLOFAZPJN8L4o8hnrRowOdnP2FbwLRbGc3Vg2s34skTZvKIb0qY2ern05gJE9sRHDB4OGbkQEinVzvaeFp7gqrLHbFQeKsrkMrhsUKiNomRtCwQmITejUt4b3kxnzXNUBWb3rflvC1S4TgemPVE2C1E+ZxbdlFKgZGIauqbD/P5nitS0GK7BIW7tVQPA5DIRES8TJJFtEiW6Cm6SjCr/aQuTmITdClX2tYbmsrbvVQVmj61FZpjEZ7R0YAIf8N2RGQUluc+SMRdalUxMfdd0eGZgjCHUMBtMz9PG4D52yiNNAFP+oqC0+LI2EVHnizb5E1cPlBYpMRnahqzap6j3jKrA7L6t6GZwyWstHpiMHbUxw4jim5IOqg1Kfr/k5wb9i4niu8BhhFNDdPwXZGDauwNQNrSQ5O+NkqJnoXDJxOqlMVuYxOSNtlYdUFS8W2Vg5vdHNsOeFg1M7C1tjE0psrCl5I60Cj8AkyYtGIzkWxrhGdmjBWAi7m5BITk6jZQlGKPChJ+wv4SFnq8YLiq0MGBK0s3kha+0sMcsTIMx4g/MRBXgq8UqVlkkPH5tX+qr/+yMc3TOZ1U8pHNi3dxe9bODARx3qWIG533dHgTn966HeT7XPjTP76uf64h4rYp/re7Ad1zpuAU7AavPmIKbUxT5rxoAMk2YP3gjAtSvqBlAEHxgslJJYBlFT+z5utW0fueaDOI3XFq2aGDakAe7Zv87ShZnVSUmbzDUOrJNIUKV7XVlPNUsB2CaOzCR+CyzpXKJbUbBmM5FSiakvms6PDt4kNFEd7roqhWJiXmF51J+toDkzyLmn0qjHh/4Cdxml7unu6VKTFm+mqw++KESPlAVmHwAsMz+hCCDM1oaMBFrx9edLFQnmFhwo/r5lomL0rsyWdwuUJqsPWCS/8nENrZwxpc72prPbUvlNn9DWEa0eGDabFeQNYc2aQKYZ2wpeJUJxN1d2lNHbc4SE8EEMHyQTyvl0NtO3RinqJxEnRMIn2Vi1GDur7wH54RqCZgw+FiwI1hQQHJncmkZ+WS/+wQmLqtqfOvaWzh1JqfOX33L4dp+eG4Xqq5rmmlf3G1kHUbWfPO5JoDZdWvBWJESVPpuWaqsTEkhoDkv74bUZ5RMRH3XJDw/ZKRgIKjbS+yV7jUGzH02m+3h4qf3fsXH1dY88BAWkAuqjbElqrI8t8RqGUhe+lZRhX3VVdlOWwqHmQRWVSu1pRh/GPu+wmr7V6nKXaB59fRIMXwejEq3g9nt/Uc1BMxK7C2X5x8vm4LaNtaoaf3OIibDbiwg1TNcWiYwLcwm9UGiNKLhGn+oDsweOwpSiRXZ+i1MYkqS/E7+TWnXN34K6r8iadGQezFJC3FWSLU6UVV2tKq49YD7MdlvNmq7vOjxvbDEExI5I32ZQNk9UGMdIXiuMbZEYBJWzizSeeSlQ78q4QnVgUl4I9u+BSXY/Ie7JqcKo83TKov9pc0mse4Iv/tTySTUdU3s/AGdTKJxNXzDQ90B4FqRmDIy9Bldm2/eNdoOwZE9TVFnRu/E5z51lzRpSX5MVswE+Syy/KujSnhCfWBiFD22Fu6Fy6RvCwEmzzz8Lvf6lPOUTECd16y6wJhUFnELFYQXXbqrxiTmibJKy0Xls/Ydt0tLc78hAjGsBUMl8kTMli4xsQSBLhW9ycrv7PRp7OEfYG7LXwrn8gMtAZhgQskmkxGFNyYr8lfVNWHxc/oni2Gh2zFBXTUJTJnNzZux+1GHwsqBmT4TRYYmApKh1VssuM5w6LYtJR8Tnt2fiUUeQtZ+ldVYUPLz/QPMrXmjCRVWtRBgHs+9PtmZb6hkCmq/BnvL+fAHjz8tnM11ehD3mIBXQZ5U3ImYHX05Wj+KoHoTWY6or2uQ7SLowLSvVl+Sysqrycvf5ijhCr8As9u23KECEbe3AGAySSYz8m9IfloJ8eu6JnL2gCiUJTiKfXorLQJTkqWpBTP2zHWNv+2T/f4N3yXPu+zCF3sdmHZgfkysxbeRF3/KV8IbfgFm5y0nuxio8UdeY7ZZBxgwcqpSoOcWj0o6rIT4dV2TuHDoN4KAKt4O7c951IgTDpLExH660GqwXlT86D73O7czp08CHJ+C0SfMPmR3LLJn3HJLU2XJK+QUe4i8caBYCW/4BZhp20vjQmQr92We3ZyBCWvszgqhclTpqK6K1JXaJozvLY3hoX/XjIPVilUWpZsfzss5vooscXRKDp82sGOYic5GutetLmusDkx7XZmFpLz8MfLa96c0A0x7kyFZwJ6D3dhcgWk3+lDh3wU/rdmsWpt2bom1ROwWmNBHi8BEpHqebJGuLnj6S3et1HZPDLwEAeuoJ0xS3bJdl5jczPUEqcieR9YeUZT65xeJmbqDhZoshVMESszNF5j0KErgX517U8rXSlbE2q5JXjxoOKHiCoS0JWgQmFyXftYqFc8pdBp9MLtCO5p+B5hoKRYqRwyvrsry4iq8KcSD5Pew1WTnTpsS/vALMMk6JnaPLLodEvMFANP9jOYSxO4MtX6lnBgfKR3VURU1Nt58QbihXds3Qa3hSGIUNAdMnjlD5XvzHvviI9fON8Lctx3ax8+DLeEOt+9SByYHJoIv2G1I+Xob5FBU5Ns/wMRoum0tuoxS+U0wWVsP80VV+JjnMtL0EqUrJUom5I1MXq5kNaxdWg4dAVA+iwlJqy0JOuh7TMbeZ5I0Ntf8ZaZr/G3MA7oZqbCFj7n2DJAWavxhrAi0ulFpyhenr9+A2WVL4fmiQFbCdn5RMwTm/9D3YHz+qJSqYH1fEIpmQCnthPmo1zwGE2IvrqUliQnQFaJsyKz8x3Y/75KWnHfamgcMQlXErRizs6atrso6y1gchip7B9oj7FHKFn4DZqeP8pNNJjIHvrgbmhcwqYwUr9W5ocJEMjy+TCnhPa9LWjL4Ejjm1+CvI1BBa8AkZMcpZrml/DFH+J39MKeGRtGkxQiCuBtaUZXvUldlue66F2bZ+1Hs+Tul/OE3YHbZlBchCnQ6LHaT+cQ5+K3pB7HjLcogQeacvE6loIKxXUKSuiXdj0D1+e5J1BIwGanA3vLFvOm7x3pIS9LO3DuC0JBfsJh0rKlmt3R3CazX7xNBmkxWHFKc1OA3YPIsk659Cx9EAuE8ruo0B2Dat8KMoYyG/FDudak7lK6GntelLE4/j1DDm9AMe2gRmFBhf7HKDKldu6tS+TDQVk+ln40Oxd8AmAYdmFU6IZc9siyvIuUVT8CHeVIpj/gPmBhR923FVxEmLbQbNJqBxESaExZD9kFOYfYNqhRyht8y1RJ5MxSKl6pNoJYkJmHv5vx31/VkPZE8x9juyYEvUSrc4dgMV49KatkSkxfXJbNIWfkcpcEFnKL+Bebm/F54wkLsQwY3B2BCWiJjny46eV3SFKUroed17RcM7NjKaNyIiBlHKY7qC6/jpyCH5NmYtW/+Y1/ur/m+0U8OzEO8ejsdmDUmjpBKFGSbRDocXA4/ryJXid+B2XlrSayBSAvQzPbG5gFMctJKhavzRybsVQOYCUuGDDFSst3RPk97wIRl8Zecf0p68bIh1RaUx/p3Z0bxRxj2DDowq08c1tGTKPczlqz8ap0vPOJXiUlWHTJ2S+k8GxFAvHGpoakbf3gT1hxSfC4ZpU5bveQlQ/aiHGXfagnQTimpBXeJLNmG5z6+57TC1dHmAYuIIHJjENZcXZX1VHWw1fkJKUf3owL7Lu0CEyPrsrnwLpGyOZAJ7Zs+MMnHOaOShvtCcNe1PGomqn14DvdbahGY2CmV5lhzo1GS0nKaGvtUOq+y7pH9ou8xXfsOAPMLJttGQ8v4xRc+8a/E5MDclNcHbpO12Gd2b+LAZFZGLs8flbTFF4K7rk1eMvQVaBK32uWNWzw6v9WA8QfAHJczffeimu8aNr1vQniIEap8VeFp3fjjmjfAkrKNTLLdBWDm+sInfgdm6icnO4SIxg1QehABhJLITiasxotNISSPkdLsn36PIubBioKSPScpcvmAqCg5hLsfIjUJTJmVyrJwYe7jO06r8Bb9ZPp0KtCpmLLW9nfSVVn31ELwoF8ve0n+9cADZCfxiU/8Dkxi3mHo1ufcdyAdrsLAncYCD2OjkzOrA9UZjOBeiFzvHsSmQowdyh6V5A4v9GU1TFo65D74d+fDB2jPyNCaxMReer3VQkcXmnfaS4d4HtFPpWORtTc1EnVguhYmlyJLCpENOIesOOiu7qCUT/wPTIys+9bCyRCVjwNWbZqoxIRmJ4zJvi7+BaWEdl83+gJjytmRu6BB9AEwHRFRGlJlMRSUyJXvzLPufr2mub+1uV9sqGB4H3pPP88Slboq6wImOwJGmUBWHvzAVz4JCDC7fZo/gMr0PUxgbBMFZqWtuDQm964eJb4SPHlhxgBBFN8AMB3NgbQHzP2yLD2QO/0LGHhqSMuZ6bfBM/cM7AUdPUtU6sB0A/M7ZHzdTFYe+tFXPgkIMBPeL45uEy59jY1xSlMEJrzEJ06OTKzqG6Kc6jRl2eDnKRN4aU93q0ItSUy866wcQ/5sMvn0khjtnh44HzG992PsVVXh9T2ma3XllpIvmKXwSvLSrz4v4AEBJh95ty0FG5E4fWVTBCZC5t7IHplws3I8Oq+c16tVSlj7NZCW16FKQVUCuUZUWTBWCeyK43Om7XYWmfZ447GXhUTHlSHxnd1Us0SlLjHtNhNEhbHXyMr9vCObz0fAgNl1a+FogSC4t4lZZXl7PaskX5Z/ffI2X6mdtGzIDSKhc0GDJM97aUJiOtD1rk2yjM/zTO9yDjT6qQG9qSCuwFl2/6VnPKwOTDswYfhhyCjZv8ZXPuHXBwyYZ2zNPwtR0N9XpYB5DF/D7hIAs9Qiyn0Lrkn2bd9gJoaUmCFmSJtpnuVWtLLHBFNZsX9ccNKyazqMPqeZ+ts9NeBOJEXDr0ntbhIdmE7+dQsaloXuXlch4sfejtDXI2DAJJt+D+kqRB+Gm8CeDNxU/JhIe/qBiezqk1cn2ztaKT2SFg/pLIqEF0W+uvrLa8MqCzXsCPKV7j05/Yutp70jFpV2YvrDUL7nQAVHmpcOzJohk6Dfz8xS0FuN/WVAJSZ/WLcthS9QIt/dhICJOG62pCJUNhddmVKgFJT8uuTFQ0egiPMq6CjOjIyqu2lAleV13fadrKy4jJhPL1AcPbNvAmFGWGPRKdy5N9YlZnWJCRXiTXnl/pt84RHPawMnMfHULltLRojMur6pABNGHxtSeG4/yRLfJqNotXzERk3ASCKmpA8dQwWCZkuuwG/tABPyrxwq+8qTj+6aWFOZ4aOMmtl/gMgMazHyzm4bgUtk6FZZ+0TKEvqCrlZnfxlwiZn2SUGKwSD/IjAa2hRUWUiFUomwUTkjkzY3Cog1Tk5ZNbAjtRlfxP7yMicfVzsj+BKTZaIfyeDcaXt+q+092z858Aoq0vVYqMJ0YDooVEOVZaha0J2sOvC7L3wSNIkZtzWrVSQxbYIBKL1JAJOQPyVIzJyRye7K40oIn7As41wjEQ9CPTFqEZh4pyNZnXZ2IaOqVymwv6sZDWkN0XfCmoxSnVBmXcYOXWJWIZSxo1Bj3QEjSnik5jUBVWXJIWbskpc3UWTCbK0Dkyd4wFPyhpXSR/OvTTzmA7Fp8uKMoaJoQKlLe35NDcuXBow/sjQ+e9oXvJ38aQeKbiVSQ8gagdBLPMeu7zGdpAJREFu8FP5Lnp+q2hFYYCIppuu2omGUyRvxBiHut9CguwT0tsF9MC2r4MRCX+r7JM7vG2YICXuFEmGkRoHJTlWQ2BLzzlrTlNo9M7Anwil3A5jROjCrcOepysoW22Xkxa9USQd0PSGwwMRTO28p6iIQaR0eXNUaXYvARIs9BCQ/jIyS06NgGrEuJjxzcbQhos3fqFTQSovAhNn5QPajO/vhlWqtTxP11MD+gkh3wC5QTQ3XJaZTk2Ukh1lLziZrfsxuBFs0eGrAgZn6QUFbY6g8HYHQk7QsMTG248iyGHtyVJJPmQIJy/qdayLh37o2JFpTZSXJmp4zrap7V02Oaf/UoCeJyB7nIYS6xDxdYsoye4Pk0XvI+n3lDaKtEScEHJhkBzN0rci7GaUPeeiSM6fPufdyDZxv8Dy88FVWy8DlY8Kvd0CWyJiT1ycqrqbNXyd12dCVsMaO0SQw8ZJZFSdDaysf4pqK9jMH/RdMcg7/WQdmLcBk8p0k98CrNct7NgKDtZ4aeGBiGN025w+AT+xVfLTXm+VmFk0lSvMRMbLeUhF6T/7N0Yo6AtvfC23q0mKHFBImtNEiMEH1D7On7Ly6PiZqPzO9CAtLhA5M18rkmkk73+bCTTLMl1YIddE+KMBM2ZLT0cTE+TC+X69FYCK6xYqIn9VZIxIe9GXl420EImPbFFWrDevmcI/VN0jZJUyWhmY/uvvzut4xbOZFSa1o+BHeFlAH5unABI+gRKX0MFn+VZYvfFLbtUEBZurLf4UaO0aawbCTAE5RgxKzDJEwi7NHJDzqC8FTlgy7URDJGxoFZineccDJqTvqVNVjnho0C7PDg+4d66fHoqIbf4iEVhkTSY6wWu39JSdzUIDJH9xlc+7NUJFQ1pIiDlNzqmwOhvQUJCYPoVN8YH+5C++XrkVgwvf2jlxOxuWYd9a52mN/+SsWzm46MJ0s4KHZgD9OoNnSTWT5gR2KGaSeC4MGzLTNxd2NxLocwSRDNAZMvr/8WabsruxrE09rDeD1JKwixlTbsGwwdpQWgYmWx7fnlEOam+toRW7OMMQYWAGW7tY6ME8HJrSNj8EoqLi+/4jXPNGIE4MGzPiNmeGtDCHLIFFuBjBRpd3jCKJV1v5oQr48Jcn/Lh6VlN8IWlY7NXVFRiplBq4mRmgQmPnQw26EGnt6ipfzLdrO4mGE7BB+xFZDV2WrdHm7ZdACmsyTK7JmkrVHKpTySH3XBQ2YfFBdtxTcgTSwWXjJjtoBJpXQhXVz5rXxV0Ga1zTLeD0HUGORv4hqBTzCySNMRAt+TDDWOxVWy5TCx/b+XdcLtZuV/pyB0gn2ols6MD1WJrsr7zdITF6t4COvGaKRJwYVmJ0+yekmCuLbmPnztAJMbLutYNx3T4xIsDdCUnTATZISO+wjvNfl9hKV2gPm1Kzync/XVqnA9b4xszL2gDn6n1Y9Xw9iR2ws+YRZ5XvJmgO+xFDXy1pBBaY9qD234H1IqMsxSrtJ3qUyBDHAoEImwpqsazsqDkqOX3VBeIgtaitkzQBPFUgTIXmMVIKzxp14dOfKejiDxswa9BMWlR46MKuneGFdKpUleSFSvB5XtGh7eVFwgYlBorfJndAYl0FS2auSBx2YlBTAPzUu65pEHgCh6EhZkp5GReN6MLaj76WGJCaAtg/Jg2Oyp+7+oa6Xi3k6vSsR6U6E4cXrwKw+fdCmfkFQwV0IKtiniDm8vCjowEz+uLBTiCB9DenSVhPAJOyEVSKX54xK/K+XNDzttNSlQ69Hf49n8YWjGp6GgInRvHni6NE7yZLDlXW9X/Qzg3gLh7kAZhsdmFXTB1rAy0Q2sJKyW3zpFu0NXwUdmFyd7ZpT8Blef6AWgAnK/2EzhpyX++8YpUV7adryIQAlRVFnZPxrCZi827HMViAMb4LnclGTUdo/M2g5GONuABMZJU47teuCFrzHBCgr4Lt8gCw78JI34PLlnOADE6PvvDH7VsFgeEULwISq8t2JEYnnKiYqMv7TYuMRoM9QINpZ1FkjEhPD+AONScbmTN1Vd6kUWGFjZme8hfGPBDAFHZgeEpOx4+iCdj5ZufekYv7w8kJNANDxKNUAACAASURBVDNpwz/xoaZWf2HMjrYBwfRjMvYlgOkw2ig4YpZltG5NhBcJFUZ5LjSOz0GuYEDI3gqp+PKCqV8X1fVqvHFQmNH4OrYWSGjn/iJdYrrWVSaRRfLKfeMUsEWjL9EEMPmoEaL3IYwl/w4+MOXNJ0YkcSuxoiNl2bAz4JFfBp4erC1g8gqVbEfWI7uGOZa+2o/2T2dcSUX2PObCHoqnA9NNLCaxym5k+TeHFTFGIy/SDDA7bcm5QmDCRgzI7vcLlrtElunzWSPjq5K4G0nQlKVDrkYH7XnQCDtrCZggqAVhhk9kTd5Zb+/G9rMGTUZgxHTMQ6QOTJf2xuv6kA/Z8n31psg1klXqPV0zwOSdpw2C8B1WanurvmABE8virSdGJb6mlMgpyzImCkR8EttLlBJxHtrYYxaXEencosm7+ZahzgP+S17YGfVlqUkHphuYlZJNHg7fJQqqBebQDDC7oIUCI+0Wo/P06GABE/5LWbKy8xVXLUBh57SMIU8SgfcnqermpQ13Ccs9cWpnx/qifcj4vmGxMabnwXqouIDy1Loq67B3MLZLqigYrlb7A2+grRlgErNZ6Hzx2JEA5usgBoLaq7ZBASstwmRrmWiNLbw67bQW594Qk9dgTYvtOBNSf3LNEEPH9UE0/jD50xOP7Pq/+t4j+pm+PURiWoDNxCX2hUUHJkelFZE+Y+W8g2vULh9S31xoB5gYZdrm7F4iEV+GNfD8YAATPszSEz++EIlFotaKcQ2BM2rVsMhIG5uLinhjtAZM9Hq4+uSUnR/W9w7IvxyO/iqoL0s7OdeRFm/8QUjBfslmHU1Wf11npFRDfKHke00Bk1fQM4RJU1HHdEpQgElI9olr4zsoISS/hofiiYJpKSTO5VoDZuapMiw4pzcM8nzX9rMG3o1WewtcrfZavMRkqFLA5Mdkm20xgFmmlC+UXKcpYEJvoJ0+yb0BxYVfAHOHu20nnsaTGhzvUnMd6VSOLx2fT1cdXWCvKovhAX+cjz3mkRPXJjgKhCk4kpYNvcgokLV4jZ6aAqYkWzKn7OKxyHW6SfjrxsxKfwChhAswfqMuMe38c8BG6UNkyb6DCtjBp0s0BkyuzuZ0Fxl9Dqv2FRyoHniz81X1BjxVP6sBTNSR/SFrZGIvpRRNXTL4EioK72CPGaklYDJJfu3ElF231vte5ozQ2BA2Dec85jZcteA9Jl4drdvlebLVNjvQ0pLPk+aAySsbhFPTdCSBTcb47Ct3oIw/CFfblDUqEQuCooOmrBh2DUyZ693FkV23CbK7RJZtGVmPfLGrvreKmtM/GZUL0ThIuMKz0FaLDDBwKFI/2RhyLpcf2KOIG3y8SHPA5O/T5eOcq2AUXAy7YEoggQnjz2IkSD+siKZIjk6NGXId9mhv2sfseZMgA9NWKXQ4Of2zekv4IzH6XETGvgdp36mlA5MHq2MGX5eKy8b5O4ukLl7TJDA7by2JZVLlmxjcEB4JFCiJCQvcQ5kjE5YoBKYhtX3GTYJgWKslYGKxyaqUSnrUFx/Lx9vumUF90cN9C6J+Ilo2MHlmFzkCq8+twZKWmlRl7aAwM6HTxbkz0MhmPJTtNgEBJpZIyUaHZ43q+IkiYC7uEpJmSLkbEsde8lIrEhNJvS9llSEFzbyz3qJRMTPT09GcdjvGb2zJwEStWCsm7wXpj9wJZHPdOauKeKQRF2lSYvLxp3yUc77RQFHpmnQOBDABJMliYRfnXp/wTSPo5z61/Yv927SuDJ0Ei/ITWgKmlciX55Tu2oqIn7p9syhV2d4gX4euXq/xGkUtGphMKpQo6U+WHPhJCR+odY1mgUlGrhM73T54GxglAy/rrAfkV6ustUwiXQpGxf+jhLgdFg+MCTWa5kDK36kdYDJWSVjvvEm7vqrvnXgrB0NIyDz08BxtH7tL3Lc0qyxi7yRBekpefNCshAfUvEa7wMRbpm3KGwEr5ytQLZw+Tb8Cs+JUcWXHwjuUhePFL0tPChGML8Ii+y+tABO7JdQvsqRnT977Y31M02pW77hwGroFEUv2BPGWCky4R47bWOE5ZNkveWqCTMm9NA1M1AOKMgq2/QBmN8fL+Q+YEA4lFaEhifmXK+vulbgso4uBih9ClT1TQ8DcYpWtd+VO+TKzXok5NyMRG8tv4b9s31KBCWFpRZTPg/KyA6uVAEntazQNTP6yaZtyp6G+xSy/A5OR/IrykDSlbfeSFw/sKRpNn0NixmkFmBKTn8jKtDxHFtTfVJX7MI3M8Au2DfYaRS1RYgKY222k4jay9Nt6FzG1AVjX/TQPzE4fZSZT0fQ7XgBlR/wqMbMryk51y7+5q6J+mAmLB59jMgoHAUx7eRQtWGUhAUafmLyLNwiuNxQvatbAXkZR+AZjtzcSbmnARLv7Apjkx0g/H/yA7CS2QIGvvudoHpjgEtp5Uy4KddFb/ApMFFqyGExnKK2Ol7Qk40KDQeTAdIQRelI9KAEGrFJm0t0nJn/xekOMFvtMxhgisBXusbcs4w9wKa+SLGUzyMrv/V5kq6G5cH2vfWBydXZD9r8Eg7jNr8Ck5IhFMPZSCsy0FUMuhlXzgAuRGgDm75B892dO3rm9IWaImzPoHewv3cXDWpTEZOQ3xmz32ZYe3NGQZtEQHdX8vkkAk5cdQbm2zdxq6K8gdgDpD4tYjHqyPRTVk01dPqwPkrz3aQWYUPrXyxbySNajO480xDCxc9L/R5nQ03VeiwEmN/gQebVUaXskGIHqTVuV5aNH2ZE0FomoGmERVFv7PshxqJddIssIWpYNvXNGxZY2xMi1fZ+8YnB/AxH3aAWYEmFzs0pOPkHMP1kaep8OcwblYcfQriUBk1dVh5aw18osSOs69G1DNAr0901CYnKiwHVygZHaXoP17Ay/AJORQ3JrISP7kg6nlExC2vKhAxFnulsLwLQvV4w9nVm668l6I36cLwpVtgxM6qgaz5e7FrDH5O4xZBNNl9vvX+YNjZTwhC/XNBlgRq3Lj2wXLj8CjuM5g6pLTEzUF1KpcFn2rcqAmbp88CCBiju1AUxSBsPPE1mTdvPCWvUeqFrQURTFoxi3WxNpCcBEOcp3bdaS0WTFDwUN0SgY3zcZYHLrbNrHuVfC5rkChEpwru3u1d3XRGkAfhsx0qszh8crKiGRuiQjA20edmgCmIz9LjE6OXvyjg0NMVXc7EE3IFHgDc+qfs0dmIiIKrIxaRBZcpB3/Nbk0XSACfIlbciJN4oM2RvUWXhXvT0mUr42CLJ8w7FRSeVKZipl2aDBomD8XBPAJGyrzWK7/+Sje/5s6F1iZ6e/QqlwC8bt5oXmDkzsv++WFu17GbRRVHStIZqq8X2TAiYvNZL2Sc50+Num4OVbq2n8AcTXZdrk24liYA4FMKlGgEnezCxhdzWU6sUZqMPsjF9QwKW7p+O1OQMT/UfesC7Zi4ZP2j6aGDAJid+Y28NE5RcRPtYXhU/dKUo+q7IMzCxJdysG5pIhQ0SD8FmwJSbXIRhBjZ/9u+70pg4qDD+IdKJtWgQwmXzEYkWSwfJ9Aek/4gv0mxwwySpmTI3P5RXb74LEdCf1+gpMmZLXTrStHE0Gp9WbUFwXsVOWaUNiApYIKWOrMift5K3q6w3Fc0rMCkjMkOYOTNAlH8R4xFpueRU+S6svoAnEtU0PmKBK4ie5vY2y/BEMQbFqla+ElHkls8h6L7lDKTC1sccE8xUjq9B8YtIu1Idt4ECCdFwor28Di6wHhJubKov3KUVK12prGXuWrDlQb+2jhkgWqO+bJDDJy3+Fdmrf6j17YWUnQ/ksMRl78USx5UGlwExdAassCb5VFqrsUVkit2Q9sqPeqnicwWJnD+hEqQi1ztEOwXU0K2A62rNvtcjWR8jiQ/XmpQYKdN48p2kCE2+WuuHkpYJINqsFTKg6L2b6AkyN+DGBr5+l8IqM7Psa7nocOzf9GlRceBcG2WYLTPDHn0Dm/bbMfdu92XN7A5pAnNNkgUnWMVNa2MmvsdqfxQnlq8SEpHk5s8hyv1KJqZnIH0a+P/73PxeTJQ0Xkoqbkz4bYY5THbRrjhKTFMqSbYr1+7CXyM6dmkjn8hbUTReYXGpuPJFBicizAlQApm97zE4Lhw2ACeWLoFtlGfsu88COC7yRDnCVvIvtwLXNFpiyvLJy0b4HwR6St4DQynlNGpjk0CFj6omkr+A6Ocdniemru2Tp0L6iSPcGE5jwliNZQv4MFtl62+25mK/D3EFYSOiA5gZMqK8AIvus8hj7D1lff/UGrQCx5jiaNjDxNkkfZl0nisIbDsuiQx+rYrTq/SjrayqEa9Zn2qTblPoxExcPuRgVDIKbj0nsvRxXoGqBV9Xkocruhyrbu1kBE8YCvM+eSpt0I0pQHtMq8BoaV5MHZjxKj5iogceEnusjMDcINklxSF7yosEXGEziV67QtmAkSkNilkmS9a7syV+83dDE8+8RXMC1jQubEzABy/9KlD1gm79vX/WdszcU0c45TR6Y3AiUEp77EJHZXJgW7fVnlUlM34LY05YPRJcwI5dAjoJWnnPs/sG/HaUBzGKrzXZhziO7eY2k+o/5aOtuMe1DVT/nNqDq9CbrLpHZP6g8/4hFzv3QG+NXQyQK5vdNH5igXuKHWb0Rp7ocL3O+cmD6mPa1KqOHIIvbsWezZ74EA5gAVFF5yank/AYa1PLxxTyb3hUNgjcCmN2bg8TEu5/CsressrTyGUT2FAUTVGo8u1kAs/2GnDbhgjQNTDaFq5JKJCZ8Xd/YpIJBOaPOUlTBIGnxkM4GA30fqqG9v2ZQgElY4fHi7Dhvqha0mzX4EpNBfgELSVLTByavRkA2lhPrWDL/q6NqACPY92gWwORETNiQM9hA2QKos73AaE6HeWOMP+xXq814odLSIokrhiSYqLAadtHLgwjMnOP7dnT0xlUSMzvjQUEgZqxi0U0ZmFhQ+fC/gtHrdsvC/T8HG1BqPb/ZAJNLzVZEng1IjgFxDK6NpifT1dvqHcW4Kn0oxhW/KqN9iCw8g6JW9wQLmGDSXzIn7vAovVI3m8TNyeC0GgtgtmrKwAQusy1Uvkd6bv9GtUChhfs0G2ByYiZ9nH2JILGViDBLbSwwwZx/W0Tj2UrLV7afi25fESETBSbMCBYwodC9e3zS5yO9YSxULngRrZpuQW6rsakCEwttmSzT6ZXzv1yMd9Zs0rM381HznGYFTKfUXIs0pqsgCdCHtVGqbKZFNPVQCkyC/pgp6I8pBrM/JpEnHZ+ws8E6P5wJ4uYORudrNgp0EpskMGVZQru8RZW5mdPJ2iOKUvWUACZQ1zQrYNql5oasq/BSL8EIE904YJKTaJHQVWmLBIIUqtRY8SYYoNYGS2JKsm3QiUm7d3vDPHFzBr9DqDwCEhOtYapbqzTvLrHXnpRfr7BKk8mippHG5c2ceJ7T7IBJ1h0NSwk1boS1cWgjgZlfUaa8qRBKIAqpMUOuE6gASRQcq2yZ4VRS/kPeRbvEzslYjxa11zRFYGIvvV2ukMdalu77pbEM31TOb37ABOXjN2T3NyIsq1HARDJtuVSeWDCqs1IfGE1eNvRaA6XrgwXMYyFZbcgDP3nl7omdM+g9JHtdzfuVNCWJieiuX20yGV/5/Jdbm9u+snlLTP526EadfEv6PnDcRY2wylacomhce7WyxrX8sakrBl9CmbgOq11EMPyYx/76J9SriJd5vVrFSe2gypLLQaMmAUweAouC2oVwWD5RHm5ciUJjTSqNq7GSullKTE4ELjUNjH0K5guryvhwBrm7UMMLlrspRq1SJemWdUPHI40louv8TsuGXkQE7DEZ6RloYPIKXMdLPg+BSt0gw3ac2S9FNpjWgjaDmggw+bYXkT3y6nK59Any3PeKquUrnddgXNdsgRmz7MfWoYkxryDS4BpvgMkZ28JsvXNHJB9SOhHO6J+lMDxdGmhgwldQmjnh80hv1Lv2swdcYKAGuJXIBdUjpRxvrjXjD97NhgXkrVOyPIk813BlBqXzp6Xrmi0weeX2hA+yUeuVYc/naJjTQNoXszD2n9xrEz5SOkGpCzLa0hARwfR0dKCBCTD9fXzi56nejD1mzqDLREp5sS57PVmt7zGhvm6UK6WHKhbuV6zNeEMXLZ3TfIHJ1dmNme0FmzALpS5HNwRMzp02iYzLHhW/SPEEwZeZJibPRGXzSQEHJiGfH5/wOSzRDR8d5w66BVvLZ3BmotaBicX0f1aL5TrLgq/+1/CbNZ8zmjUwiZkJCb2yL0fRrpegCsXUG5IHJEk2tiTruoSHFE/vOiKm5Q59ChJzWqCBKctseeakHQ94M3aUFHkQUT88Qqm9loEJe0+eJEnXVzy3v8Hmu968d1M6p3kDEzPR9oOCthG08ll8vKdBYDJ5U9aIxCt8mcBOK4ZMRVrokwCmyX0fN0r9l48JVfZ+qLK84VKDR9zs9OmEClPhLmmtVWCCUlYsNjeW/7X3A2+C8ht86SZ2QrMHJp+PhPePjRQFw1xMdppdpa3NKovfyUz+4cSIRHvaltIjdenQ66lA5mJfmxxQYEpk6PHJn3/uzbgRJ/sMFYSJoIRJk8BkrBzNL548VVy4jCz3zi/rzXs3pXNaBDB5DG2YLC2Ax+4WTI6pbmCSv06MiO/kywSmLE4/TzCYluAe/QMKTGbpfnzint+8GXvs3Iw5mPiJ+GvPwtGS8YcHpsNu9zbKND9e9uyXmd68T3M8p0UAk09c/IdZwxAUuhxxLl3rBCZhJ09cmxDny0Qnzu/bzhDS6gWoidcEFJhWOen4lJ1eFZ/q8OyguYwJE+BK0hQwsaeEYZxttVbK0y0L9v3gyzw09WtbDDB5W4XEtmGLIDXvhIhA5olDp/XY/iFviJUAmBE+TardMpvyIlLPbgokMOXiophM89e53oy9w9zBfM89AQSw9yzRisSElPzOJrGxFfO+RDhl9SIQ3rxXczqn5QATsxb3/j9nGQUjr/3apjZgovGMtazEGlt4h/KwPO6wT1s+ZDGMK9xF4zAABcD4U1osRxWadxZ6w5wdns2YhyD/8VoCJhbFCpuFXFbRes9uRC81q9xKb+ak5jktCph298k5WfPw0pAWtUhMIJOZhF5ZV3X0yWeWumzoGDzjSUhNh1ocAGCesghtC6Zu9yoAv8PcjOdgnOLAFDQhMTndmTSi5I99H7VEC2xtwG1ZwAQFoj5lka1Ks/Lw0V4g2lOV5T+hhPf12dcmvKNklXNdk7gk/WyjaHwdzO+w8GoOmIN5MvU4zQCTsHHFz+xRHtjhy2Rp9NoWB0w+Dyh3eTfW6FW8Dm1NYEITnX3i2vhpvswXLzPSpk3YZtzDYZn1MzBhMJHKLMXRBVO9K9uIJOn5MIIBmI6iZcHaY0J9LUfG89pSufxRMte7sfsyL03p2hYJzDavHIuOiBA/RZ/4804HJvkABqAqi6qS2RxNjKnnDP0EbD8MUUAeLe78E2AAYFYCmHFeAXMkEeMuGoRqgvRBvh8OFjAxZitKwGyplK1TLbMP/KSEzM35mhYJTLJunRhvSB+JDdbLgEqoS6px2EC73X1iRMIgXyc9ZdmQeQKl6CFCjf6XmKSszFIU7xUwzamhceGpCzHxo4MFTEdlEPoV/nm01PTlLt3Yczq3tUxggg7t38vpGEJtS6HIOaSjXaWzA/NbANNe0d2XI3V5Rh+0CPwUwLSHvTkO/0hMWSbFFUZ7WZHiBscMNTuOGBYh6fj2oACT93cm5AjMrg+X5JRvQdV0a4NjboEntFhgoueJ2NFw4noQAGodiXEDk5DfTkjyuUq7frl4KGZZRuvW1MAd/pH+BiYP9i4vLuvkTWuEyNkDosIEI/fn3hwMYMqMFGB/P6nEdOxNYm5+1e3UWkNaLjBBwTbvY69JhFn4OMZDYh63lpOhubck/OojkWnq8mHHQeCO/gYmgr3/ttgsZ+dO+bKkoTG3fmZgTCtRXIyd73XBAKYkkyklX34xn+xsuNJCQ+/SnL9v0cDkE5uw/tiVTBA4o6bysjL4VT60rfuQZbLO14lPXjp0FZod8b2cX1VZ6N8/VRaz3jnmnQ0W4op5NqMDCsku4Z2kAwlM3kyWCfKbxbv33KmDsmHOavHA5OUuE0RxJUh1PXaAJmCoDHvBhSeuTZzeMPnqP8MZ0P6Nv4EJiXlIkvMysic3XAsnembfBJMpZAkMsv/hVR4CYZXFggc7D9lTZDx6ia6+esdVOjBBpw7v/XORQMTXAcqucKHY8P87SP/imSi+HYibTTWknEKJSNFxI38Zf+QvSEnJpYiVxaJS/xE1p39yiGBcipC84U6Ll3/9mHZUkr2om35v6TN7f2xofPr3DgrowORUMO8wxPfq8Tis+FMASp5x8TEss/9RgUmwzxz6I4DZ05/AZBLbzkqL/+0NMFG9IBWV/JZhPOhK5ogu8HOAwY9WIk04JRh3NPeSkyrwi/sWOjCdpGj/1j/xJqOwA8VLkRbGdmW1MVxJLungc5nE5CVDxorYw/oVmDLbRGnFiGMT9pU3xBxx89LTqCwAmPQyfwMTdPyHyfSZopOnXoNbpEFp3tDYW9L3OjA9Zjtm3dFLDaKwCXuvH1Ht+9acUYn/9ZUZUDkvlZoMf/kTmADYBiRn3OANMGOf7ddZoKZlcPBf4k9gApQFkMyLC8uk58mzDVuLfaVzc7teB6bnjMK32UHI/ECg7ELe3i1rZMLLvk545Oyzo9pGxPwpEKGtv/aYWEjeJ6TiZu+AOaQzoveXw0r6f34DpkwkWLY/KKqU79RBqYyDdGDWoFvcuqNnU0hNqGCvZo+M99kyy9vzpYopvNYswvP8Y/zBbd8lpPxWr4D5NCSmKYTvMf0mMWWJ/VBoLRxE5vxQoIwt9at0YNbkgVWZ4R3aSQ9irxmfPSIBOYuO1h4+HDRt6ZCBiGXfyY1tNQ0t/L7uUieuh7gMMvYvq35Z7TyPc/D7d48DmEQTe0w0/SG2K4vN+w77QLMWf6kOzFpYIAqVDkySMEwyhbyouJGtx315fqZBMO4Gsdv6B5js/eNQZb0C5tMw/oSIcJeob5XFvvIw3CJjimbu9apaX4tHXz0E0IFZG3HWMVM7IaurTFlp4bXxf/vKQB0WD4wJFU1LQOzr/AJMQj6irPx6b1RZux+TGrlV9kpV95iEnGCSNLlg95fv6JE9vnKM7sesm4KICCIVRoHc6rvLxN5tur14P8L+FvkFmDKBu6TcK3dJ9HxE/thCliHo599qAZOXnJRleX5hOXtWN/b4Dkp+B11iqkPHBu+SvHTwKFhmXwDFI6r2jY7LfN1jIiTvM1JSfJU3AQbtZw3saBDFJWiRwLug+RySZw/sYfTVcqvlsfJZ+443SAj9BK8ooAPTKzL5flLKkvQ0gRrnITqVB49XO3wFJsCx1ybl/Z83sbLO7JIlkN6jVAEmIVtkufK+QnPL6cTlOzc0fAcdmA3TSJ0z0HAoJWfoDBB8OgAheN5UBWB+Y5OM6dmTtzUYqaRePqa9x/OvVirfXfLEF1+qQyT9Li4K6MAMIC8gDew2SKrZ8Jl0VBmYv1hC2EU5D3iR9mXOaC2EskVUoHf4IjGhf2dJjEwqmLH7Ta6NB5CMLeJROjADOM3xC/snG40hKxHUjjjVqsN3iUmOV1orz/AmUZoHPHQoT1yI3SVPDle0x4SxB60MyPT8z3cv1C2w/mEgHZj+oWvtd0WFuuRBg5dRItwNwjtTwXw3/qBUR0G5sSzVq5o/ZiLEhaFKHqVjlQETGiwhy/NOZk4kSw5XBpJ8LelZOjADPNvJy4YMpzJdBZXWrc76KjERl1pSYShL9AqYeF9f6soyWX6dVNqm5ukWWL9yjg5Mv5L39JvzYtCtwkP2QmKd5frWV2Biv1d2ylLsXflKPBS9S55z9i5pZIsEeY/VZn24yLz/W31f6V/G0YHpX/rWeveUpUOQDUKvcqmzvgITnkRLmVWI9XPvkmw09r037/EvNuig9D/T6MD0P41Pe4I9dpYa4GKg9q5jvgITe0UZTYXaeQ3MeWjDx9BYiXnVho/7RYqwj52Xd6xsnl4HNjAMowMzMHSu/hQzMaRGD/4Brfp6qARM0rhuX4OehSt1vJeNa9Hhmb1aearisZLZB3kzJv0IAAV0YAaAyLU9ImVpBiyz4gvBAGZjWr0j3u4jq1UaX2Te82eQSNUiH6sDM0jT3m5x74g2QutsTECoCqpsoyRm3NyMmUjcngQlOqS+YlxQX7MshA4vemznoSCRqcU+VgdmEKc+ZenQFzEBd6oBzCK0ei/xutV7xhSE001DKz57QH1tVfIQRIDiduw/OY/v5u0E9cieAPOJDswAE9zzcQkLMs41GsVvAMzq89DICgYcNmVWNBWacoD3SmnwiH128Ggqk6cAzLg6gSnJdwOUL+mgbJCcfjlBB6ZfyOrdTWMXDo0LExkkEj2v2hUKgFnBLN1zJ+75zZsnx84edDUVBLS8Z51rAhOPlqDCvmErLn2oQG8m6w05/XKODky/kNXLmyKBOjGajhKJ8BquqMo4UQBMWE6HHZ+44zNvnhw7J70fpQJCA8k5PCzPpcryJoT44ZDNRh7Ie2LXV97cSz/HPxTQgekfunp91/jF6ecZBeMbAMgZ7osUABPO/wczJ+7k1e8aPHg1diaQtTgxHUB0VRvj/srDkkSm5H236yOynkgN3kg/wW8U0IHpN9J6d2NunW1FwyehusFjuMIxH0qASeSlmRN2jvXqqeYLwuNC26zD0y53AdNeoFkms0+aCpYTL5oTefUc/STFFNCBqZh06l2YvDDjSiKIPLA9XjEwGdudOXHHIG9HFTsn410Yf65BChp4wJ7GteFUpfXBUvPek97eQz/PfxTQgek/2np954SlF0cLcuslAqU3KAUmJN5x7DETvX1o3JwMSEx2LYAp4NojEpMuyZ3mnfHI22fo5ymngA5M5bRT9cqkRYMf/hcDAQAABk1JREFUR8bJFPxtpUyVZaWZE3ZEOBThhg8A8y2osiOhyooWIvfPn7p7b8NX6WcEigI6MANF6Qae037BwI7hovE1gGUIVy89CrA7r+Q2U4+b1NyHIpD9WIkc4m2rO6iyK6HE3kRl25SsR/cs1wgZ9GE4KaADUzusQJMWD34Obox7gcrwRgMT73HM8E8oeci7qgIxcwc+SJlwwcmpu+70Vspqh1TNfyQ6MDU0xzGL0ruGU8NGGGe7KwFmWfE/kfnmw8XevBJ3mVTSkoKCqV8XeXO+fk5gKaADM7D0buhpNGnpkHmCTCcqAiazJedP3H20oYfo32ufAjowNTZH8c+nJxmNxr8BTLdP0zHEBvaYOOP/2zuX2DaqKAzfO2OnEWmTRm2VxI3Dite2aaBqC3FSBBIbFsAWiVcXCGia2Ekr+jCVeDR1SKouaFTBAiSEeElIgAChegiLtguEVKmRIlUsKsV2k6oqsUtJnJnpGceuosrpjJvYM8f+vYmUGc895z/zaeZe33POojR6Uvs1zWMuwZz7UABg3odo5f5K8CRlnUhhzf0cteErrMNSq4ShRDg+XG77cP3yKwAwy69x6SOMd/o75jculAom7aH7Ptl/9oXSB8Q3vKYAwPRaRPL2dJwMUQMi9XUnjWsL5+jCmEr2a7lyJfjwVgBgejR+LdSEqM70XaDfNLc4nWNSfdmZxPl4ABvQPRrUEswCmCWIVclTt1CPkXXN8jBtbh90CiYtD92YnrvaIqKTS6/B+LBVAGB6OHTBsT1dlKX5HW04CDpZlaWdQf/OL04Hrw1NpT3sFkxzoADAdCCSW6e0nHimwe/XjypSRJyAaQgxl52/1Tl78Nxlt2zGuGujAMBcGx3LdpX2kZ7npE8ZpTIgD99zryxZQGD+ZywsvpI6MPF12QzChSuiAMCsiMyrGIS6cwU39g7TdoM+Wn290yGsWAaKVdlON8TpVDj+zipGxFc9oADA9EAQ7EwIjIV2q1L5lF5nH6JmQCtWOaAnJtVnNuOUMP203TVx3NsKAExvx+eOde2jvWcoWC/Tk7Mu988i5UcsKun/fyfS8S4Rtd5s8eGqAMBkErnAqdCjii5/pQrqHSuBmZuDmuLidN2Vx52mfzFxv+bMBJiMQh4Y7RlUpTx+LzDpkXkpk/7/qbnoueuMXIOpdykAMBndEs0fdTY1rGu8TOVHNhdd/FnKFftnQSy+ODswYTWXxYepAgCTWeDaRnu3+aT4ayUwiU2rwexbqbD2LTPXYO4yBQAmw9uhfaznPO2hfeLuZGprjkkV79KU/nUsNajFGLoGk/MKAEyGt0Lbx6HtPqn8Thw2Feab1t8cmMK8ReuxsUQkfoShazAZYPK9B5o+3N28vt5/iFZo+8gLpZD2tbQzyMwahvFJMvLHPr4ewnI8MZneA9ZTkwpEjxOc25aDSWxS9pfxWTKs7bUoZepezZsNMLneAtFQfaDRfFsK5RjBWb/sVdbaZPB54kL8NeRlcg1uoeATX/tr2nKrcJeiqGdom96zBTBzyz+m+WUiM/Mq8jL53h54YvKNXc7yrSOhPiGlNd/clJ9jWgtA3ySy6TcEasayjS7AZBu6vOGUfRLYYHXuUp4nIqn5ba7M5dkFXbx5bSg+xd29WrUfYFZB5Ftje7pUafxMM5PNeTAnqV37QHJQ+6UK3KtJFwBmlYQ9EOumnE11gBKqFVqKvU7zzHdpZfZ0lbhXc24AzGoJ+XjnA1tvbvjJNGU3vcvq9DobTUa0D/CTCc8AA0yecStqdctIaIcq5G/01FxvmOL9ZEY7irxMngEGmDzjVtzqaMjX2ij3KoY4ZUjzRCo9cwQ/mfAMMMDkGbcVrW6L7XxQyrqv6ISrWSnCs/0aKuYxjDHAZBg0O5Nbh7tfUlT5njD0g4nInz/YnY/j3lMAYHovJqu2yNrk3uBXD1ANoMlUZuILzDNXLWnFLwAwKy55ZQZsO75ruy7UR7LmzR/RNboymq/lKABzLdX01rVka+zJx/SMemU2qmW8ZRqssVMAYNophONQwAUFAKYLomNIKGCnAMC0UwjHoYALCgBMF0THkFDATgGAaacQjkMBFxQAmC6IjiGhgJ0CANNOIRyHAi4oADBdEB1DQgE7BQCmnUI4DgVcUABguiA6hoQCdgrcBtq6cjTppWI0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218122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png;base64,iVBORw0KGgoAAAANSUhEUgAAAOYAAAFZCAYAAACMgVOvAAAAAXNSR0IArs4c6QAAIABJREFUeF7sXQd8FNXWv3dmd1OAhBCSQHroomKXHkJ5nxXfUwF7V7ChVEFQWRUEROldVOwKNkRpohSRJuqzPCsqCoSE9ELK7s7c73+3ZRNSNrOzu5Nk5kfZZKfcOff87zn3VEr0Q6eATgHNUYBqbkT6gHQK6BQgOjB1JtApoEEK6MDU4KToQ9IpoANT5wGdAhqkgA5MDU6KPiSdAjowdR7QKaBBCujA1OCk6EPSKaADU+cBnQIapIAOTA1Oij4knQI6MHUe0CmgQQrowNTgpOhD0imgA1PnAZ0CGqSADkwNToo+JJ0CwQPmqkPGTvHJqcUyzcr9d0yJpqcCY20b27lVaEVFWyLYejJKelFKz2CMdJWZHMsIa8NkIsmMFePzccrYYYmxnxmjX0sWyx9lIWIpMXU5RUZRSdPvqQ9OMxQIGjC7fpx7BhPomYRYdh2+vGOOZijiMZCYHSdbiyVSiiix86lMLpUJGUIIi2NAHEBJ8L/zLyEAKD5X/x2+B1bZP/j9FonI22Wb8F2lKB4jd6RVaPF99TFphwLBAeY6JnaJKLiXEtquzCAuPz4sIk87JCEkfiMLF+WcCzGmSymTLwP8egJcJlkG8kgVGBsEJj8X13C8AqFlOP9rfNgMsbnZevStH4jZDKzrh06B0ykQFGB22VQSQwTrc4TRvAoqzDx2aWS+ViYn5aPCNEorb2WEDocIPAtACuHQ4tJQMTC5ZLVDGreRWTmk6wGZ0fetJWWvk/HnFWrl3fVxaIcCQQFm5235/QWJrCWUflxWJs48fo0WJCajqRuzBgnU8AQAeD4wFOlWTdUCpkv1dYjdXGxKP7XKZA4Zc8YP2mEJfSRaoEDAgZm6469Qo6XNPZQJCxily09ZxKcyh0fkBpUYO5gh7VT+w4IgT5Bl0pHvIbmI9BswufgENrEA2PCUH6HtPiWN7vlBUGmgP1xTFAg4MLttzE0gBroK0vIKsP8KmVjMf1zS4WSwqNJzHTNVts57Gs+/H0hszdVVB24CAkyHestIJmjxkHTPGe8Hiw76c7VFgcACE5Ko25aiIYRKHxNCQ8GRay1Unvb3pTEngkGW5I8Lo0yi9DBMqhMAkDZOKRZoYNqXAVmWMgkTJkpZ8gfEfJYlGPTQn6kdCgQWmJBO3SIKZuCh0+zGEEbeBjgnH748+ligSZK47mhYaETYnZSR6RgH1Fe3ehl4YDqMQwAn+Q2GoYfJfWdtDTQ99OdpiwIBBWbC9uLoVjbbLjz0TCcwN1qslof/vqrDXwEli9ksdLn44YEClVdiHD0cbo+gA9OuPeOfAxKl15AxPYOiRQR0Hvz9MDMRSF6X1mTJ4WJ/P0rt+wcUmJ035Q4xiOJWMJ/B6T7YbWPS6L8ui/lV7Rer735p20vjjJLlfaiw/RwLhFaAaV8dMCyykWX1/A8xI6xBP5RTYNy5bY005GrrsQOvkvWkSUVdBRSYXbfkrxAIudchm+xOvW9gmb318KXR/1NO/cZf2X1rwQKA8SEMQNAiMLEVh1YrTSH3nv1c499Ov8JNgXEXdDQS00KrJD9Jlhz4qSlRJmDAjNua1SqShR6hRG5fBUz2i40K1/91adR3gSJa6tbcHiFE/BrADHfojtqTmHY3DWG/sQK5D3m0V0GgaNPsngNgmohpC+b5I0tm8dNk/U9NxqgWMGB22VyQIQpsh8Oy4pSYhByVJOmaP6+IORQQpkAoYNc2BV8IlPR1u0S0C0wLooTeJveffVtAaNMcH/LgefEmQ+huRJgVyEwab1t8YE9Tec2AAbPrloKFAmUPewITLpN8WCGvPHxZ9L5AEKz7tpwLKTPsgLRsrXlgOqT5IWKVriYPnRNwq3Ug5sPvz3iwP4Ap74PlPRH79kXWU0UzyYs/aSb8s773Dwgwk9/4Oyo8us0eONF7VpeYrMImkav+uiL6U79P0o4dhu6Wc1cicP427G3txidNq7IOfbYU8HwKUnOe3+nTHB8wtneiUaTfCkRoD2r+KdnkB6Wl+7krSvNGtYAAs9uW/IHIX3wXnBZbDZiISsOf2w4fiH7T3xbILpvyEkVBeJ8K5EKoiFhEmwAwHWr2GnJKHkcmn3OqOWLHr+809oLOJtH0PRZj2BPgJybyWqvMxsEQpHn3SWCAuSnvCUGkjwAMraqrstw1QJ88/E/bWWQMtfpzkrpvKxyJAFhktJBku3ukqQCTkIMg0njywNl7/Umf5nhvw4N9+gsGCr85Ffn7IfUuj8nS1bYlB7/Q+vv6HZjxGzPDW5vCPoSIGkoQuV4TmADJB+UlZTcdG5VU7jdiwS3SfVvBUkjtu/F8Y5MCJmOVoMs4qLMr/UafZnpj47g+9wmELoMtw87nfDFGLPTHtsX7rnL+qNk39zsw7e4JJrwD2pwN0kBoOWjh/I9v874pFqLSsy+hflPVeCWC9hbTGjx9FB6I6gNNSmJyhZ9LzEWa5SKNDsz0cL+XAcnbXcNzRpvZoM4OI0v27dLosO3D8jswu2wtHCESthAPSnBEhNYAJiEnsOfrgXhZv+n9sMbGwxqLjBZypSudo8mosvZYQWEGOcnm6MHtjYNSyPh+X2O+kVvrwXMOH/F/rZn7eiMaSLN+Tf8CE3mO3SxFT0FETcTKZaodmLSy3CqcfWx45O+NI7v3Z3ffXtpLYNJSWGMHNklgMrqWSJZHyEPna7I2kvczEcAzx3YJCRVjjwOH0TWByX+WqHSrtPDAawEcUaMe5Vdgpm3IjgsJCVmAveUNDvX1dIlpJxKjd/xxWdTaRo28ESd331o4BAvDfIzgnKYJTLIdm6PRZOw5gQ32bwSNtXaqcULvPoJsQEABsxt+HPzn+see4HfAWlw5nLz8rSYXO78Cs9v2oouoJEGNpf3qAyasZesQZHCdvya3x9bi4YTKiDtl3ZooMA9hn3kLGdvrF3/RqLnd1ziuLwJaqDug5XRgsmJJlh6RlxxcXQVX7VDBr8Dsuq3oBpHJC/C6cQ0A8zcAs4e/CASL7FWwzj0Hid21SQKTEL5XugUGoJ+1wzoaHgnSvUwF/Q7BZ32e28p4msS0lxbdYrNJ95LlXx3V2tv4DZipL/8VGhIfORH2pSfxELs6UZcqCxWjwkKkTv6qZNBjW+H/YZ87H1bZM5skMBnZRSotd5MJFxzWGgNpcTymh3v3EgRxJ/gqqi5g2n/PWJZNlmfIyw5wqampw3/A/ORkh1CD6Sm8/T1VOn7te0zuM7ERMuHPy6K5dFX9QHDBhcjvWgxHSd8mCUxC3oanCS6Ts7JUJ04zvKFxfL/nkF44Fq9mqg+YnBvx931bReVYsvprTSWm+w2Y3Tfn9yICXYoHDPQGmFArtv1+eftL/MEnaZ8VpITY6EoYoS5tksBkcJUYLE+TMReW+YM+zeqek3q1CrG12YK55nYNd0BLzT2myw4JvstCrN790rJ9G3COZmJo/QbMLpvzLkFs6mt4QIx3wCTHy4WyXscuTVI9+r/Tp/mRCHJ4AavjiCYXYOCooTmBPNDLL9pEswIlF5Hj+lwDNXYJgNcRWyd3QEtdwOQKLZpbrJIsdAZZuTdo1RprzoN/gGneYejW/7w7sK9bhVA89zPq2mM6S0WWS5J895/DY95UnVnQFKh7WpfleM4dfL/bpCJ/GIOWTxGSdxZCy/SjXgrcnhpqahu/jAr0JvCdvYJ+A6qs/XY47ziynG4jy/bt0IrU9AswHfGx4Y8j/3JqdcLUvceEYJAkJq/98/L29yB8zxWxpxonwpd5H5YIMxaL2KYFTPIbfJjjyYO9NqlGjGZ6I+PDfXoLgrAKr9cLLjowkXfA5Ck84L+FtrL8GeSlXzXRec4vwEz+ojAqrEx+BUHj6P9RxQX1SkyusFFyULZKt/w5PFb1KKDUjYjZDRHfwmyd26SASehrRCoFMHtrqvGS5rA9+gJjSLjpYUKFGQgmae3ApLfAtKfXHbcRy2Vk6deaaFfhF2B2+6wsgUqVB3h8bCOAySmZK4vCU39cErVE9YlfxYzdU4s+xEMus+8z7TqMhmv+OBKlbQgjnI/95RTV6dHMbmgc3/9ClIxZiDntB4Fg31s2Bph2qUnIHNvSfdO0QBq/ALPz1sILjJQ56vh4LzE5TmRY094os1nuzRwer7oFssfW/CuxX3uHF+JqCsAEPRBQIN9C7u/1tRaYRbNj4NKytfFuSkRuIAtx8V2jgOlYp0ttlqxEsvrPomC/q1+A2WNL/o1wlbzRWGA6hdjvNiZMPnJFFDdfq3ok7mVhrUsLDyHmo2cTACYaDtH3yX1n+i1UUVXiBvFmxvEXXygIhpcpo2e5h9FYiem8UCI2HqbHy4aqbudoDIn8A8ythbMh+aYqAiahlVDfFpWKtqeyL+mgeo5ml01IQxPZW5CaBk2rsoQhHY5eR+4/U/PZ9o1hONXPHdnTFJoUZcZ9H8Ffd8B6o1VZ58AQp/eHZDvVj6z8PqiuE/8A89PCz8H0g5UA0yE12bdWIt719+VR36o9kV02/R5Cxej12GTyxrTOyCxtVWLnmx3Up1mCgs8Pqf3+ze1+xvF9LzZQ+hGMsHGONhfOQ6HEhE8TbjtUc1y+/4Vg0kp9YP7ITD0yC/lqE6kcmLRSRgzjKWP0Un9UNujyUd6ZghGTSVgnR8iktoCJCmU/wX05mNx3TlBX7WAyplfPvqVXq9DYNs6yNdDRVAEmL4JPvpBs1hEI0wta31bVgZm8vbBTuMx4sLXj3o0w/niudoiN+h9jRhSDjvjNq0lqzEkIgOjS59wbKJO5zytMS8DEEnEKwOxP7j0rYNXpG0M6LZ0bOrEf72s6BT5Lo0PT8l1iOlya5ASxyQ9JKw+8F6z3VR2Y3TblX4bKZFXOcMXAZIg3kJ/7syzmCTKKql4CAuUsI2CgmgYCTMRzDBrp9lUpyahRc1/Pt4PFEE3luSETe/9LpOIb8HxVhXyqA0zuZrHin/XSyWN3k/XH/Fckrh5iqw5MNOx5DF4kvpI5DoXAdHSkIyWSwXTxkUsi/JIgnLQhJ95kEp6EDnQbhsmNQejm41Goyx6mah+JfTXm39m9Y07V1/G/8zsecek63/U9P5ffr9pe9nS12X6ZLJdjJZpGsipfIGY9WL3eBWJ834QwgcBqT1HPx1EBT0WJ6brbdzZZuge5ml8FY7FSHZg9thR8jJj+K9QApoPYbFepQbrCHxZafv/kj7M6mQTDHADoSkQehVYrBh0YYHLlqQA7mwWybFsGn6XeRKg+JIzv2S5MbIuFn94J5kVX8qqTVVJlnfKEncJq+aRsPbiQrCZ+rXlc2+uqC8x168Qebf8vE3CKVQ+YvFo7m/TnqfaLodL6pcdhp48yk4lgHI9wkVvwsGi3j9PfwER8MCb/L2QnLbPKpS8jrSvoju1gSAevn3ln9zahUe0eQDzseCgjdh7zFzAdyp78oSRbJ5Pl3wQ8QV1VYHbZdCLGaAjLtqfbqKDKum4BFfIvRoUx/uxx0mndH5EkPPImBOs9BK0UJUhkwa2a+kGVhZTkmvGXMhEWSuX0E/JQV17YWT/qooC5p8lUGnmFSIQ5MPZ0BWzsPOZfYBIIGWmclH3w/UA3vlUZmAXnGQ30G+cuzan4e6gaHkHF1cIqnHswTzDXuIdNYuQzyUYn/POfaP81IEXF9tRPTv4Ljv2RCLe8BtCJUn2Pad9PspNwZL9godgn3dUjMC0ImzbkqfGRvhcZmbAULHQhtpVQbhwc5E9g8lRNLJ5LZav16UC7TlQFZo/NBddQkb6nNjAdNhZWgal4zVpW8SjaKaieTO2xfNCE94+3Mwim3nD43A91JgPPDed7Tx+NP469JCMbJJmttBZU/E9vFOTlajH+nIRwQ+sNmA8U10KJLQ9E+heYdhvHYUm2XE9WfBPQeGVVgdl9S+EUQSBz/ABMl6wtgZo5/a/y6NX+cKFUYxMzE+IvOBEqWOlF+P1DWKOHAVARjbXKwqgDc62cg38+sEqGlVaB/kruSONqa1BjMb2ERPBPG02MYVH9v0Ck1kVQYe3biwADU4Zh40Fycv/qQKqz6gJzW8GrKBN5iz+A6dKLMTHZkiw/8HdF7If+MgbVyo3rjobFGY3/ESTbteCNrlhJY7FIhONcMAtDrS+uofKdI0PwOSvFd1loyvsTZvWtU39XfK63N1CAcVRTbxUetxpS8la3ySLAwOTLp0TYFma1Xgt1VvWMp7qooiIwGe2xrYjnYF7kZ2ByWv0NtfK+v79ZvpWYzUEooATDw6vZ4RGh1o6omxtnoHIbyQbICrTQahNOlFutuZCKFQpYsWleYjYLxDwD06Ji5YkpF0SGk5BJaDo7Dotx62ACk8fPyrKlD9TZ7wM1QaoBM34jC48wFf4P+/JUfwPTucU4DIPQ+H++ab/J301vAzUZTe45UPdJwo8xpFxGSFx4jmqW5fF9w8KNwm3YPjwGqMcj/e30IIKAGH8cGw5nPPUsefn+xwI1R6oBs/PWvCQjFfZhH+Do6uVe4jw/Ot+y5garAats1QbfFTXj3mYclSl78u/j/7wKH2DAncCBmiRNPmfpNynIssoggpCLuNLvSIdeJ1TZWpgzDOHltstgdp0HNurGqxHUauAJNDAJ+1suZL3IG4HpRq0aMLttKThHFIUt2Gp1CBQwHYYY+g+89M/LFZUv+LX5rSbREeBBodogYaFdiUzvQIBiLKp0ryPU+i0Zez78faocNGxSn4tFg7gA83oxmNNRwb+26J4AA5ObZ2HbuIqsPPixKm/awE1UA2bXLYXDRIG8hRu2DyQwnaGt2TAQrJCFsiX/XJmih7SpzTmLfw8hYsUFuO39CPzH//RPIlkfIbmG39U0aoWOOzfVEBK+BsbXQXgWYpfdmlGVAhYE44/rkTDmvcuWHxipNnlru59qwOy+Lf9mgQq80G7bQALTtZpy4xkWtXUyEyYd/XeMWit4IOZAu8+Y910r0ka8isJFBR9iTwy0HDk/ZmIpWUom9FM966L11P4bsBW6yi0gNQZM8HUR4sHOIksOHPP3pKkHTIcP83EMuFWQgOnQehj53kblicdbl39JBrcgy6ganMJVVauEdLiIVEGURyDu5WFs8UKBD1TrY3/CH/sIad/rE1X2kp7jRaHm1omJj1Eb4RXqqky7WgMmIxWQmveTFQdeVoPc9d1DNWB221qwWKR0DB7m6BztOqp9VNf449hjOtUdj80ImKhcFuhjEhE3ZWYe+UM3DNXDAiPXieSSMyOJRUjDvrEX4mquhuFlCPABHy0v88lOgcw7mIXOJw+ftUN1hoSvMjw87nZRoLzSvOgRtekOwdDEHpOv+tylKbN35SO5t5HNh/0a26wOMGE279634E1KBMSYwuEebGA6DAZoVM37SsprrTLZnGX94igZNcov2SmqM6u/b8j9jokj2xILOROSsQ9hQheoqkPADJ0xdY7gcPtfVohFbiGRy18iD1ysfg9JWGBbW6QRWAgWYiGIcyS0eoREaUxiOsbGfpAllBRdddCvFSZUASZviRBhCnsH7qYrcENHafpgSkwnZzmnOR/zvZvKbEMloZuzr+nQcuvorEIGDanoYaDCEMxRD9DnTEzWeWA3R/ypC5H4H1FMv0NeziVZuW8Q82B/BEvQ8Ef7X4ZIsWewmJ8NtkFnrqYATHISwHySrDqw3J/rpyrA7LKpJMZgkN7AzYY59gjaAKZ9fXOs/uAxntFB/sTwXiwlIe8VXh1V6E/Caubey7+PIkZDdyOlIxEm2Adz1A6B+UkOVRXS0SEFPBdSXnThc/xuBmra7lU1mseDKK2n9EtHwsMcRDQiBpYY7CNoCsCEJoaBvoViNA/ACFTsr3lWBZhpn5Wj/2TFqzAUpDsWXW0B0212t888LYJ6los4vjcqZGlN/rUJx/3FfP6atHrvy9XUuJvbi4LlIoF3vaK0N963FWgQARiGcsevh2B0qo6O+cK/vNbN66ikMJfc1+s3fzR34s8JndI/2SiSJZQKl+N5Bvd4mgAwnbTfhzIwY2EE8lvGiSrARGGrngajYQ2kUl+NA9PBgO69iz2VbLNNYM+dNMV/TS6nft3Q+w2oqw6FExaZGmKwZgB3d0ArPB+i0K6e2hfJavs2Nwgdw3FKTNCEv/sSOTzaTG5Vv9C2+93NPVtHWqKeYJROdKiv7mE0CYnpJNlJAGeatHzfi/6aU1WA2XVrbm9ULFsBHxT2K5qWmNWAyRHqku34mIuf34GeslUW2VEmhJzMLZKKyJ8/V2KPhR6VQTq4BOx4pUjCjCZiCw8PkS2RAjG0kwSho0DknqgQdikk24VOK2q1KBmvgclIFqTqKvnb8llktR9DG9FjJCI27H4Q/TnwilN9bXrA5Ksd/iyVc4unkfU/lfqDM1QBZrdthUOxiV+EVfrMpgpMt+RwrCuF+GcPqL8fwIUzWciiTDohE1sO3LSlOeSkhfz0rk3VzBbUuiUdu5uIlBsSGhoZJbDydjIV2lIDjaKS3BZ0jcFOuQtU8IsgZmC4oVABq7YMDi2geiyxF8DkbZx+wz0Xy1nrVqr6PjW51QzvqLXvdZSKa/AefH/rGH0TlJh82DCObcdm/H4YgVRvGcnvrwowz9hWcDVWbR503LmpA9M+fg+OsYf8MZIHIPyEff/v+MytuqUoaFCM8Oo8MHU+tdGCSkkqMYhymdVCK2mrUInCJV9iQJVYHK1LKxwxn6GiIMsmo5FWhgk2sTVU6Ei4c9pRKrcjshgFlLSB5GoNaZKK01MwjARc1R6fHT05qkv4Kq72GLOnz68BYIK3yH68zyzp3p5+b4obPq3fFUZReA2gjKoORgeCm4rxx7XegHYnsBeH2+Srz1y/U/N/dYD5adGtyBB+hmeWNDdgVgUwVO3VnFZeK/7nVrkirJzFWOJKcW4FgGWBwQW5tbx0Af9jPwT8yEugIqmap0jxNuRIspZJBHaCEXDlROLnMLfbwr0nPH1/6KF6KwYm7oHwRfKuRMXnyejufq+b2mpa36EGwfA83CLn2OlZTUo2UWA66gGNI+VZL5C1R1R3J6kDzG35DzAizoAqa6+KrWGrrEvwOLnBY6ROI4hTMLm5pzZguqwpbkXSJck87lFlcKkjOqmGBHSp0i7x4TbR1DDc+ApMLByosEBelQidSzJ7HPZ3Lmubx/p3R3u8BVishgGYxuYDTM4i8qsyK5/sj85gqgCz+7ZC9I8gvN0AauLowKwJrlrDBoMATICSS/m3JJttXCAKS7d+9LwYQWyFBZuOxuuiKZez8U+zkJh8Z8GOoOn3pWTFoV/VVGP5vdQB5tb8mdDSJuFm9m6+usR0CFyX1NMIMK1QvdZJmaF3E3MAgvvNF4RHSq3uB0/M5Kq7S2FtVhITL4Via8PJyn18j65qiRsVgGmv9TMPAxvnTmz1sBZW/1ill1XZEzkTV4NyNad3lWrphHz1C2sPYnecWrVEuFdoJ1Q89MEqdbRqQfE0/jQHVRb720oYljbaMtlNauZP1iklRhIx4owBN8JSvwRrPwxcrjOdan0zkZj8rZBtMpvklpjhNlG18ZXvwDzEjD3yCp/HBDzAA9h1iVnFdVqQmCgkVQLuecmamT0pUP7YiMcGXCqK9EVYYFGvx7VIeiyszQiYUGcPwkA/lCxX15/pMzATUdaxVdtW87F9GIO/znAvD7FW7aMuMd0VxAOwx4R8KoG0WmIpaT2TTEhSPbG5NokZae5/oSALL4EVznar881YYmI+UUGPnaO2P9NnYMbsYK3bWYsW4EZ38cwSXWJqQ2JiJS+Bcr7SYrXNDoShh897W3OfVEKMa1DxYIijjUH1IAJ3AEQzkpj8HaHO3kpWHnhNTQOQz8BM/aCgbWgrAeZwdhsGqQPTw0kXLFUW+2JIR3lpIEFJHunfpm04fQW7meEggT0wvQUB8zUA012UWg2A+gzMHtuLoxG8vgAi/RaPLX7V2HRVth4DVe1+VE+LbtXn6kYyTwNVlYHMfj9ufX3JWlA5MWC9UdDGICp+4Cww04N4PjJYnHVgW4jERIBJNlu1v6PnbtpXcPoMzM5bs2KNQugCJGHeqAPTw1UUBHcJYGlF4umHln+kmwNifeUTbk4NbUcSAEgBfmyE2znWD8fRQoDJ31SW5bOwz1StE53PwEzdUdohzGZbiEm4Tgdm8ICJ2F3Uo5E/rpRLb0SNo8D02EC2SLuEVtdgMzkL6Wb2OOkWCkyQXr4TwHzZV0nput5nYHbfdipeIFbUbCHuept6gIGHtODhFtWMHa6dZ3XV1JeQPG5/kGX6nkUqvieAXalppHngeSjAthRM1Afv6OalFigxuQHoJewz79IMMJEknWgQhYUwwl2rS8ygSEyOg3UVpcJY9A5BWlpgjnBz//hQQXwBT7sU25iq9ngtU5WFLst+QMRjH7U6gvksMTtvLUsyCpaFmJxrdGAGGpj2QiGfIrl7ivWObrxqm4epzY8ARdv1aKH9egjJyzHv9rxQz3SzligxQfhMbDT/pdY+02dgdvq0LNnEAExCrtaBGVhgghn+h44aEyqPZqH/ZsCqLNB2Tw5chdjoOzDfzjYGOjDhN84HMO8lqw+uV2NJ9BmYqZsLUGuGLkAx2f/owAwkMHnVPzaj8q4eK9VgBG/v0e7pATMEIk6GVGzlsrzqEtNOgTIslEvIiv1TvaVlfefpwKxaTdxZMU0giL1YpvLiitt78JYUgTkQmN7urIH/QeU9nrCQCh3awTvOYNiWrspyjwlosIXl7b9KjZbwOjCbGDBlgoA3xuaX39ltcmAQiaegXk+0MOAi9MJcDCCiDqxHz0odmI5pgC6L/f4heK2uJcu/8rlqvc/ATPusICWEZ6jL+h6zLpeHiu4SNNui6yo6kNvI5V0DVmqzzdP9u5uoOJt34sI7Vu9ZqQPTvT4Cmr8w2XoPLLN7fF00fQZmp0/zYfyhMP5Q3fhjj3TxaxD77lMCu5Hc1h1FqgNztJrWOy40zDQb7rCbkKNgcr+eR3SlPP+NAAAgAElEQVSPvsd0Ck1umZWkaTAAveLr7PgMTLu7hNqtsrq7xI/AxK3/wS5mFFTYA75OemOub/9U+jyUZX4AoAxzCken5ua8iy4xqyQmOqNBO1pEVu6f3hga13auz8DUAwzs+wuXDcQvEhM1KyqILF1ftvn7j8n6wHUsi5458N/IFnkdTNLaw86jA9Nl83ITxSUxmYzwxNfl8uwxvlbO8xmYekief4EJzMvokzG94u/M5wLoqyQRs/t2CZVN/4NArFJfPRjRM4hAV2WrLIhYoj9hVL4bBqAsX6Smz8DkQewhCGKHH1MPYldZlcUk2yCN16P+69SK2zr/48tEN+baiKfTu4aIdBPKTnZx9T7RJaanmPQIsaoWa2Wn1l5UCB1DVh76sTE0r3muz8DU0778JjH5lP+OsLcHTt3Websvk9yYa9vO7pNqkEMR+0yu4OF2OjBrB6Ebj6cD82doE/djn7mzMXRXHZgJSJRujURpRDHridKqSkyEeAl0/KlburzqywQ35tr2swZ2BCAfxb7ydhh72rjdP9WyY5z7Kd0q69pYepDYvozloKT2Q+SFA283hvaqA9NRWoTwStt6aREVgYkqBM+dSun8KBlMA9NpzJwRGmOU76ICfQxMgrbrrpo9rmzn6vV79D2mE0qnS8xKxMxORiv4ZThDca1Zn1VZVzEu1K3kuWh6zR8V/Jjob/JrKRXSya1dAtOWHpE9UaZB/dFU5RXMYGr10iA6MGtTW+tSZXkEEBbVp2EemOtLCpjPwNTLV6q7x8SEV5ZabTHkrh6ocheYg+8rjSxkN2RkYs1wO32P2bg9pr1qHpFXkErrDPLyt4rzY30GJqIDjT0KUPCZoeAzulo5rHce8r3axxqrr4vv9ErsdrLxhj9WG7uz4s6urwcGkngKVNhYk/wl0rjO95gO9/5JB6YSYCKMnZBHYAA6onQefQemmQk9+hUj44A9jJs54ih1YFYVovKytAjWJgl02yhbbQ+U3dUjU+mENuo69BeJDWm9EvaBmzHMOkqD6Kps41RZXmeW7CTUNtYXl4nvwAQnoKP0LIhK3lTIpAOz8bGynPWxMfkGEzqm7PYuXzcKXEpPRhWCuJCYBwBH3t7CXpxZl5h2taU6RavWpWr1IereY9oDwX5BXAiKcx3cp3R6VAFmj+2F06BYw8zuCt3SVVnP2rANZJfwrwvxz7TS0PKXyKizVG1OUwdj0Ng5GTcBjc9iT9nRPls6MO2kUgWYhOVhPm9AmZFPgwrM7lsLHoI69ASAGa1LzEZLTHR3ZhvkSuH+U/d0ylY6kY25Lnb24GvR23o2rumCIAL80YFZpS2oITGZBTuTm8iqQ+9Vp6z3s6SKxAQw74Tx4GmswPE6ML0HJrd54c/PKD55d8ltXRWrPd5PNyGxswb2EgziYqivAyAfxNOLMttVMcfh8svqAQZuergBfNoHN8G4VQG7Enov+WX/y9htKvJDqwTMwhHYpUAtImk6MBsDTFYBD/RLpX+8NpaYzYqd0d4CM2J+33ahtpBHYQ8YB2AClMi5d+2hdFVWRVXWrhE/Sv7JXUg2H1aU0K4KMM/YWvgvIlBUY2c9dWB6DUwumL4q3nCoX0BSuczEEBs+6B6BCEu49dxd10gHZo39tQqqrH2vKs8lTHpKaZCBKsBEY6G+VJaXYzzn6sD0DpjQdSokG7nq1B2dFBsIvJWU/LyYZwdcaiDGDfjosJy7NpY6MP0ETLaaWAsnkZd+VRQoogowu2/P7yVIwgswvV+sA7NhYDrdI68U39r5jsaAS+m5cXP79xGocSPU1/ZVRg7PPVF1E4W+x/SgtBJ3iZ2c8npSYRlN1v63UMm8qQLMLp8VdjZKbK3DoKAHGFQZTpzU8DSeOOoc/mVjwoCyW1JPKJm0xlwTMzujiyiyN2Ccu/h0l4iD63SrbBVF1XGX2DHwOTYMo8iyg3mNmS/XuaoAM2XLqY5hgpWXoBiiA7N+icmTn9GA5u4SU+fXySh06PLnMa9Xq46k3UpwyfWIIXBWTXc8UFdl6wi1UyPAwE5f+VsilV1G1vyoyAWmCjBRKS/SyIS3cLNL8Rd+MT3AoI4AA+4g+cTChNF+l5bIGOnQatAcGHvGomdmiCuNS1dlnRSoS0VVDZjsL6zB/WH8UaQVqQJMsooZu3cqWgdEoniTDsy6VFmAsgJ1Ye8sviXtLX8KSn7vhGcH3YeUylmQlFF1q6u6Kuuaq6oFSx2rLOY6l0nkPLLmwDElc60OMPHkHlsLkMtHEeYFzVqXmKcFsfOiWpjyF2TB8ljJjd1zlUyWl9fQjs8OGoBWBs/DyX0hrqnHV6kD04/ALGNS+Vlkzfd/eTlv1U5TDZjdtxXOgcQch0CDEB2YdguYc3lyJE4xmfyFhWty4U2p7yuZKG+vaT+3f7xJNCzAs0ZWT3h2jCkYqizPHebZK+ANatcUa4skcm18a1Exa++L4rhJrd/Zv3AaIWvuqlw/+1mVhYmvEtaEC8mLyopyqQjMoocFwmaCJK11YHoC057TDoMPfanIZBhPRiWVewuyRp+H3Mr4VsieR60gLJLQXJxHnZbXAEhMns7GWBlgGQbRbWg5wETlH8L6IsPkUKPn0a7mqHR021p4nUgZWsLRtjowq4DpZP2/rRZ2W+ntnXarRO5ab9Ph+SGTEGfHF0cYe6pbHWt3ifgdmDz5+xvEGoahFGZ3tCJyRBy1CImJN5fYILLm4BdK5lw1YPbYXJBBRGEdVsUYHZjVgMlrw75X8HvqjcSM1kt+OuIXZlxHJboCt49y6HjBByZAiPQntgOj6YXxdG1RqiyfApldQlYf2KZkytUD5qelZ1PZtg0yuIMOTE9g0rxKKfzssltiFJnNvZnU2PlDOxmJvBPnJrorEQQZmFxUYlv5IYIpfhYJfRhjQ6NbZ+fpliAx7SwgDycrD37szRzWPEc1YCZuzE1obRL3Y4efqAPTCUzMDBaqV/JvTL1TyeR4c03UnAsiw00Rn2Ai+zmaydYMcPCQnoEy/vAWroT8JhHbk5QY/gU19nb8bB9bi1Fl7WRnI8jKAzwns9GHasCMezWrVbvYkB9heEjVgelQJuEfKSz4rbQDMfunKkEcIntEMXqRQCgvtm1yR/MEX5W1ob/uyzYb+1gQxGUwRCU6OLOFAZPJN8L4o8hnrRowOdnP2FbwLRbGc3Vg2s34skTZvKIb0qY2ern05gJE9sRHDB4OGbkQEinVzvaeFp7gqrLHbFQeKsrkMrhsUKiNomRtCwQmITejUt4b3kxnzXNUBWb3rflvC1S4TgemPVE2C1E+ZxbdlFKgZGIauqbD/P5nitS0GK7BIW7tVQPA5DIRES8TJJFtEiW6Cm6SjCr/aQuTmITdClX2tYbmsrbvVQVmj61FZpjEZ7R0YAIf8N2RGQUluc+SMRdalUxMfdd0eGZgjCHUMBtMz9PG4D52yiNNAFP+oqC0+LI2EVHnizb5E1cPlBYpMRnahqzap6j3jKrA7L6t6GZwyWstHpiMHbUxw4jim5IOqg1Kfr/k5wb9i4niu8BhhFNDdPwXZGDauwNQNrSQ5O+NkqJnoXDJxOqlMVuYxOSNtlYdUFS8W2Vg5vdHNsOeFg1M7C1tjE0psrCl5I60Cj8AkyYtGIzkWxrhGdmjBWAi7m5BITk6jZQlGKPChJ+wv4SFnq8YLiq0MGBK0s3kha+0sMcsTIMx4g/MRBXgq8UqVlkkPH5tX+qr/+yMc3TOZ1U8pHNi3dxe9bODARx3qWIG533dHgTn966HeT7XPjTP76uf64h4rYp/re7Ad1zpuAU7AavPmIKbUxT5rxoAMk2YP3gjAtSvqBlAEHxgslJJYBlFT+z5utW0fueaDOI3XFq2aGDakAe7Zv87ShZnVSUmbzDUOrJNIUKV7XVlPNUsB2CaOzCR+CyzpXKJbUbBmM5FSiakvms6PDt4kNFEd7roqhWJiXmF51J+toDkzyLmn0qjHh/4Cdxml7unu6VKTFm+mqw++KESPlAVmHwAsMz+hCCDM1oaMBFrx9edLFQnmFhwo/r5lomL0rsyWdwuUJqsPWCS/8nENrZwxpc72prPbUvlNn9DWEa0eGDabFeQNYc2aQKYZ2wpeJUJxN1d2lNHbc4SE8EEMHyQTyvl0NtO3RinqJxEnRMIn2Vi1GDur7wH54RqCZgw+FiwI1hQQHJncmkZ+WS/+wQmLqtqfOvaWzh1JqfOX33L4dp+eG4Xqq5rmmlf3G1kHUbWfPO5JoDZdWvBWJESVPpuWaqsTEkhoDkv74bUZ5RMRH3XJDw/ZKRgIKjbS+yV7jUGzH02m+3h4qf3fsXH1dY88BAWkAuqjbElqrI8t8RqGUhe+lZRhX3VVdlOWwqHmQRWVSu1pRh/GPu+wmr7V6nKXaB59fRIMXwejEq3g9nt/Uc1BMxK7C2X5x8vm4LaNtaoaf3OIibDbiwg1TNcWiYwLcwm9UGiNKLhGn+oDsweOwpSiRXZ+i1MYkqS/E7+TWnXN34K6r8iadGQezFJC3FWSLU6UVV2tKq49YD7MdlvNmq7vOjxvbDEExI5I32ZQNk9UGMdIXiuMbZEYBJWzizSeeSlQ78q4QnVgUl4I9u+BSXY/Ie7JqcKo83TKov9pc0mse4Iv/tTySTUdU3s/AGdTKJxNXzDQ90B4FqRmDIy9Bldm2/eNdoOwZE9TVFnRu/E5z51lzRpSX5MVswE+Syy/KujSnhCfWBiFD22Fu6Fy6RvCwEmzzz8Lvf6lPOUTECd16y6wJhUFnELFYQXXbqrxiTmibJKy0Xls/Ydt0tLc78hAjGsBUMl8kTMli4xsQSBLhW9ycrv7PRp7OEfYG7LXwrn8gMtAZhgQskmkxGFNyYr8lfVNWHxc/oni2Gh2zFBXTUJTJnNzZux+1GHwsqBmT4TRYYmApKh1VssuM5w6LYtJR8Tnt2fiUUeQtZ+ldVYUPLz/QPMrXmjCRVWtRBgHs+9PtmZb6hkCmq/BnvL+fAHjz8tnM11ehD3mIBXQZ5U3ImYHX05Wj+KoHoTWY6or2uQ7SLowLSvVl+Sysqrycvf5ijhCr8As9u23KECEbe3AGAySSYz8m9IfloJ8eu6JnL2gCiUJTiKfXorLQJTkqWpBTP2zHWNv+2T/f4N3yXPu+zCF3sdmHZgfkysxbeRF3/KV8IbfgFm5y0nuxio8UdeY7ZZBxgwcqpSoOcWj0o6rIT4dV2TuHDoN4KAKt4O7c951IgTDpLExH660GqwXlT86D73O7czp08CHJ+C0SfMPmR3LLJn3HJLU2XJK+QUe4i8caBYCW/4BZhp20vjQmQr92We3ZyBCWvszgqhclTpqK6K1JXaJozvLY3hoX/XjIPVilUWpZsfzss5vooscXRKDp82sGOYic5GutetLmusDkx7XZmFpLz8MfLa96c0A0x7kyFZwJ6D3dhcgWk3+lDh3wU/rdmsWpt2bom1ROwWmNBHi8BEpHqebJGuLnj6S3et1HZPDLwEAeuoJ0xS3bJdl5jczPUEqcieR9YeUZT65xeJmbqDhZoshVMESszNF5j0KErgX517U8rXSlbE2q5JXjxoOKHiCoS0JWgQmFyXftYqFc8pdBp9MLtCO5p+B5hoKRYqRwyvrsry4iq8KcSD5Pew1WTnTpsS/vALMMk6JnaPLLodEvMFANP9jOYSxO4MtX6lnBgfKR3VURU1Nt58QbihXds3Qa3hSGIUNAdMnjlD5XvzHvviI9fON8Lctx3ax8+DLeEOt+9SByYHJoIv2G1I+Xob5FBU5Ns/wMRoum0tuoxS+U0wWVsP80VV+JjnMtL0EqUrJUom5I1MXq5kNaxdWg4dAVA+iwlJqy0JOuh7TMbeZ5I0Ntf8ZaZr/G3MA7oZqbCFj7n2DJAWavxhrAi0ulFpyhenr9+A2WVL4fmiQFbCdn5RMwTm/9D3YHz+qJSqYH1fEIpmQCnthPmo1zwGE2IvrqUliQnQFaJsyKz8x3Y/75KWnHfamgcMQlXErRizs6atrso6y1gchip7B9oj7FHKFn4DZqeP8pNNJjIHvrgbmhcwqYwUr9W5ocJEMjy+TCnhPa9LWjL4Ejjm1+CvI1BBa8AkZMcpZrml/DFH+J39MKeGRtGkxQiCuBtaUZXvUldlue66F2bZ+1Hs+Tul/OE3YHbZlBchCnQ6LHaT+cQ5+K3pB7HjLcogQeacvE6loIKxXUKSuiXdj0D1+e5J1BIwGanA3vLFvOm7x3pIS9LO3DuC0JBfsJh0rKlmt3R3CazX7xNBmkxWHFKc1OA3YPIsk659Cx9EAuE8ruo0B2Dat8KMoYyG/FDudak7lK6GntelLE4/j1DDm9AMe2gRmFBhf7HKDKldu6tS+TDQVk+ln40Oxd8AmAYdmFU6IZc9siyvIuUVT8CHeVIpj/gPmBhR923FVxEmLbQbNJqBxESaExZD9kFOYfYNqhRyht8y1RJ5MxSKl6pNoJYkJmHv5vx31/VkPZE8x9juyYEvUSrc4dgMV49KatkSkxfXJbNIWfkcpcEFnKL+Bebm/F54wkLsQwY3B2BCWiJjny46eV3SFKUroed17RcM7NjKaNyIiBlHKY7qC6/jpyCH5NmYtW/+Y1/ur/m+0U8OzEO8ejsdmDUmjpBKFGSbRDocXA4/ryJXid+B2XlrSayBSAvQzPbG5gFMctJKhavzRybsVQOYCUuGDDFSst3RPk97wIRl8Zecf0p68bIh1RaUx/p3Z0bxRxj2DDowq08c1tGTKPczlqz8ap0vPOJXiUlWHTJ2S+k8GxFAvHGpoakbf3gT1hxSfC4ZpU5bveQlQ/aiHGXfagnQTimpBXeJLNmG5z6+57TC1dHmAYuIIHJjENZcXZX1VHWw1fkJKUf3owL7Lu0CEyPrsrnwLpGyOZAJ7Zs+MMnHOaOShvtCcNe1PGomqn14DvdbahGY2CmV5lhzo1GS0nKaGvtUOq+y7pH9ou8xXfsOAPMLJttGQ8v4xRc+8a/E5MDclNcHbpO12Gd2b+LAZFZGLs8flbTFF4K7rk1eMvQVaBK32uWNWzw6v9WA8QfAHJczffeimu8aNr1vQniIEap8VeFp3fjjmjfAkrKNTLLdBWDm+sInfgdm6icnO4SIxg1QehABhJLITiasxotNISSPkdLsn36PIubBioKSPScpcvmAqCg5hLsfIjUJTJmVyrJwYe7jO06r8Bb9ZPp0KtCpmLLW9nfSVVn31ELwoF8ve0n+9cADZCfxiU/8Dkxi3mHo1ufcdyAdrsLAncYCD2OjkzOrA9UZjOBeiFzvHsSmQowdyh6V5A4v9GU1TFo65D74d+fDB2jPyNCaxMReer3VQkcXmnfaS4d4HtFPpWORtTc1EnVguhYmlyJLCpENOIesOOiu7qCUT/wPTIys+9bCyRCVjwNWbZqoxIRmJ4zJvi7+BaWEdl83+gJjytmRu6BB9AEwHRFRGlJlMRSUyJXvzLPufr2mub+1uV9sqGB4H3pPP88Slboq6wImOwJGmUBWHvzAVz4JCDC7fZo/gMr0PUxgbBMFZqWtuDQm964eJb4SPHlhxgBBFN8AMB3NgbQHzP2yLD2QO/0LGHhqSMuZ6bfBM/cM7AUdPUtU6sB0A/M7ZHzdTFYe+tFXPgkIMBPeL45uEy59jY1xSlMEJrzEJ06OTKzqG6Kc6jRl2eDnKRN4aU93q0ItSUy866wcQ/5sMvn0khjtnh44HzG992PsVVXh9T2ma3XllpIvmKXwSvLSrz4v4AEBJh95ty0FG5E4fWVTBCZC5t7IHplws3I8Oq+c16tVSlj7NZCW16FKQVUCuUZUWTBWCeyK43Om7XYWmfZ447GXhUTHlSHxnd1Us0SlLjHtNhNEhbHXyMr9vCObz0fAgNl1a+FogSC4t4lZZXl7PaskX5Z/ffI2X6mdtGzIDSKhc0GDJM97aUJiOtD1rk2yjM/zTO9yDjT6qQG9qSCuwFl2/6VnPKwOTDswYfhhyCjZv8ZXPuHXBwyYZ2zNPwtR0N9XpYB5DF/D7hIAs9Qiyn0Lrkn2bd9gJoaUmCFmSJtpnuVWtLLHBFNZsX9ccNKyazqMPqeZ+ts9NeBOJEXDr0ntbhIdmE7+dQsaloXuXlch4sfejtDXI2DAJJt+D+kqRB+Gm8CeDNxU/JhIe/qBiezqk1cn2ztaKT2SFg/pLIqEF0W+uvrLa8MqCzXsCPKV7j05/Yutp70jFpV2YvrDUL7nQAVHmpcOzJohk6Dfz8xS0FuN/WVAJSZ/WLcthS9QIt/dhICJOG62pCJUNhddmVKgFJT8uuTFQ0egiPMq6CjOjIyqu2lAleV13fadrKy4jJhPL1AcPbNvAmFGWGPRKdy5N9YlZnWJCRXiTXnl/pt84RHPawMnMfHULltLRojMur6pABNGHxtSeG4/yRLfJqNotXzERk3ASCKmpA8dQwWCZkuuwG/tABPyrxwq+8qTj+6aWFOZ4aOMmtl/gMgMazHyzm4bgUtk6FZZ+0TKEvqCrlZnfxlwiZn2SUGKwSD/IjAa2hRUWUiFUomwUTkjkzY3Cog1Tk5ZNbAjtRlfxP7yMicfVzsj+BKTZaIfyeDcaXt+q+092z858Aoq0vVYqMJ0YDooVEOVZaha0J2sOvC7L3wSNIkZtzWrVSQxbYIBKL1JAJOQPyVIzJyRye7K40oIn7As41wjEQ9CPTFqEZh4pyNZnXZ2IaOqVymwv6sZDWkN0XfCmoxSnVBmXcYOXWJWIZSxo1Bj3QEjSnik5jUBVWXJIWbskpc3UWTCbK0Dkyd4wFPyhpXSR/OvTTzmA7Fp8uKMoaJoQKlLe35NDcuXBow/sjQ+e9oXvJ38aQeKbiVSQ8gagdBLPMeu7zGdpAJREFu8FP5Lnp+q2hFYYCIppuu2omGUyRvxBiHut9CguwT0tsF9MC2r4MRCX+r7JM7vG2YICXuFEmGkRoHJTlWQ2BLzzlrTlNo9M7Anwil3A5jROjCrcOepysoW22Xkxa9USQd0PSGwwMRTO28p6iIQaR0eXNUaXYvARIs9BCQ/jIyS06NgGrEuJjxzcbQhos3fqFTQSovAhNn5QPajO/vhlWqtTxP11MD+gkh3wC5QTQ3XJaZTk2Ukh1lLziZrfsxuBFs0eGrAgZn6QUFbY6g8HYHQk7QsMTG248iyGHtyVJJPmQIJy/qdayLh37o2JFpTZSXJmp4zrap7V02Oaf/UoCeJyB7nIYS6xDxdYsoye4Pk0XvI+n3lDaKtEScEHJhkBzN0rci7GaUPeeiSM6fPufdyDZxv8Dy88FVWy8DlY8Kvd0CWyJiT1ycqrqbNXyd12dCVsMaO0SQw8ZJZFSdDaysf4pqK9jMH/RdMcg7/WQdmLcBk8p0k98CrNct7NgKDtZ4aeGBiGN025w+AT+xVfLTXm+VmFk0lSvMRMbLeUhF6T/7N0Yo6AtvfC23q0mKHFBImtNEiMEH1D7On7Ly6PiZqPzO9CAtLhA5M18rkmkk73+bCTTLMl1YIddE+KMBM2ZLT0cTE+TC+X69FYCK6xYqIn9VZIxIe9GXl420EImPbFFWrDevmcI/VN0jZJUyWhmY/uvvzut4xbOZFSa1o+BHeFlAH5unABI+gRKX0MFn+VZYvfFLbtUEBZurLf4UaO0aawbCTAE5RgxKzDJEwi7NHJDzqC8FTlgy7URDJGxoFZineccDJqTvqVNVjnho0C7PDg+4d66fHoqIbf4iEVhkTSY6wWu39JSdzUIDJH9xlc+7NUJFQ1pIiDlNzqmwOhvQUJCYPoVN8YH+5C++XrkVgwvf2jlxOxuWYd9a52mN/+SsWzm46MJ0s4KHZgD9OoNnSTWT5gR2KGaSeC4MGzLTNxd2NxLocwSRDNAZMvr/8WabsruxrE09rDeD1JKwixlTbsGwwdpQWgYmWx7fnlEOam+toRW7OMMQYWAGW7tY6ME8HJrSNj8EoqLi+/4jXPNGIE4MGzPiNmeGtDCHLIFFuBjBRpd3jCKJV1v5oQr48Jcn/Lh6VlN8IWlY7NXVFRiplBq4mRmgQmPnQw26EGnt6ipfzLdrO4mGE7BB+xFZDV2WrdHm7ZdACmsyTK7JmkrVHKpTySH3XBQ2YfFBdtxTcgTSwWXjJjtoBJpXQhXVz5rXxV0Ga1zTLeD0HUGORv4hqBTzCySNMRAt+TDDWOxVWy5TCx/b+XdcLtZuV/pyB0gn2ols6MD1WJrsr7zdITF6t4COvGaKRJwYVmJ0+yekmCuLbmPnztAJMbLutYNx3T4xIsDdCUnTATZISO+wjvNfl9hKV2gPm1Kzync/XVqnA9b4xszL2gDn6n1Y9Xw9iR2ws+YRZ5XvJmgO+xFDXy1pBBaY9qD234H1IqMsxSrtJ3qUyBDHAoEImwpqsazsqDkqOX3VBeIgtaitkzQBPFUgTIXmMVIKzxp14dOfKejiDxswa9BMWlR46MKuneGFdKpUleSFSvB5XtGh7eVFwgYlBorfJndAYl0FS2auSBx2YlBTAPzUu65pEHgCh6EhZkp5GReN6MLaj76WGJCaAtg/Jg2Oyp+7+oa6Xi3k6vSsR6U6E4cXrwKw+fdCmfkFQwV0IKtiniDm8vCjowEz+uLBTiCB9DenSVhPAJOyEVSKX54xK/K+XNDzttNSlQ69Hf49n8YWjGp6GgInRvHni6NE7yZLDlXW9X/Qzg3gLh7kAZhsdmFXTB1rAy0Q2sJKyW3zpFu0NXwUdmFyd7ZpT8Blef6AWgAnK/2EzhpyX++8YpUV7adryIQAlRVFnZPxrCZi827HMViAMb4LnclGTUdo/M2g5GONuABMZJU47teuCFrzHBCgr4Lt8gCw78JI34PLlnOADE6PvvDH7VsFgeEULwISq8t2JEYnnKiYqMv7TYuMRoM9QINpZ1FkjEhPD+AONScbmTN1Vd6kUWGFjZme8hfGPBDAFHZgeEpOx4+iCdj5ZufekYv7w8kJNANDxKNUAACAASURBVDNpwz/xoaZWf2HMjrYBwfRjMvYlgOkw2ig4YpZltG5NhBcJFUZ5LjSOz0GuYEDI3gqp+PKCqV8X1fVqvHFQmNH4OrYWSGjn/iJdYrrWVSaRRfLKfeMUsEWjL9EEMPmoEaL3IYwl/w4+MOXNJ0YkcSuxoiNl2bAz4JFfBp4erC1g8gqVbEfWI7uGOZa+2o/2T2dcSUX2PObCHoqnA9NNLCaxym5k+TeHFTFGIy/SDDA7bcm5QmDCRgzI7vcLlrtElunzWSPjq5K4G0nQlKVDrkYH7XnQCDtrCZggqAVhhk9kTd5Zb+/G9rMGTUZgxHTMQ6QOTJf2xuv6kA/Z8n31psg1klXqPV0zwOSdpw2C8B1WanurvmABE8virSdGJb6mlMgpyzImCkR8EttLlBJxHtrYYxaXEencosm7+ZahzgP+S17YGfVlqUkHphuYlZJNHg7fJQqqBebQDDC7oIUCI+0Wo/P06GABE/5LWbKy8xVXLUBh57SMIU8SgfcnqermpQ13Ccs9cWpnx/qifcj4vmGxMabnwXqouIDy1Loq67B3MLZLqigYrlb7A2+grRlgErNZ6Hzx2JEA5usgBoLaq7ZBASstwmRrmWiNLbw67bQW594Qk9dgTYvtOBNSf3LNEEPH9UE0/jD50xOP7Pq/+t4j+pm+PURiWoDNxCX2hUUHJkelFZE+Y+W8g2vULh9S31xoB5gYZdrm7F4iEV+GNfD8YAATPszSEz++EIlFotaKcQ2BM2rVsMhIG5uLinhjtAZM9Hq4+uSUnR/W9w7IvxyO/iqoL0s7OdeRFm/8QUjBfslmHU1Wf11npFRDfKHke00Bk1fQM4RJU1HHdEpQgElI9olr4zsoISS/hofiiYJpKSTO5VoDZuapMiw4pzcM8nzX9rMG3o1WewtcrfZavMRkqFLA5Mdkm20xgFmmlC+UXKcpYEJvoJ0+yb0BxYVfAHOHu20nnsaTGhzvUnMd6VSOLx2fT1cdXWCvKovhAX+cjz3mkRPXJjgKhCk4kpYNvcgokLV4jZ6aAqYkWzKn7OKxyHW6SfjrxsxKfwChhAswfqMuMe38c8BG6UNkyb6DCtjBp0s0BkyuzuZ0Fxl9Dqv2FRyoHniz81X1BjxVP6sBTNSR/SFrZGIvpRRNXTL4EioK72CPGaklYDJJfu3ElF231vte5ozQ2BA2Dec85jZcteA9Jl4drdvlebLVNjvQ0pLPk+aAySsbhFPTdCSBTcb47Ct3oIw/CFfblDUqEQuCooOmrBh2DUyZ693FkV23CbK7RJZtGVmPfLGrvreKmtM/GZUL0ThIuMKz0FaLDDBwKFI/2RhyLpcf2KOIG3y8SHPA5O/T5eOcq2AUXAy7YEoggQnjz2IkSD+siKZIjk6NGXId9mhv2sfseZMgA9NWKXQ4Of2zekv4IzH6XETGvgdp36mlA5MHq2MGX5eKy8b5O4ukLl7TJDA7by2JZVLlmxjcEB4JFCiJCQvcQ5kjE5YoBKYhtX3GTYJgWKslYGKxyaqUSnrUFx/Lx9vumUF90cN9C6J+Ilo2MHlmFzkCq8+twZKWmlRl7aAwM6HTxbkz0MhmPJTtNgEBJpZIyUaHZ43q+IkiYC7uEpJmSLkbEsde8lIrEhNJvS9llSEFzbyz3qJRMTPT09GcdjvGb2zJwEStWCsm7wXpj9wJZHPdOauKeKQRF2lSYvLxp3yUc77RQFHpmnQOBDABJMliYRfnXp/wTSPo5z61/Yv927SuDJ0Ei/ITWgKmlciX55Tu2oqIn7p9syhV2d4gX4euXq/xGkUtGphMKpQo6U+WHPhJCR+odY1mgUlGrhM73T54GxglAy/rrAfkV6ustUwiXQpGxf+jhLgdFg+MCTWa5kDK36kdYDJWSVjvvEm7vqrvnXgrB0NIyDz08BxtH7tL3Lc0qyxi7yRBekpefNCshAfUvEa7wMRbpm3KGwEr5ytQLZw+Tb8Cs+JUcWXHwjuUhePFL0tPChGML8Ii+y+tABO7JdQvsqRnT977Y31M02pW77hwGroFEUv2BPGWCky4R47bWOE5ZNkveWqCTMm9NA1M1AOKMgq2/QBmN8fL+Q+YEA4lFaEhifmXK+vulbgso4uBih9ClT1TQ8DcYpWtd+VO+TKzXok5NyMRG8tv4b9s31KBCWFpRZTPg/KyA6uVAEntazQNTP6yaZtyp6G+xSy/A5OR/IrykDSlbfeSFw/sKRpNn0NixmkFmBKTn8jKtDxHFtTfVJX7MI3M8Au2DfYaRS1RYgKY222k4jay9Nt6FzG1AVjX/TQPzE4fZSZT0fQ7XgBlR/wqMbMryk51y7+5q6J+mAmLB59jMgoHAUx7eRQtWGUhAUafmLyLNwiuNxQvatbAXkZR+AZjtzcSbmnARLv7Apjkx0g/H/yA7CS2QIGvvudoHpjgEtp5Uy4KddFb/ApMFFqyGExnKK2Ol7Qk40KDQeTAdIQRelI9KAEGrFJm0t0nJn/xekOMFvtMxhgisBXusbcs4w9wKa+SLGUzyMrv/V5kq6G5cH2vfWBydXZD9r8Eg7jNr8Ck5IhFMPZSCsy0FUMuhlXzgAuRGgDm75B892dO3rm9IWaImzPoHewv3cXDWpTEZOQ3xmz32ZYe3NGQZtEQHdX8vkkAk5cdQbm2zdxq6K8gdgDpD4tYjHqyPRTVk01dPqwPkrz3aQWYUPrXyxbySNajO480xDCxc9L/R5nQ03VeiwEmN/gQebVUaXskGIHqTVuV5aNH2ZE0FomoGmERVFv7PshxqJddIssIWpYNvXNGxZY2xMi1fZ+8YnB/AxH3aAWYEmFzs0pOPkHMP1kaep8OcwblYcfQriUBk1dVh5aw18osSOs69G1DNAr0901CYnKiwHVygZHaXoP17Ay/AJORQ3JrISP7kg6nlExC2vKhAxFnulsLwLQvV4w9nVm668l6I36cLwpVtgxM6qgaz5e7FrDH5O4xZBNNl9vvX+YNjZTwhC/XNBlgRq3Lj2wXLj8CjuM5g6pLTEzUF1KpcFn2rcqAmbp88CCBiju1AUxSBsPPE1mTdvPCWvUeqFrQURTFoxi3WxNpCcBEOcp3bdaS0WTFDwUN0SgY3zcZYHLrbNrHuVfC5rkChEpwru3u1d3XRGkAfhsx0qszh8crKiGRuiQjA20edmgCmIz9LjE6OXvyjg0NMVXc7EE3IFHgDc+qfs0dmIiIKrIxaRBZcpB3/Nbk0XSACfIlbciJN4oM2RvUWXhXvT0mUr42CLJ8w7FRSeVKZipl2aDBomD8XBPAJGyrzWK7/+Sje/5s6F1iZ6e/QqlwC8bt5oXmDkzsv++WFu17GbRRVHStIZqq8X2TAiYvNZL2Sc50+Num4OVbq2n8AcTXZdrk24liYA4FMKlGgEnezCxhdzWU6sUZqMPsjF9QwKW7p+O1OQMT/UfesC7Zi4ZP2j6aGDAJid+Y28NE5RcRPtYXhU/dKUo+q7IMzCxJdysG5pIhQ0SD8FmwJSbXIRhBjZ/9u+70pg4qDD+IdKJtWgQwmXzEYkWSwfJ9Aek/4gv0mxwwySpmTI3P5RXb74LEdCf1+gpMmZLXTrStHE0Gp9WbUFwXsVOWaUNiApYIKWOrMift5K3q6w3Fc0rMCkjMkOYOTNAlH8R4xFpueRU+S6svoAnEtU0PmKBK4ie5vY2y/BEMQbFqla+ElHkls8h6L7lDKTC1sccE8xUjq9B8YtIu1Idt4ECCdFwor28Di6wHhJubKov3KUVK12prGXuWrDlQb+2jhkgWqO+bJDDJy3+Fdmrf6j17YWUnQ/ksMRl78USx5UGlwExdAassCb5VFqrsUVkit2Q9sqPeqnicwWJnD+hEqQi1ztEOwXU0K2A62rNvtcjWR8jiQ/XmpQYKdN48p2kCE2+WuuHkpYJINqsFTKg6L2b6AkyN+DGBr5+l8IqM7Psa7nocOzf9GlRceBcG2WYLTPDHn0Dm/bbMfdu92XN7A5pAnNNkgUnWMVNa2MmvsdqfxQnlq8SEpHk5s8hyv1KJqZnIH0a+P/73PxeTJQ0Xkoqbkz4bYY5THbRrjhKTFMqSbYr1+7CXyM6dmkjn8hbUTReYXGpuPJFBicizAlQApm97zE4Lhw2ACeWLoFtlGfsu88COC7yRDnCVvIvtwLXNFpiyvLJy0b4HwR6St4DQynlNGpjk0CFj6omkr+A6Ocdniemru2Tp0L6iSPcGE5jwliNZQv4MFtl62+25mK/D3EFYSOiA5gZMqK8AIvus8hj7D1lff/UGrQCx5jiaNjDxNkkfZl0nisIbDsuiQx+rYrTq/SjrayqEa9Zn2qTblPoxExcPuRgVDIKbj0nsvRxXoGqBV9Xkocruhyrbu1kBE8YCvM+eSpt0I0pQHtMq8BoaV5MHZjxKj5iogceEnusjMDcINklxSF7yosEXGEziV67QtmAkSkNilkmS9a7syV+83dDE8+8RXMC1jQubEzABy/9KlD1gm79vX/WdszcU0c45TR6Y3AiUEp77EJHZXJgW7fVnlUlM34LY05YPRJcwI5dAjoJWnnPs/sG/HaUBzGKrzXZhziO7eY2k+o/5aOtuMe1DVT/nNqDq9CbrLpHZP6g8/4hFzv3QG+NXQyQK5vdNH5igXuKHWb0Rp7ocL3O+cmD6mPa1KqOHIIvbsWezZ74EA5gAVFF5yank/AYa1PLxxTyb3hUNgjcCmN2bg8TEu5/CsressrTyGUT2FAUTVGo8u1kAs/2GnDbhgjQNTDaFq5JKJCZ8Xd/YpIJBOaPOUlTBIGnxkM4GA30fqqG9v2ZQgElY4fHi7Dhvqha0mzX4EpNBfgELSVLTByavRkA2lhPrWDL/q6NqACPY92gWwORETNiQM9hA2QKos73AaE6HeWOMP+xXq814odLSIokrhiSYqLAadtHLgwjMnOP7dnT0xlUSMzvjQUEgZqxi0U0ZmFhQ+fC/gtHrdsvC/T8HG1BqPb/ZAJNLzVZEng1IjgFxDK6NpifT1dvqHcW4Kn0oxhW/KqN9iCw8g6JW9wQLmGDSXzIn7vAovVI3m8TNyeC0GgtgtmrKwAQusy1Uvkd6bv9GtUChhfs0G2ByYiZ9nH2JILGViDBLbSwwwZx/W0Tj2UrLV7afi25fESETBSbMCBYwodC9e3zS5yO9YSxULngRrZpuQW6rsakCEwttmSzT6ZXzv1yMd9Zs0rM381HznGYFTKfUXIs0pqsgCdCHtVGqbKZFNPVQCkyC/pgp6I8pBrM/JpEnHZ+ws8E6P5wJ4uYORudrNgp0EpskMGVZQru8RZW5mdPJ2iOKUvWUACZQ1zQrYNql5oasq/BSL8EIE904YJKTaJHQVWmLBIIUqtRY8SYYoNYGS2JKsm3QiUm7d3vDPHFzBr9DqDwCEhOtYapbqzTvLrHXnpRfr7BKk8mippHG5c2ceJ7T7IBJ1h0NSwk1boS1cWgjgZlfUaa8qRBKIAqpMUOuE6gASRQcq2yZ4VRS/kPeRbvEzslYjxa11zRFYGIvvV2ukMdalu77pbEM31TOb37ABOXjN2T3NyIsq1HARDJtuVSeWDCqs1IfGE1eNvRaA6XrgwXMYyFZbcgDP3nl7omdM+g9JHtdzfuVNCWJieiuX20yGV/5/Jdbm9u+snlLTP526EadfEv6PnDcRY2wylacomhce7WyxrX8sakrBl9CmbgOq11EMPyYx/76J9SriJd5vVrFSe2gypLLQaMmAUweAouC2oVwWD5RHm5ciUJjTSqNq7GSullKTE4ELjUNjH0K5guryvhwBrm7UMMLlrspRq1SJemWdUPHI40louv8TsuGXkQE7DEZ6RloYPIKXMdLPg+BSt0gw3ac2S9FNpjWgjaDmggw+bYXkT3y6nK59Any3PeKquUrnddgXNdsgRmz7MfWoYkxryDS4BpvgMkZ28JsvXNHJB9SOhHO6J+lMDxdGmhgwldQmjnh80hv1Lv2swdcYKAGuJXIBdUjpRxvrjXjD97NhgXkrVOyPIk813BlBqXzp6Xrmi0weeX2hA+yUeuVYc/naJjTQNoXszD2n9xrEz5SOkGpCzLa0hARwfR0dKCBCTD9fXzi56nejD1mzqDLREp5sS57PVmt7zGhvm6UK6WHKhbuV6zNeEMXLZ3TfIHJ1dmNme0FmzALpS5HNwRMzp02iYzLHhW/SPEEwZeZJibPRGXzSQEHJiGfH5/wOSzRDR8d5w66BVvLZ3BmotaBicX0f1aL5TrLgq/+1/CbNZ8zmjUwiZkJCb2yL0fRrpegCsXUG5IHJEk2tiTruoSHFE/vOiKm5Q59ChJzWqCBKctseeakHQ94M3aUFHkQUT88Qqm9loEJe0+eJEnXVzy3v8Hmu968d1M6p3kDEzPR9oOCthG08ll8vKdBYDJ5U9aIxCt8mcBOK4ZMRVrokwCmyX0fN0r9l48JVfZ+qLK84VKDR9zs9OmEClPhLmmtVWCCUlYsNjeW/7X3A2+C8ht86SZ2QrMHJp+PhPePjRQFw1xMdppdpa3NKovfyUz+4cSIRHvaltIjdenQ66lA5mJfmxxQYEpk6PHJn3/uzbgRJ/sMFYSJoIRJk8BkrBzNL548VVy4jCz3zi/rzXs3pXNaBDB5DG2YLC2Ax+4WTI6pbmCSv06MiO/kywSmLE4/TzCYluAe/QMKTGbpfnzint+8GXvs3Iw5mPiJ+GvPwtGS8YcHpsNu9zbKND9e9uyXmd68T3M8p0UAk09c/IdZwxAUuhxxLl3rBCZhJ09cmxDny0Qnzu/bzhDS6gWoidcEFJhWOen4lJ1eFZ/q8OyguYwJE+BK0hQwsaeEYZxttVbK0y0L9v3gyzw09WtbDDB5W4XEtmGLIDXvhIhA5olDp/XY/iFviJUAmBE+TardMpvyIlLPbgokMOXiophM89e53oy9w9zBfM89AQSw9yzRisSElPzOJrGxFfO+RDhl9SIQ3rxXczqn5QATsxb3/j9nGQUjr/3apjZgovGMtazEGlt4h/KwPO6wT1s+ZDGMK9xF4zAABcD4U1osRxWadxZ6w5wdns2YhyD/8VoCJhbFCpuFXFbRes9uRC81q9xKb+ak5jktCph298k5WfPw0pAWtUhMIJOZhF5ZV3X0yWeWumzoGDzjSUhNh1ocAGCesghtC6Zu9yoAv8PcjOdgnOLAFDQhMTndmTSi5I99H7VEC2xtwG1ZwAQFoj5lka1Ks/Lw0V4g2lOV5T+hhPf12dcmvKNklXNdk7gk/WyjaHwdzO+w8GoOmIN5MvU4zQCTsHHFz+xRHtjhy2Rp9NoWB0w+Dyh3eTfW6FW8Dm1NYEITnX3i2vhpvswXLzPSpk3YZtzDYZn1MzBhMJHKLMXRBVO9K9uIJOn5MIIBmI6iZcHaY0J9LUfG89pSufxRMte7sfsyL03p2hYJzDavHIuOiBA/RZ/4804HJvkABqAqi6qS2RxNjKnnDP0EbD8MUUAeLe78E2AAYFYCmHFeAXMkEeMuGoRqgvRBvh8OFjAxZitKwGyplK1TLbMP/KSEzM35mhYJTLJunRhvSB+JDdbLgEqoS6px2EC73X1iRMIgXyc9ZdmQeQKl6CFCjf6XmKSszFIU7xUwzamhceGpCzHxo4MFTEdlEPoV/nm01PTlLt3Yczq3tUxggg7t38vpGEJtS6HIOaSjXaWzA/NbANNe0d2XI3V5Rh+0CPwUwLSHvTkO/0hMWSbFFUZ7WZHiBscMNTuOGBYh6fj2oACT93cm5AjMrg+X5JRvQdV0a4NjboEntFhgoueJ2NFw4noQAGodiXEDk5DfTkjyuUq7frl4KGZZRuvW1MAd/pH+BiYP9i4vLuvkTWuEyNkDosIEI/fn3hwMYMqMFGB/P6nEdOxNYm5+1e3UWkNaLjBBwTbvY69JhFn4OMZDYh63lpOhubck/OojkWnq8mHHQeCO/gYmgr3/ttgsZ+dO+bKkoTG3fmZgTCtRXIyd73XBAKYkkyklX34xn+xsuNJCQ+/SnL9v0cDkE5uw/tiVTBA4o6bysjL4VT60rfuQZbLO14lPXjp0FZod8b2cX1VZ6N8/VRaz3jnmnQ0W4op5NqMDCsku4Z2kAwlM3kyWCfKbxbv33KmDsmHOavHA5OUuE0RxJUh1PXaAJmCoDHvBhSeuTZzeMPnqP8MZ0P6Nv4EJiXlIkvMysic3XAsnembfBJMpZAkMsv/hVR4CYZXFggc7D9lTZDx6ia6+esdVOjBBpw7v/XORQMTXAcqucKHY8P87SP/imSi+HYibTTWknEKJSNFxI38Zf+QvSEnJpYiVxaJS/xE1p39yiGBcipC84U6Ll3/9mHZUkr2om35v6TN7f2xofPr3DgrowORUMO8wxPfq8Tis+FMASp5x8TEss/9RgUmwzxz6I4DZ05/AZBLbzkqL/+0NMFG9IBWV/JZhPOhK5ogu8HOAwY9WIk04JRh3NPeSkyrwi/sWOjCdpGj/1j/xJqOwA8VLkRbGdmW1MVxJLungc5nE5CVDxorYw/oVmDLbRGnFiGMT9pU3xBxx89LTqCwAmPQyfwMTdPyHyfSZopOnXoNbpEFp3tDYW9L3OjA9Zjtm3dFLDaKwCXuvH1Ht+9acUYn/9ZUZUDkvlZoMf/kTmADYBiRn3OANMGOf7ddZoKZlcPBf4k9gApQFkMyLC8uk58mzDVuLfaVzc7teB6bnjMK32UHI/ECg7ELe3i1rZMLLvk545Oyzo9pGxPwpEKGtv/aYWEjeJ6TiZu+AOaQzoveXw0r6f34DpkwkWLY/KKqU79RBqYyDdGDWoFvcuqNnU0hNqGCvZo+M99kyy9vzpYopvNYswvP8Y/zBbd8lpPxWr4D5NCSmKYTvMf0mMWWJ/VBoLRxE5vxQoIwt9at0YNbkgVWZ4R3aSQ9irxmfPSIBOYuO1h4+HDRt6ZCBiGXfyY1tNQ0t/L7uUieuh7gMMvYvq35Z7TyPc/D7d48DmEQTe0w0/SG2K4vN+w77QLMWf6kOzFpYIAqVDkySMEwyhbyouJGtx315fqZBMO4Gsdv6B5js/eNQZb0C5tMw/oSIcJeob5XFvvIw3CJjimbu9apaX4tHXz0E0IFZG3HWMVM7IaurTFlp4bXxf/vKQB0WD4wJFU1LQOzr/AJMQj6irPx6b1RZux+TGrlV9kpV95iEnGCSNLlg95fv6JE9vnKM7sesm4KICCIVRoHc6rvLxN5tur14P8L+FvkFmDKBu6TcK3dJ9HxE/thCliHo599qAZOXnJRleX5hOXtWN/b4Dkp+B11iqkPHBu+SvHTwKFhmXwDFI6r2jY7LfN1jIiTvM1JSfJU3AQbtZw3saBDFJWiRwLug+RySZw/sYfTVcqvlsfJZ+443SAj9BK8ooAPTKzL5flLKkvQ0gRrnITqVB49XO3wFJsCx1ybl/Z83sbLO7JIlkN6jVAEmIVtkufK+QnPL6cTlOzc0fAcdmA3TSJ0z0HAoJWfoDBB8OgAheN5UBWB+Y5OM6dmTtzUYqaRePqa9x/OvVirfXfLEF1+qQyT9Li4K6MAMIC8gDew2SKrZ8Jl0VBmYv1hC2EU5D3iR9mXOaC2EskVUoHf4IjGhf2dJjEwqmLH7Ta6NB5CMLeJROjADOM3xC/snG40hKxHUjjjVqsN3iUmOV1orz/AmUZoHPHQoT1yI3SVPDle0x4SxB60MyPT8z3cv1C2w/mEgHZj+oWvtd0WFuuRBg5dRItwNwjtTwXw3/qBUR0G5sSzVq5o/ZiLEhaFKHqVjlQETGiwhy/NOZk4kSw5XBpJ8LelZOjADPNvJy4YMpzJdBZXWrc76KjERl1pSYShL9AqYeF9f6soyWX6dVNqm5ukWWL9yjg5Mv5L39JvzYtCtwkP2QmKd5frWV2Biv1d2ylLsXflKPBS9S55z9i5pZIsEeY/VZn24yLz/W31f6V/G0YHpX/rWeveUpUOQDUKvcqmzvgITnkRLmVWI9XPvkmw09r037/EvNuig9D/T6MD0P41Pe4I9dpYa4GKg9q5jvgITe0UZTYXaeQ3MeWjDx9BYiXnVho/7RYqwj52Xd6xsnl4HNjAMowMzMHSu/hQzMaRGD/4Brfp6qARM0rhuX4OehSt1vJeNa9Hhmb1aearisZLZB3kzJv0IAAV0YAaAyLU9ImVpBiyz4gvBAGZjWr0j3u4jq1UaX2Te82eQSNUiH6sDM0jT3m5x74g2QutsTECoCqpsoyRm3NyMmUjcngQlOqS+YlxQX7MshA4vemznoSCRqcU+VgdmEKc+ZenQFzEBd6oBzCK0ei/xutV7xhSE001DKz57QH1tVfIQRIDiduw/OY/v5u0E9cieAPOJDswAE9zzcQkLMs41GsVvAMzq89DICgYcNmVWNBWacoD3SmnwiH128Ggqk6cAzLg6gSnJdwOUL+mgbJCcfjlBB6ZfyOrdTWMXDo0LExkkEj2v2hUKgFnBLN1zJ+75zZsnx84edDUVBLS8Z51rAhOPlqDCvmErLn2oQG8m6w05/XKODky/kNXLmyKBOjGajhKJ8BquqMo4UQBMWE6HHZ+44zNvnhw7J70fpQJCA8k5PCzPpcryJoT44ZDNRh7Ie2LXV97cSz/HPxTQgekfunp91/jF6ecZBeMbAMgZ7osUABPO/wczJ+7k1e8aPHg1diaQtTgxHUB0VRvj/srDkkSm5H236yOynkgN3kg/wW8U0IHpN9J6d2NunW1FwyehusFjuMIxH0qASeSlmRN2jvXqqeYLwuNC26zD0y53AdNeoFkms0+aCpYTL5oTefUc/STFFNCBqZh06l2YvDDjSiKIPLA9XjEwGdudOXHHIG9HFTsn410Yf65BChp4wJ7GteFUpfXBUvPek97eQz/PfxTQgek/2np954SlF0cLcuslAqU3KAUmJN5x7DETvX1o3JwMSEx2LYAp4NojEpMuyZ3mnfHI22fo5ymngA5M5bRT9cqkRYMf/hcDAQAABk1JREFUR8bJFPxtpUyVZaWZE3ZEOBThhg8A8y2osiOhyooWIvfPn7p7b8NX6WcEigI6MANF6Qae037BwI7hovE1gGUIVy89CrA7r+Q2U4+b1NyHIpD9WIkc4m2rO6iyK6HE3kRl25SsR/cs1wgZ9GE4KaADUzusQJMWD34Obox7gcrwRgMT73HM8E8oeci7qgIxcwc+SJlwwcmpu+70Vspqh1TNfyQ6MDU0xzGL0ruGU8NGGGe7KwFmWfE/kfnmw8XevBJ3mVTSkoKCqV8XeXO+fk5gKaADM7D0buhpNGnpkHmCTCcqAiazJedP3H20oYfo32ufAjowNTZH8c+nJxmNxr8BTLdP0zHEBvaYOOP/2zuX2DaqKAzfO2OnEWmTRm2VxI3Dite2aaBqC3FSBBIbFsAWiVcXCGia2Ekr+jCVeDR1SKouaFTBAiSEeElIgAChegiLtguEVKmRIlUsKsV2k6oqsUtJnJnpGceuosrpjJvYM8f+vYmUGc895z/zaeZe33POojR6Uvs1zWMuwZz7UABg3odo5f5K8CRlnUhhzf0cteErrMNSq4ShRDg+XG77cP3yKwAwy69x6SOMd/o75jculAom7aH7Ptl/9oXSB8Q3vKYAwPRaRPL2dJwMUQMi9XUnjWsL5+jCmEr2a7lyJfjwVgBgejR+LdSEqM70XaDfNLc4nWNSfdmZxPl4ABvQPRrUEswCmCWIVclTt1CPkXXN8jBtbh90CiYtD92YnrvaIqKTS6/B+LBVAGB6OHTBsT1dlKX5HW04CDpZlaWdQf/OL04Hrw1NpT3sFkxzoADAdCCSW6e0nHimwe/XjypSRJyAaQgxl52/1Tl78Nxlt2zGuGujAMBcGx3LdpX2kZ7npE8ZpTIgD99zryxZQGD+ZywsvpI6MPF12QzChSuiAMCsiMyrGIS6cwU39g7TdoM+Wn290yGsWAaKVdlON8TpVDj+zipGxFc9oADA9EAQ7EwIjIV2q1L5lF5nH6JmQCtWOaAnJtVnNuOUMP203TVx3NsKAExvx+eOde2jvWcoWC/Tk7Mu988i5UcsKun/fyfS8S4Rtd5s8eGqAMBkErnAqdCjii5/pQrqHSuBmZuDmuLidN2Vx52mfzFxv+bMBJiMQh4Y7RlUpTx+LzDpkXkpk/7/qbnoueuMXIOpdykAMBndEs0fdTY1rGu8TOVHNhdd/FnKFftnQSy+ODswYTWXxYepAgCTWeDaRnu3+aT4ayUwiU2rwexbqbD2LTPXYO4yBQAmw9uhfaznPO2hfeLuZGprjkkV79KU/nUsNajFGLoGk/MKAEyGt0Lbx6HtPqn8Thw2Feab1t8cmMK8ReuxsUQkfoShazAZYPK9B5o+3N28vt5/iFZo+8gLpZD2tbQzyMwahvFJMvLHPr4ewnI8MZneA9ZTkwpEjxOc25aDSWxS9pfxWTKs7bUoZepezZsNMLneAtFQfaDRfFsK5RjBWb/sVdbaZPB54kL8NeRlcg1uoeATX/tr2nKrcJeiqGdom96zBTBzyz+m+WUiM/Mq8jL53h54YvKNXc7yrSOhPiGlNd/clJ9jWgtA3ySy6TcEasayjS7AZBu6vOGUfRLYYHXuUp4nIqn5ba7M5dkFXbx5bSg+xd29WrUfYFZB5Ftje7pUafxMM5PNeTAnqV37QHJQ+6UK3KtJFwBmlYQ9EOumnE11gBKqFVqKvU7zzHdpZfZ0lbhXc24AzGoJ+XjnA1tvbvjJNGU3vcvq9DobTUa0D/CTCc8AA0yecStqdctIaIcq5G/01FxvmOL9ZEY7irxMngEGmDzjVtzqaMjX2ij3KoY4ZUjzRCo9cwQ/mfAMMMDkGbcVrW6L7XxQyrqv6ISrWSnCs/0aKuYxjDHAZBg0O5Nbh7tfUlT5njD0g4nInz/YnY/j3lMAYHovJqu2yNrk3uBXD1ANoMlUZuILzDNXLWnFLwAwKy55ZQZsO75ruy7UR7LmzR/RNboymq/lKABzLdX01rVka+zJx/SMemU2qmW8ZRqssVMAYNophONQwAUFAKYLomNIKGCnAMC0UwjHoYALCgBMF0THkFDATgGAaacQjkMBFxQAmC6IjiGhgJ0CANNOIRyHAi4oADBdEB1DQgE7BQCmnUI4DgVcUABguiA6hoQCdgrcBtq6cjTppWI0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218122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png;base64,iVBORw0KGgoAAAANSUhEUgAAAOYAAAFZCAYAAACMgVOvAAAAAXNSR0IArs4c6QAAIABJREFUeF7sXQd8FNXWv3dmd1OAhBCSQHroomKXHkJ5nxXfUwF7V7ChVEFQWRUEROldVOwKNkRpohSRJuqzPCsqCoSE9ELK7s7c73+3ZRNSNrOzu5Nk5kfZZKfcOff87zn3VEr0Q6eATgHNUYBqbkT6gHQK6BQgOjB1JtApoEEK6MDU4KToQ9IpoANT5wGdAhqkgA5MDU6KPiSdAjowdR7QKaBBCujA1OCk6EPSKaADU+cBnQIapIAOTA1Oij4knQI6MHUe0CmgQQrowNTgpOhD0imgA1PnAZ0CGqSADkwNToo+JJ0CwQPmqkPGTvHJqcUyzcr9d0yJpqcCY20b27lVaEVFWyLYejJKelFKz2CMdJWZHMsIa8NkIsmMFePzccrYYYmxnxmjX0sWyx9lIWIpMXU5RUZRSdPvqQ9OMxQIGjC7fpx7BhPomYRYdh2+vGOOZijiMZCYHSdbiyVSiiix86lMLpUJGUIIi2NAHEBJ8L/zLyEAKD5X/x2+B1bZP/j9FonI22Wb8F2lKB4jd6RVaPF99TFphwLBAeY6JnaJKLiXEtquzCAuPz4sIk87JCEkfiMLF+WcCzGmSymTLwP8egJcJlkG8kgVGBsEJj8X13C8AqFlOP9rfNgMsbnZevStH4jZDKzrh06B0ykQFGB22VQSQwTrc4TRvAoqzDx2aWS+ViYn5aPCNEorb2WEDocIPAtACuHQ4tJQMTC5ZLVDGreRWTmk6wGZ0fetJWWvk/HnFWrl3fVxaIcCQQFm5235/QWJrCWUflxWJs48fo0WJCajqRuzBgnU8AQAeD4wFOlWTdUCpkv1dYjdXGxKP7XKZA4Zc8YP2mEJfSRaoEDAgZm6469Qo6XNPZQJCxily09ZxKcyh0fkBpUYO5gh7VT+w4IgT5Bl0pHvIbmI9BswufgENrEA2PCUH6HtPiWN7vlBUGmgP1xTFAg4MLttzE0gBroK0vIKsP8KmVjMf1zS4WSwqNJzHTNVts57Gs+/H0hszdVVB24CAkyHestIJmjxkHTPGe8Hiw76c7VFgcACE5Ko25aiIYRKHxNCQ8GRay1Unvb3pTEngkGW5I8Lo0yi9DBMqhMAkDZOKRZoYNqXAVmWMgkTJkpZ8gfEfJYlGPTQn6kdCgQWmJBO3SIKZuCh0+zGEEbeBjgnH748+ligSZK47mhYaETYnZSR6RgH1Fe3ehl4YDqMQwAn+Q2GoYfJfWdtDTQ99OdpiwIBBWbC9uLoVjbbLjz0TCcwN1qslof/vqrDXwEli9ksdLn44YEClVdiHD0cbo+gA9OuPeOfAxKl15AxPYOiRQR0Hvz9MDMRSF6X1mTJ4WJ/P0rt+wcUmJ035Q4xiOJWMJ/B6T7YbWPS6L8ui/lV7Rer735p20vjjJLlfaiw/RwLhFaAaV8dMCyykWX1/A8xI6xBP5RTYNy5bY005GrrsQOvkvWkSUVdBRSYXbfkrxAIudchm+xOvW9gmb318KXR/1NO/cZf2X1rwQKA8SEMQNAiMLEVh1YrTSH3nv1c499Ov8JNgXEXdDQS00KrJD9Jlhz4qSlRJmDAjNua1SqShR6hRG5fBUz2i40K1/91adR3gSJa6tbcHiFE/BrADHfojtqTmHY3DWG/sQK5D3m0V0GgaNPsngNgmohpC+b5I0tm8dNk/U9NxqgWMGB22VyQIQpsh8Oy4pSYhByVJOmaP6+IORQQpkAoYNc2BV8IlPR1u0S0C0wLooTeJveffVtAaNMcH/LgefEmQ+huRJgVyEwab1t8YE9Tec2AAbPrloKFAmUPewITLpN8WCGvPHxZ9L5AEKz7tpwLKTPsgLRsrXlgOqT5IWKVriYPnRNwq3Ug5sPvz3iwP4Ap74PlPRH79kXWU0UzyYs/aSb8s773Dwgwk9/4Oyo8us0eONF7VpeYrMImkav+uiL6U79P0o4dhu6Wc1cicP427G3txidNq7IOfbYU8HwKUnOe3+nTHB8wtneiUaTfCkRoD2r+KdnkB6Wl+7krSvNGtYAAs9uW/IHIX3wXnBZbDZiISsOf2w4fiH7T3xbILpvyEkVBeJ8K5EKoiFhEmwAwHWr2GnJKHkcmn3OqOWLHr+809oLOJtH0PRZj2BPgJybyWqvMxsEQpHn3SWCAuSnvCUGkjwAMraqrstw1QJ88/E/bWWQMtfpzkrpvKxyJAFhktJBku3ukqQCTkIMg0njywNl7/Umf5nhvw4N9+gsGCr85Ffn7IfUuj8nS1bYlB7/Q+vv6HZjxGzPDW5vCPoSIGkoQuV4TmADJB+UlZTcdG5VU7jdiwS3SfVvBUkjtu/F8Y5MCJmOVoMs4qLMr/UafZnpj47g+9wmELoMtw87nfDFGLPTHtsX7rnL+qNk39zsw7e4JJrwD2pwN0kBoOWjh/I9v874pFqLSsy+hflPVeCWC9hbTGjx9FB6I6gNNSmJyhZ9LzEWa5SKNDsz0cL+XAcnbXcNzRpvZoM4OI0v27dLosO3D8jswu2wtHCESthAPSnBEhNYAJiEnsOfrgXhZv+n9sMbGwxqLjBZypSudo8mosvZYQWEGOcnm6MHtjYNSyPh+X2O+kVvrwXMOH/F/rZn7eiMaSLN+Tf8CE3mO3SxFT0FETcTKZaodmLSy3CqcfWx45O+NI7v3Z3ffXtpLYNJSWGMHNklgMrqWSJZHyEPna7I2kvczEcAzx3YJCRVjjwOH0TWByX+WqHSrtPDAawEcUaMe5Vdgpm3IjgsJCVmAveUNDvX1dIlpJxKjd/xxWdTaRo28ESd331o4BAvDfIzgnKYJTLIdm6PRZOw5gQ32bwSNtXaqcULvPoJsQEABsxt+HPzn+see4HfAWlw5nLz8rSYXO78Cs9v2oouoJEGNpf3qAyasZesQZHCdvya3x9bi4YTKiDtl3ZooMA9hn3kLGdvrF3/RqLnd1ziuLwJaqDug5XRgsmJJlh6RlxxcXQVX7VDBr8Dsuq3oBpHJC/C6cQ0A8zcAs4e/CASL7FWwzj0Hid21SQKTEL5XugUGoJ+1wzoaHgnSvUwF/Q7BZ32e28p4msS0lxbdYrNJ95LlXx3V2tv4DZipL/8VGhIfORH2pSfxELs6UZcqCxWjwkKkTv6qZNBjW+H/YZ87H1bZM5skMBnZRSotd5MJFxzWGgNpcTymh3v3EgRxJ/gqqi5g2n/PWJZNlmfIyw5wqampw3/A/ORkh1CD6Sm8/T1VOn7te0zuM7ERMuHPy6K5dFX9QHDBhcjvWgxHSd8mCUxC3oanCS6Ts7JUJ04zvKFxfL/nkF44Fq9mqg+YnBvx931bReVYsvprTSWm+w2Y3Tfn9yICXYoHDPQGmFArtv1+eftL/MEnaZ8VpITY6EoYoS5tksBkcJUYLE+TMReW+YM+zeqek3q1CrG12YK55nYNd0BLzT2myw4JvstCrN790rJ9G3COZmJo/QbMLpvzLkFs6mt4QIx3wCTHy4WyXscuTVI9+r/Tp/mRCHJ4AavjiCYXYOCooTmBPNDLL9pEswIlF5Hj+lwDNXYJgNcRWyd3QEtdwOQKLZpbrJIsdAZZuTdo1RprzoN/gGneYejW/7w7sK9bhVA89zPq2mM6S0WWS5J895/DY95UnVnQFKh7WpfleM4dfL/bpCJ/GIOWTxGSdxZCy/SjXgrcnhpqahu/jAr0JvCdvYJ+A6qs/XY47ziynG4jy/bt0IrU9AswHfGx4Y8j/3JqdcLUvceEYJAkJq/98/L29yB8zxWxpxonwpd5H5YIMxaL2KYFTPIbfJjjyYO9NqlGjGZ6I+PDfXoLgrAKr9cLLjowkXfA5Ck84L+FtrL8GeSlXzXRec4vwEz+ojAqrEx+BUHj6P9RxQX1SkyusFFyULZKt/w5PFb1KKDUjYjZDRHfwmyd26SASehrRCoFMHtrqvGS5rA9+gJjSLjpYUKFGQgmae3ApLfAtKfXHbcRy2Vk6deaaFfhF2B2+6wsgUqVB3h8bCOAySmZK4vCU39cErVE9YlfxYzdU4s+xEMus+8z7TqMhmv+OBKlbQgjnI/95RTV6dHMbmgc3/9ClIxZiDntB4Fg31s2Bph2qUnIHNvSfdO0QBq/ALPz1sILjJQ56vh4LzE5TmRY094os1nuzRwer7oFssfW/CuxX3uHF+JqCsAEPRBQIN9C7u/1tRaYRbNj4NKytfFuSkRuIAtx8V2jgOlYp0ttlqxEsvrPomC/q1+A2WNL/o1wlbzRWGA6hdjvNiZMPnJFFDdfq3ok7mVhrUsLDyHmo2cTACYaDtH3yX1n+i1UUVXiBvFmxvEXXygIhpcpo2e5h9FYiem8UCI2HqbHy4aqbudoDIn8A8ythbMh+aYqAiahlVDfFpWKtqeyL+mgeo5ml01IQxPZW5CaBk2rsoQhHY5eR+4/U/PZ9o1hONXPHdnTFJoUZcZ9H8Ffd8B6o1VZ58AQp/eHZDvVj6z8PqiuE/8A89PCz8H0g5UA0yE12bdWIt719+VR36o9kV02/R5Cxej12GTyxrTOyCxtVWLnmx3Up1mCgs8Pqf3+ze1+xvF9LzZQ+hGMsHGONhfOQ6HEhE8TbjtUc1y+/4Vg0kp9YP7ITD0yC/lqE6kcmLRSRgzjKWP0Un9UNujyUd6ZghGTSVgnR8iktoCJCmU/wX05mNx3TlBX7WAyplfPvqVXq9DYNs6yNdDRVAEmL4JPvpBs1hEI0wta31bVgZm8vbBTuMx4sLXj3o0w/niudoiN+h9jRhSDjvjNq0lqzEkIgOjS59wbKJO5zytMS8DEEnEKwOxP7j0rYNXpG0M6LZ0bOrEf72s6BT5Lo0PT8l1iOlya5ASxyQ9JKw+8F6z3VR2Y3TblX4bKZFXOcMXAZIg3kJ/7syzmCTKKql4CAuUsI2CgmgYCTMRzDBrp9lUpyahRc1/Pt4PFEE3luSETe/9LpOIb8HxVhXyqA0zuZrHin/XSyWN3k/XH/Fckrh5iqw5MNOx5DF4kvpI5DoXAdHSkIyWSwXTxkUsi/JIgnLQhJ95kEp6EDnQbhsmNQejm41Goyx6mah+JfTXm39m9Y07V1/G/8zsecek63/U9P5ffr9pe9nS12X6ZLJdjJZpGsipfIGY9WL3eBWJ834QwgcBqT1HPx1EBT0WJ6brbdzZZuge5ml8FY7FSHZg9thR8jJj+K9QApoPYbFepQbrCHxZafv/kj7M6mQTDHADoSkQehVYrBh0YYHLlqQA7mwWybFsGn6XeRKg+JIzv2S5MbIuFn94J5kVX8qqTVVJlnfKEncJq+aRsPbiQrCZ+rXlc2+uqC8x168Qebf8vE3CKVQ+YvFo7m/TnqfaLodL6pcdhp48yk4lgHI9wkVvwsGi3j9PfwER8MCb/L2QnLbPKpS8jrSvoju1gSAevn3ln9zahUe0eQDzseCgjdh7zFzAdyp78oSRbJ5Pl3wQ8QV1VYHbZdCLGaAjLtqfbqKDKum4BFfIvRoUx/uxx0mndH5EkPPImBOs9BK0UJUhkwa2a+kGVhZTkmvGXMhEWSuX0E/JQV17YWT/qooC5p8lUGnmFSIQ5MPZ0BWzsPOZfYBIIGWmclH3w/UA3vlUZmAXnGQ30G+cuzan4e6gaHkHF1cIqnHswTzDXuIdNYuQzyUYn/POfaP81IEXF9tRPTv4Ljv2RCLe8BtCJUn2Pad9PspNwZL9godgn3dUjMC0ImzbkqfGRvhcZmbAULHQhtpVQbhwc5E9g8lRNLJ5LZav16UC7TlQFZo/NBddQkb6nNjAdNhZWgal4zVpW8SjaKaieTO2xfNCE94+3Mwim3nD43A91JgPPDed7Tx+NP469JCMbJJmttBZU/E9vFOTlajH+nIRwQ+sNmA8U10KJLQ9E+heYdhvHYUm2XE9WfBPQeGVVgdl9S+EUQSBz/ABMl6wtgZo5/a/y6NX+cKFUYxMzE+IvOBEqWOlF+P1DWKOHAVARjbXKwqgDc62cg38+sEqGlVaB/kruSONqa1BjMb2ERPBPG02MYVH9v0Ck1kVQYe3biwADU4Zh40Fycv/qQKqz6gJzW8GrKBN5iz+A6dKLMTHZkiw/8HdF7If+MgbVyo3rjobFGY3/ESTbteCNrlhJY7FIhONcMAtDrS+uofKdI0PwOSvFd1loyvsTZvWtU39XfK63N1CAcVRTbxUetxpS8la3ySLAwOTLp0TYFma1Xgt1VvWMp7qooiIwGe2xrYjnYF7kZ2ByWv0NtfK+v79ZvpWYzUEooATDw6vZ4RGh1o6omxtnoHIbyQbICrTQahNOlFutuZCKFQpYsWleYjYLxDwD06Ji5YkpF0SGk5BJaDo7Dotx62ACk8fPyrKlD9TZ7wM1QaoBM34jC48wFf4P+/JUfwPTucU4DIPQ+H++ab/J301vAzUZTe45UPdJwo8xpFxGSFx4jmqW5fF9w8KNwm3YPjwGqMcj/e30IIKAGH8cGw5nPPUsefn+xwI1R6oBs/PWvCQjFfZhH+Do6uVe4jw/Ot+y5garAats1QbfFTXj3mYclSl78u/j/7wKH2DAncCBmiRNPmfpNynIssoggpCLuNLvSIdeJ1TZWpgzDOHltstgdp0HNurGqxHUauAJNDAJ+1suZL3IG4HpRq0aMLttKThHFIUt2Gp1CBQwHYYY+g+89M/LFZUv+LX5rSbREeBBodogYaFdiUzvQIBiLKp0ryPU+i0Zez78faocNGxSn4tFg7gA83oxmNNRwb+26J4AA5ObZ2HbuIqsPPixKm/awE1UA2bXLYXDRIG8hRu2DyQwnaGt2TAQrJCFsiX/XJmih7SpzTmLfw8hYsUFuO39CPzH//RPIlkfIbmG39U0aoWOOzfVEBK+BsbXQXgWYpfdmlGVAhYE44/rkTDmvcuWHxipNnlru59qwOy+Lf9mgQq80G7bQALTtZpy4xkWtXUyEyYd/XeMWit4IOZAu8+Y910r0ka8isJFBR9iTwy0HDk/ZmIpWUom9FM966L11P4bsBW6yi0gNQZM8HUR4sHOIksOHPP3pKkHTIcP83EMuFWQgOnQehj53kblicdbl39JBrcgy6ganMJVVauEdLiIVEGURyDu5WFs8UKBD1TrY3/CH/sIad/rE1X2kp7jRaHm1omJj1Eb4RXqqky7WgMmIxWQmveTFQdeVoPc9d1DNWB221qwWKR0DB7m6BztOqp9VNf449hjOtUdj80ImKhcFuhjEhE3ZWYe+UM3DNXDAiPXieSSMyOJRUjDvrEX4mquhuFlCPABHy0v88lOgcw7mIXOJw+ftUN1hoSvMjw87nZRoLzSvOgRtekOwdDEHpOv+tylKbN35SO5t5HNh/0a26wOMGE279634E1KBMSYwuEebGA6DAZoVM37SsprrTLZnGX94igZNcov2SmqM6u/b8j9jokj2xILOROSsQ9hQheoqkPADJ0xdY7gcPtfVohFbiGRy18iD1ysfg9JWGBbW6QRWAgWYiGIcyS0eoREaUxiOsbGfpAllBRdddCvFSZUASZviRBhCnsH7qYrcENHafpgSkwnZzmnOR/zvZvKbEMloZuzr+nQcuvorEIGDanoYaDCEMxRD9DnTEzWeWA3R/ypC5H4H1FMv0NeziVZuW8Q82B/BEvQ8Ef7X4ZIsWewmJ8NtkFnrqYATHISwHySrDqw3J/rpyrA7LKpJMZgkN7AzYY59gjaAKZ9fXOs/uAxntFB/sTwXiwlIe8VXh1V6E/Caubey7+PIkZDdyOlIxEm2Adz1A6B+UkOVRXS0SEFPBdSXnThc/xuBmra7lU1mseDKK2n9EtHwsMcRDQiBpYY7CNoCsCEJoaBvoViNA/ACFTsr3lWBZhpn5Wj/2TFqzAUpDsWXW0B0212t888LYJ6los4vjcqZGlN/rUJx/3FfP6atHrvy9XUuJvbi4LlIoF3vaK0N963FWgQARiGcsevh2B0qo6O+cK/vNbN66ikMJfc1+s3fzR34s8JndI/2SiSJZQKl+N5Bvd4mgAwnbTfhzIwY2EE8lvGiSrARGGrngajYQ2kUl+NA9PBgO69iz2VbLNNYM+dNMV/TS6nft3Q+w2oqw6FExaZGmKwZgB3d0ArPB+i0K6e2hfJavs2Nwgdw3FKTNCEv/sSOTzaTG5Vv9C2+93NPVtHWqKeYJROdKiv7mE0CYnpJNlJAGeatHzfi/6aU1WA2XVrbm9ULFsBHxT2K5qWmNWAyRHqku34mIuf34GeslUW2VEmhJzMLZKKyJ8/V2KPhR6VQTq4BOx4pUjCjCZiCw8PkS2RAjG0kwSho0DknqgQdikk24VOK2q1KBmvgclIFqTqKvnb8llktR9DG9FjJCI27H4Q/TnwilN9bXrA5Ksd/iyVc4unkfU/lfqDM1QBZrdthUOxiV+EVfrMpgpMt+RwrCuF+GcPqL8fwIUzWciiTDohE1sO3LSlOeSkhfz0rk3VzBbUuiUdu5uIlBsSGhoZJbDydjIV2lIDjaKS3BZ0jcFOuQtU8IsgZmC4oVABq7YMDi2geiyxF8DkbZx+wz0Xy1nrVqr6PjW51QzvqLXvdZSKa/AefH/rGH0TlJh82DCObcdm/H4YgVRvGcnvrwowz9hWcDVWbR503LmpA9M+fg+OsYf8MZIHIPyEff/v+MytuqUoaFCM8Oo8MHU+tdGCSkkqMYhymdVCK2mrUInCJV9iQJVYHK1LKxwxn6GiIMsmo5FWhgk2sTVU6Ei4c9pRKrcjshgFlLSB5GoNaZKK01MwjARc1R6fHT05qkv4Kq72GLOnz68BYIK3yH68zyzp3p5+b4obPq3fFUZReA2gjKoORgeCm4rxx7XegHYnsBeH2+Srz1y/U/N/dYD5adGtyBB+hmeWNDdgVgUwVO3VnFZeK/7nVrkirJzFWOJKcW4FgGWBwQW5tbx0Af9jPwT8yEugIqmap0jxNuRIspZJBHaCEXDlROLnMLfbwr0nPH1/6KF6KwYm7oHwRfKuRMXnyejufq+b2mpa36EGwfA83CLn2OlZTUo2UWA66gGNI+VZL5C1R1R3J6kDzG35DzAizoAqa6+KrWGrrEvwOLnBY6ROI4hTMLm5pzZguqwpbkXSJck87lFlcKkjOqmGBHSp0i7x4TbR1DDc+ApMLByosEBelQidSzJ7HPZ3Lmubx/p3R3u8BVishgGYxuYDTM4i8qsyK5/sj85gqgCz+7ZC9I8gvN0AauLowKwJrlrDBoMATICSS/m3JJttXCAKS7d+9LwYQWyFBZuOxuuiKZez8U+zkJh8Z8GOoOn3pWTFoV/VVGP5vdQB5tb8mdDSJuFm9m6+usR0CFyX1NMIMK1QvdZJmaF3E3MAgvvNF4RHSq3uB0/M5Kq7S2FtVhITL4Via8PJyn18j65qiRsVgGmv9TMPAxvnTmz1sBZW/1ill1XZEzkTV4NyNad3lWrphHz1C2sPYnecWrVEuFdoJ1Q89MEqdbRqQfE0/jQHVRb720oYljbaMtlNauZP1iklRhIx4owBN8JSvwRrPwxcrjOdan0zkZj8rZBtMpvklpjhNlG18ZXvwDzEjD3yCp/HBDzAA9h1iVnFdVqQmCgkVQLuecmamT0pUP7YiMcGXCqK9EVYYFGvx7VIeiyszQiYUGcPwkA/lCxX15/pMzATUdaxVdtW87F9GIO/znAvD7FW7aMuMd0VxAOwx4R8KoG0WmIpaT2TTEhSPbG5NokZae5/oSALL4EVznar881YYmI+UUGPnaO2P9NnYMbsYK3bWYsW4EZ38cwSXWJqQ2JiJS+Bcr7SYrXNDoShh897W3OfVEKMa1DxYIijjUH1IAJ3AEQzkpj8HaHO3kpWHnhNTQOQz8BM/aCgbWgrAeZwdhsGqQPTw0kXLFUW+2JIR3lpIEFJHunfpm04fQW7meEggT0wvQUB8zUA012UWg2A+gzMHtuLoxG8vgAi/RaPLX7V2HRVth4DVe1+VE+LbtXn6kYyTwNVlYHMfj9ufX3JWlA5MWC9UdDGICp+4Cww04N4PjJYnHVgW4jERIBJNlu1v6PnbtpXcPoMzM5bs2KNQugCJGHeqAPTw1UUBHcJYGlF4umHln+kmwNifeUTbk4NbUcSAEgBfmyE2znWD8fRQoDJ31SW5bOwz1StE53PwEzdUdohzGZbiEm4Tgdm8ICJ2F3Uo5E/rpRLb0SNo8D02EC2SLuEVtdgMzkL6Wb2OOkWCkyQXr4TwHzZV0nput5nYHbfdipeIFbUbCHuept6gIGHtODhFtWMHa6dZ3XV1JeQPG5/kGX6nkUqvieAXalppHngeSjAthRM1Afv6OalFigxuQHoJewz79IMMJEknWgQhYUwwl2rS8ygSEyOg3UVpcJY9A5BWlpgjnBz//hQQXwBT7sU25iq9ngtU5WFLst+QMRjH7U6gvksMTtvLUsyCpaFmJxrdGAGGpj2QiGfIrl7ivWObrxqm4epzY8ARdv1aKH9egjJyzHv9rxQz3SzligxQfhMbDT/pdY+02dgdvq0LNnEAExCrtaBGVhgghn+h44aEyqPZqH/ZsCqLNB2Tw5chdjoOzDfzjYGOjDhN84HMO8lqw+uV2NJ9BmYqZsLUGuGLkAx2f/owAwkMHnVPzaj8q4eK9VgBG/v0e7pATMEIk6GVGzlsrzqEtNOgTIslEvIiv1TvaVlfefpwKxaTdxZMU0giL1YpvLiitt78JYUgTkQmN7urIH/QeU9nrCQCh3awTvOYNiWrspyjwlosIXl7b9KjZbwOjCbGDBlgoA3xuaX39ltcmAQiaegXk+0MOAi9MJcDCCiDqxHz0odmI5pgC6L/f4heK2uJcu/8rlqvc/ATPusICWEZ6jL+h6zLpeHiu4SNNui6yo6kNvI5V0DVmqzzdP9u5uoOJt34sI7Vu9ZqQPTvT4Cmr8w2XoPLLN7fF00fQZmp0/zYfyhMP5Q3fhjj3TxaxD77lMCu5Hc1h1FqgNztJrWOy40zDQb7rCbkKNgcr+eR3SlPP+NAAAgAElEQVSPvsd0Ck1umZWkaTAAveLr7PgMTLu7hNqtsrq7xI/AxK3/wS5mFFTYA75OemOub/9U+jyUZX4AoAxzCken5ua8iy4xqyQmOqNBO1pEVu6f3hga13auz8DUAwzs+wuXDcQvEhM1KyqILF1ftvn7j8n6wHUsi5458N/IFnkdTNLaw86jA9Nl83ITxSUxmYzwxNfl8uwxvlbO8xmYekief4EJzMvokzG94u/M5wLoqyQRs/t2CZVN/4NArFJfPRjRM4hAV2WrLIhYoj9hVL4bBqAsX6Smz8DkQewhCGKHH1MPYldZlcUk2yCN16P+69SK2zr/48tEN+baiKfTu4aIdBPKTnZx9T7RJaanmPQIsaoWa2Wn1l5UCB1DVh76sTE0r3muz8DU0778JjH5lP+OsLcHTt3Websvk9yYa9vO7pNqkEMR+0yu4OF2OjBrB6Ebj6cD82doE/djn7mzMXRXHZgJSJRujURpRDHridKqSkyEeAl0/KlburzqywQ35tr2swZ2BCAfxb7ydhh72rjdP9WyY5z7Kd0q69pYepDYvozloKT2Q+SFA283hvaqA9NRWoTwStt6aREVgYkqBM+dSun8KBlMA9NpzJwRGmOU76ICfQxMgrbrrpo9rmzn6vV79D2mE0qnS8xKxMxORiv4ZThDca1Zn1VZVzEu1K3kuWh6zR8V/Jjob/JrKRXSya1dAtOWHpE9UaZB/dFU5RXMYGr10iA6MGtTW+tSZXkEEBbVp2EemOtLCpjPwNTLV6q7x8SEV5ZabTHkrh6ocheYg+8rjSxkN2RkYs1wO32P2bg9pr1qHpFXkErrDPLyt4rzY30GJqIDjT0KUPCZoeAzulo5rHce8r3axxqrr4vv9ErsdrLxhj9WG7uz4s6urwcGkngKVNhYk/wl0rjO95gO9/5JB6YSYCKMnZBHYAA6onQefQemmQk9+hUj44A9jJs54ih1YFYVovKytAjWJgl02yhbbQ+U3dUjU+mENuo69BeJDWm9EvaBmzHMOkqD6Kps41RZXmeW7CTUNtYXl4nvwAQnoKP0LIhK3lTIpAOz8bGynPWxMfkGEzqm7PYuXzcKXEpPRhWCuJCYBwBH3t7CXpxZl5h2taU6RavWpWr1IereY9oDwX5BXAiKcx3cp3R6VAFmj+2F06BYw8zuCt3SVVnP2rANZJfwrwvxz7TS0PKXyKizVG1OUwdj0Ng5GTcBjc9iT9nRPls6MO2kUgWYhOVhPm9AmZFPgwrM7lsLHoI69ASAGa1LzEZLTHR3ZhvkSuH+U/d0ylY6kY25Lnb24GvR23o2rumCIAL80YFZpS2oITGZBTuTm8iqQ+9Vp6z3s6SKxAQw74Tx4GmswPE6ML0HJrd54c/PKD55d8ltXRWrPd5PNyGxswb2EgziYqivAyAfxNOLMttVMcfh8svqAQZuergBfNoHN8G4VQG7Enov+WX/y9htKvJDqwTMwhHYpUAtImk6MBsDTFYBD/RLpX+8NpaYzYqd0d4CM2J+33ahtpBHYQ8YB2AClMi5d+2hdFVWRVXWrhE/Sv7JXUg2H1aU0K4KMM/YWvgvIlBUY2c9dWB6DUwumL4q3nCoX0BSuczEEBs+6B6BCEu49dxd10gHZo39tQqqrH2vKs8lTHpKaZCBKsBEY6G+VJaXYzzn6sD0DpjQdSokG7nq1B2dFBsIvJWU/LyYZwdcaiDGDfjosJy7NpY6MP0ETLaaWAsnkZd+VRQoogowu2/P7yVIwgswvV+sA7NhYDrdI68U39r5jsaAS+m5cXP79xGocSPU1/ZVRg7PPVF1E4W+x/SgtBJ3iZ2c8npSYRlN1v63UMm8qQLMLp8VdjZKbK3DoKAHGFQZTpzU8DSeOOoc/mVjwoCyW1JPKJm0xlwTMzujiyiyN2Ccu/h0l4iD63SrbBVF1XGX2DHwOTYMo8iyg3mNmS/XuaoAM2XLqY5hgpWXoBiiA7N+icmTn9GA5u4SU+fXySh06PLnMa9Xq46k3UpwyfWIIXBWTXc8UFdl6wi1UyPAwE5f+VsilV1G1vyoyAWmCjBRKS/SyIS3cLNL8Rd+MT3AoI4AA+4g+cTChNF+l5bIGOnQatAcGHvGomdmiCuNS1dlnRSoS0VVDZjsL6zB/WH8UaQVqQJMsooZu3cqWgdEoniTDsy6VFmAsgJ1Ye8sviXtLX8KSn7vhGcH3YeUylmQlFF1q6u6Kuuaq6oFSx2rLOY6l0nkPLLmwDElc60OMPHkHlsLkMtHEeYFzVqXmKcFsfOiWpjyF2TB8ljJjd1zlUyWl9fQjs8OGoBWBs/DyX0hrqnHV6kD04/ALGNS+Vlkzfd/eTlv1U5TDZjdtxXOgcQch0CDEB2YdguYc3lyJE4xmfyFhWty4U2p7yuZKG+vaT+3f7xJNCzAs0ZWT3h2jCkYqizPHebZK+ANatcUa4skcm18a1Exa++L4rhJrd/Zv3AaIWvuqlw/+1mVhYmvEtaEC8mLyopyqQjMoocFwmaCJK11YHoC057TDoMPfanIZBhPRiWVewuyRp+H3Mr4VsieR60gLJLQXJxHnZbXAEhMns7GWBlgGQbRbWg5wETlH8L6IsPkUKPn0a7mqHR021p4nUgZWsLRtjowq4DpZP2/rRZ2W+ntnXarRO5ab9Ph+SGTEGfHF0cYe6pbHWt3ifgdmDz5+xvEGoahFGZ3tCJyRBy1CImJN5fYILLm4BdK5lw1YPbYXJBBRGEdVsUYHZjVgMlrw75X8HvqjcSM1kt+OuIXZlxHJboCt49y6HjBByZAiPQntgOj6YXxdG1RqiyfApldQlYf2KZkytUD5qelZ1PZtg0yuIMOTE9g0rxKKfzssltiFJnNvZnU2PlDOxmJvBPnJrorEQQZmFxUYlv5IYIpfhYJfRhjQ6NbZ+fpliAx7SwgDycrD37szRzWPEc1YCZuzE1obRL3Y4efqAPTCUzMDBaqV/JvTL1TyeR4c03UnAsiw00Rn2Ai+zmaydYMcPCQnoEy/vAWroT8JhHbk5QY/gU19nb8bB9bi1Fl7WRnI8jKAzwns9GHasCMezWrVbvYkB9heEjVgelQJuEfKSz4rbQDMfunKkEcIntEMXqRQCgvtm1yR/MEX5W1ob/uyzYb+1gQxGUwRCU6OLOFAZPJN8L4o8hnrRowOdnP2FbwLRbGc3Vg2s34skTZvKIb0qY2ern05gJE9sRHDB4OGbkQEinVzvaeFp7gqrLHbFQeKsrkMrhsUKiNomRtCwQmITejUt4b3kxnzXNUBWb3rflvC1S4TgemPVE2C1E+ZxbdlFKgZGIauqbD/P5nitS0GK7BIW7tVQPA5DIRES8TJJFtEiW6Cm6SjCr/aQuTmITdClX2tYbmsrbvVQVmj61FZpjEZ7R0YAIf8N2RGQUluc+SMRdalUxMfdd0eGZgjCHUMBtMz9PG4D52yiNNAFP+oqC0+LI2EVHnizb5E1cPlBYpMRnahqzap6j3jKrA7L6t6GZwyWstHpiMHbUxw4jim5IOqg1Kfr/k5wb9i4niu8BhhFNDdPwXZGDauwNQNrSQ5O+NkqJnoXDJxOqlMVuYxOSNtlYdUFS8W2Vg5vdHNsOeFg1M7C1tjE0psrCl5I60Cj8AkyYtGIzkWxrhGdmjBWAi7m5BITk6jZQlGKPChJ+wv4SFnq8YLiq0MGBK0s3kha+0sMcsTIMx4g/MRBXgq8UqVlkkPH5tX+qr/+yMc3TOZ1U8pHNi3dxe9bODARx3qWIG533dHgTn966HeT7XPjTP76uf64h4rYp/re7Ad1zpuAU7AavPmIKbUxT5rxoAMk2YP3gjAtSvqBlAEHxgslJJYBlFT+z5utW0fueaDOI3XFq2aGDakAe7Zv87ShZnVSUmbzDUOrJNIUKV7XVlPNUsB2CaOzCR+CyzpXKJbUbBmM5FSiakvms6PDt4kNFEd7roqhWJiXmF51J+toDkzyLmn0qjHh/4Cdxml7unu6VKTFm+mqw++KESPlAVmHwAsMz+hCCDM1oaMBFrx9edLFQnmFhwo/r5lomL0rsyWdwuUJqsPWCS/8nENrZwxpc72prPbUvlNn9DWEa0eGDabFeQNYc2aQKYZ2wpeJUJxN1d2lNHbc4SE8EEMHyQTyvl0NtO3RinqJxEnRMIn2Vi1GDur7wH54RqCZgw+FiwI1hQQHJncmkZ+WS/+wQmLqtqfOvaWzh1JqfOX33L4dp+eG4Xqq5rmmlf3G1kHUbWfPO5JoDZdWvBWJESVPpuWaqsTEkhoDkv74bUZ5RMRH3XJDw/ZKRgIKjbS+yV7jUGzH02m+3h4qf3fsXH1dY88BAWkAuqjbElqrI8t8RqGUhe+lZRhX3VVdlOWwqHmQRWVSu1pRh/GPu+wmr7V6nKXaB59fRIMXwejEq3g9nt/Uc1BMxK7C2X5x8vm4LaNtaoaf3OIibDbiwg1TNcWiYwLcwm9UGiNKLhGn+oDsweOwpSiRXZ+i1MYkqS/E7+TWnXN34K6r8iadGQezFJC3FWSLU6UVV2tKq49YD7MdlvNmq7vOjxvbDEExI5I32ZQNk9UGMdIXiuMbZEYBJWzizSeeSlQ78q4QnVgUl4I9u+BSXY/Ie7JqcKo83TKov9pc0mse4Iv/tTySTUdU3s/AGdTKJxNXzDQ90B4FqRmDIy9Bldm2/eNdoOwZE9TVFnRu/E5z51lzRpSX5MVswE+Syy/KujSnhCfWBiFD22Fu6Fy6RvCwEmzzz8Lvf6lPOUTECd16y6wJhUFnELFYQXXbqrxiTmibJKy0Xls/Ydt0tLc78hAjGsBUMl8kTMli4xsQSBLhW9ycrv7PRp7OEfYG7LXwrn8gMtAZhgQskmkxGFNyYr8lfVNWHxc/oni2Gh2zFBXTUJTJnNzZux+1GHwsqBmT4TRYYmApKh1VssuM5w6LYtJR8Tnt2fiUUeQtZ+ldVYUPLz/QPMrXmjCRVWtRBgHs+9PtmZb6hkCmq/BnvL+fAHjz8tnM11ehD3mIBXQZ5U3ImYHX05Wj+KoHoTWY6or2uQ7SLowLSvVl+Sysqrycvf5ijhCr8As9u23KECEbe3AGAySSYz8m9IfloJ8eu6JnL2gCiUJTiKfXorLQJTkqWpBTP2zHWNv+2T/f4N3yXPu+zCF3sdmHZgfkysxbeRF3/KV8IbfgFm5y0nuxio8UdeY7ZZBxgwcqpSoOcWj0o6rIT4dV2TuHDoN4KAKt4O7c951IgTDpLExH660GqwXlT86D73O7czp08CHJ+C0SfMPmR3LLJn3HJLU2XJK+QUe4i8caBYCW/4BZhp20vjQmQr92We3ZyBCWvszgqhclTpqK6K1JXaJozvLY3hoX/XjIPVilUWpZsfzss5vooscXRKDp82sGOYic5GutetLmusDkx7XZmFpLz8MfLa96c0A0x7kyFZwJ6D3dhcgWk3+lDh3wU/rdmsWpt2bom1ROwWmNBHi8BEpHqebJGuLnj6S3et1HZPDLwEAeuoJ0xS3bJdl5jczPUEqcieR9YeUZT65xeJmbqDhZoshVMESszNF5j0KErgX517U8rXSlbE2q5JXjxoOKHiCoS0JWgQmFyXftYqFc8pdBp9MLtCO5p+B5hoKRYqRwyvrsry4iq8KcSD5Pew1WTnTpsS/vALMMk6JnaPLLodEvMFANP9jOYSxO4MtX6lnBgfKR3VURU1Nt58QbihXds3Qa3hSGIUNAdMnjlD5XvzHvviI9fON8Lctx3ax8+DLeEOt+9SByYHJoIv2G1I+Xob5FBU5Ns/wMRoum0tuoxS+U0wWVsP80VV+JjnMtL0EqUrJUom5I1MXq5kNaxdWg4dAVA+iwlJqy0JOuh7TMbeZ5I0Ntf8ZaZr/G3MA7oZqbCFj7n2DJAWavxhrAi0ulFpyhenr9+A2WVL4fmiQFbCdn5RMwTm/9D3YHz+qJSqYH1fEIpmQCnthPmo1zwGE2IvrqUliQnQFaJsyKz8x3Y/75KWnHfamgcMQlXErRizs6atrso6y1gchip7B9oj7FHKFn4DZqeP8pNNJjIHvrgbmhcwqYwUr9W5ocJEMjy+TCnhPa9LWjL4Ejjm1+CvI1BBa8AkZMcpZrml/DFH+J39MKeGRtGkxQiCuBtaUZXvUldlue66F2bZ+1Hs+Tul/OE3YHbZlBchCnQ6LHaT+cQ5+K3pB7HjLcogQeacvE6loIKxXUKSuiXdj0D1+e5J1BIwGanA3vLFvOm7x3pIS9LO3DuC0JBfsJh0rKlmt3R3CazX7xNBmkxWHFKc1OA3YPIsk659Cx9EAuE8ruo0B2Dat8KMoYyG/FDudak7lK6GntelLE4/j1DDm9AMe2gRmFBhf7HKDKldu6tS+TDQVk+ln40Oxd8AmAYdmFU6IZc9siyvIuUVT8CHeVIpj/gPmBhR923FVxEmLbQbNJqBxESaExZD9kFOYfYNqhRyht8y1RJ5MxSKl6pNoJYkJmHv5vx31/VkPZE8x9juyYEvUSrc4dgMV49KatkSkxfXJbNIWfkcpcEFnKL+Bebm/F54wkLsQwY3B2BCWiJjny46eV3SFKUroed17RcM7NjKaNyIiBlHKY7qC6/jpyCH5NmYtW/+Y1/ur/m+0U8OzEO8ejsdmDUmjpBKFGSbRDocXA4/ryJXid+B2XlrSayBSAvQzPbG5gFMctJKhavzRybsVQOYCUuGDDFSst3RPk97wIRl8Zecf0p68bIh1RaUx/p3Z0bxRxj2DDowq08c1tGTKPczlqz8ap0vPOJXiUlWHTJ2S+k8GxFAvHGpoakbf3gT1hxSfC4ZpU5bveQlQ/aiHGXfagnQTimpBXeJLNmG5z6+57TC1dHmAYuIIHJjENZcXZX1VHWw1fkJKUf3owL7Lu0CEyPrsrnwLpGyOZAJ7Zs+MMnHOaOShvtCcNe1PGomqn14DvdbahGY2CmV5lhzo1GS0nKaGvtUOq+y7pH9ou8xXfsOAPMLJttGQ8v4xRc+8a/E5MDclNcHbpO12Gd2b+LAZFZGLs8flbTFF4K7rk1eMvQVaBK32uWNWzw6v9WA8QfAHJczffeimu8aNr1vQniIEap8VeFp3fjjmjfAkrKNTLLdBWDm+sInfgdm6icnO4SIxg1QehABhJLITiasxotNISSPkdLsn36PIubBioKSPScpcvmAqCg5hLsfIjUJTJmVyrJwYe7jO06r8Bb9ZPp0KtCpmLLW9nfSVVn31ELwoF8ve0n+9cADZCfxiU/8Dkxi3mHo1ufcdyAdrsLAncYCD2OjkzOrA9UZjOBeiFzvHsSmQowdyh6V5A4v9GU1TFo65D74d+fDB2jPyNCaxMReer3VQkcXmnfaS4d4HtFPpWORtTc1EnVguhYmlyJLCpENOIesOOiu7qCUT/wPTIys+9bCyRCVjwNWbZqoxIRmJ4zJvi7+BaWEdl83+gJjytmRu6BB9AEwHRFRGlJlMRSUyJXvzLPufr2mub+1uV9sqGB4H3pPP88Slboq6wImOwJGmUBWHvzAVz4JCDC7fZo/gMr0PUxgbBMFZqWtuDQm964eJb4SPHlhxgBBFN8AMB3NgbQHzP2yLD2QO/0LGHhqSMuZ6bfBM/cM7AUdPUtU6sB0A/M7ZHzdTFYe+tFXPgkIMBPeL45uEy59jY1xSlMEJrzEJ06OTKzqG6Kc6jRl2eDnKRN4aU93q0ItSUy866wcQ/5sMvn0khjtnh44HzG992PsVVXh9T2ma3XllpIvmKXwSvLSrz4v4AEBJh95ty0FG5E4fWVTBCZC5t7IHplws3I8Oq+c16tVSlj7NZCW16FKQVUCuUZUWTBWCeyK43Om7XYWmfZ447GXhUTHlSHxnd1Us0SlLjHtNhNEhbHXyMr9vCObz0fAgNl1a+FogSC4t4lZZXl7PaskX5Z/ffI2X6mdtGzIDSKhc0GDJM97aUJiOtD1rk2yjM/zTO9yDjT6qQG9qSCuwFl2/6VnPKwOTDswYfhhyCjZv8ZXPuHXBwyYZ2zNPwtR0N9XpYB5DF/D7hIAs9Qiyn0Lrkn2bd9gJoaUmCFmSJtpnuVWtLLHBFNZsX9ccNKyazqMPqeZ+ts9NeBOJEXDr0ntbhIdmE7+dQsaloXuXlch4sfejtDXI2DAJJt+D+kqRB+Gm8CeDNxU/JhIe/qBiezqk1cn2ztaKT2SFg/pLIqEF0W+uvrLa8MqCzXsCPKV7j05/Yutp70jFpV2YvrDUL7nQAVHmpcOzJohk6Dfz8xS0FuN/WVAJSZ/WLcthS9QIt/dhICJOG62pCJUNhddmVKgFJT8uuTFQ0egiPMq6CjOjIyqu2lAleV13fadrKy4jJhPL1AcPbNvAmFGWGPRKdy5N9YlZnWJCRXiTXnl/pt84RHPawMnMfHULltLRojMur6pABNGHxtSeG4/yRLfJqNotXzERk3ASCKmpA8dQwWCZkuuwG/tABPyrxwq+8qTj+6aWFOZ4aOMmtl/gMgMazHyzm4bgUtk6FZZ+0TKEvqCrlZnfxlwiZn2SUGKwSD/IjAa2hRUWUiFUomwUTkjkzY3Cog1Tk5ZNbAjtRlfxP7yMicfVzsj+BKTZaIfyeDcaXt+q+092z858Aoq0vVYqMJ0YDooVEOVZaha0J2sOvC7L3wSNIkZtzWrVSQxbYIBKL1JAJOQPyVIzJyRye7K40oIn7As41wjEQ9CPTFqEZh4pyNZnXZ2IaOqVymwv6sZDWkN0XfCmoxSnVBmXcYOXWJWIZSxo1Bj3QEjSnik5jUBVWXJIWbskpc3UWTCbK0Dkyd4wFPyhpXSR/OvTTzmA7Fp8uKMoaJoQKlLe35NDcuXBow/sjQ+e9oXvJ38aQeKbiVSQ8gagdBLPMeu7zGdpAJREFu8FP5Lnp+q2hFYYCIppuu2omGUyRvxBiHut9CguwT0tsF9MC2r4MRCX+r7JM7vG2YICXuFEmGkRoHJTlWQ2BLzzlrTlNo9M7Anwil3A5jROjCrcOepysoW22Xkxa9USQd0PSGwwMRTO28p6iIQaR0eXNUaXYvARIs9BCQ/jIyS06NgGrEuJjxzcbQhos3fqFTQSovAhNn5QPajO/vhlWqtTxP11MD+gkh3wC5QTQ3XJaZTk2Ukh1lLziZrfsxuBFs0eGrAgZn6QUFbY6g8HYHQk7QsMTG248iyGHtyVJJPmQIJy/qdayLh37o2JFpTZSXJmp4zrap7V02Oaf/UoCeJyB7nIYS6xDxdYsoye4Pk0XvI+n3lDaKtEScEHJhkBzN0rci7GaUPeeiSM6fPufdyDZxv8Dy88FVWy8DlY8Kvd0CWyJiT1ycqrqbNXyd12dCVsMaO0SQw8ZJZFSdDaysf4pqK9jMH/RdMcg7/WQdmLcBk8p0k98CrNct7NgKDtZ4aeGBiGN025w+AT+xVfLTXm+VmFk0lSvMRMbLeUhF6T/7N0Yo6AtvfC23q0mKHFBImtNEiMEH1D7On7Ly6PiZqPzO9CAtLhA5M18rkmkk73+bCTTLMl1YIddE+KMBM2ZLT0cTE+TC+X69FYCK6xYqIn9VZIxIe9GXl420EImPbFFWrDevmcI/VN0jZJUyWhmY/uvvzut4xbOZFSa1o+BHeFlAH5unABI+gRKX0MFn+VZYvfFLbtUEBZurLf4UaO0aawbCTAE5RgxKzDJEwi7NHJDzqC8FTlgy7URDJGxoFZineccDJqTvqVNVjnho0C7PDg+4d66fHoqIbf4iEVhkTSY6wWu39JSdzUIDJH9xlc+7NUJFQ1pIiDlNzqmwOhvQUJCYPoVN8YH+5C++XrkVgwvf2jlxOxuWYd9a52mN/+SsWzm46MJ0s4KHZgD9OoNnSTWT5gR2KGaSeC4MGzLTNxd2NxLocwSRDNAZMvr/8WabsruxrE09rDeD1JKwixlTbsGwwdpQWgYmWx7fnlEOam+toRW7OMMQYWAGW7tY6ME8HJrSNj8EoqLi+/4jXPNGIE4MGzPiNmeGtDCHLIFFuBjBRpd3jCKJV1v5oQr48Jcn/Lh6VlN8IWlY7NXVFRiplBq4mRmgQmPnQw26EGnt6ipfzLdrO4mGE7BB+xFZDV2WrdHm7ZdACmsyTK7JmkrVHKpTySH3XBQ2YfFBdtxTcgTSwWXjJjtoBJpXQhXVz5rXxV0Ga1zTLeD0HUGORv4hqBTzCySNMRAt+TDDWOxVWy5TCx/b+XdcLtZuV/pyB0gn2ols6MD1WJrsr7zdITF6t4COvGaKRJwYVmJ0+yekmCuLbmPnztAJMbLutYNx3T4xIsDdCUnTATZISO+wjvNfl9hKV2gPm1Kzync/XVqnA9b4xszL2gDn6n1Y9Xw9iR2ws+YRZ5XvJmgO+xFDXy1pBBaY9qD234H1IqMsxSrtJ3qUyBDHAoEImwpqsazsqDkqOX3VBeIgtaitkzQBPFUgTIXmMVIKzxp14dOfKejiDxswa9BMWlR46MKuneGFdKpUleSFSvB5XtGh7eVFwgYlBorfJndAYl0FS2auSBx2YlBTAPzUu65pEHgCh6EhZkp5GReN6MLaj76WGJCaAtg/Jg2Oyp+7+oa6Xi3k6vSsR6U6E4cXrwKw+fdCmfkFQwV0IKtiniDm8vCjowEz+uLBTiCB9DenSVhPAJOyEVSKX54xK/K+XNDzttNSlQ69Hf49n8YWjGp6GgInRvHni6NE7yZLDlXW9X/Qzg3gLh7kAZhsdmFXTB1rAy0Q2sJKyW3zpFu0NXwUdmFyd7ZpT8Blef6AWgAnK/2EzhpyX++8YpUV7adryIQAlRVFnZPxrCZi827HMViAMb4LnclGTUdo/M2g5GONuABMZJU47teuCFrzHBCgr4Lt8gCw78JI34PLlnOADE6PvvDH7VsFgeEULwISq8t2JEYnnKiYqMv7TYuMRoM9QINpZ1FkjEhPD+AONScbmTN1Vd6kUWGFjZme8hfGPBDAFHZgeEpOx4+iCdj5ZufekYv7w8kJNANDxKNUAACAASURBVDNpwz/xoaZWf2HMjrYBwfRjMvYlgOkw2ig4YpZltG5NhBcJFUZ5LjSOz0GuYEDI3gqp+PKCqV8X1fVqvHFQmNH4OrYWSGjn/iJdYrrWVSaRRfLKfeMUsEWjL9EEMPmoEaL3IYwl/w4+MOXNJ0YkcSuxoiNl2bAz4JFfBp4erC1g8gqVbEfWI7uGOZa+2o/2T2dcSUX2PObCHoqnA9NNLCaxym5k+TeHFTFGIy/SDDA7bcm5QmDCRgzI7vcLlrtElunzWSPjq5K4G0nQlKVDrkYH7XnQCDtrCZggqAVhhk9kTd5Zb+/G9rMGTUZgxHTMQ6QOTJf2xuv6kA/Z8n31psg1klXqPV0zwOSdpw2C8B1WanurvmABE8virSdGJb6mlMgpyzImCkR8EttLlBJxHtrYYxaXEencosm7+ZahzgP+S17YGfVlqUkHphuYlZJNHg7fJQqqBebQDDC7oIUCI+0Wo/P06GABE/5LWbKy8xVXLUBh57SMIU8SgfcnqermpQ13Ccs9cWpnx/qifcj4vmGxMabnwXqouIDy1Loq67B3MLZLqigYrlb7A2+grRlgErNZ6Hzx2JEA5usgBoLaq7ZBASstwmRrmWiNLbw67bQW594Qk9dgTYvtOBNSf3LNEEPH9UE0/jD50xOP7Pq/+t4j+pm+PURiWoDNxCX2hUUHJkelFZE+Y+W8g2vULh9S31xoB5gYZdrm7F4iEV+GNfD8YAATPszSEz++EIlFotaKcQ2BM2rVsMhIG5uLinhjtAZM9Hq4+uSUnR/W9w7IvxyO/iqoL0s7OdeRFm/8QUjBfslmHU1Wf11npFRDfKHke00Bk1fQM4RJU1HHdEpQgElI9olr4zsoISS/hofiiYJpKSTO5VoDZuapMiw4pzcM8nzX9rMG3o1WewtcrfZavMRkqFLA5Mdkm20xgFmmlC+UXKcpYEJvoJ0+yb0BxYVfAHOHu20nnsaTGhzvUnMd6VSOLx2fT1cdXWCvKovhAX+cjz3mkRPXJjgKhCk4kpYNvcgokLV4jZ6aAqYkWzKn7OKxyHW6SfjrxsxKfwChhAswfqMuMe38c8BG6UNkyb6DCtjBp0s0BkyuzuZ0Fxl9Dqv2FRyoHniz81X1BjxVP6sBTNSR/SFrZGIvpRRNXTL4EioK72CPGaklYDJJfu3ElF231vte5ozQ2BA2Dec85jZcteA9Jl4drdvlebLVNjvQ0pLPk+aAySsbhFPTdCSBTcb47Ct3oIw/CFfblDUqEQuCooOmrBh2DUyZ693FkV23CbK7RJZtGVmPfLGrvreKmtM/GZUL0ThIuMKz0FaLDDBwKFI/2RhyLpcf2KOIG3y8SHPA5O/T5eOcq2AUXAy7YEoggQnjz2IkSD+siKZIjk6NGXId9mhv2sfseZMgA9NWKXQ4Of2zekv4IzH6XETGvgdp36mlA5MHq2MGX5eKy8b5O4ukLl7TJDA7by2JZVLlmxjcEB4JFCiJCQvcQ5kjE5YoBKYhtX3GTYJgWKslYGKxyaqUSnrUFx/Lx9vumUF90cN9C6J+Ilo2MHlmFzkCq8+twZKWmlRl7aAwM6HTxbkz0MhmPJTtNgEBJpZIyUaHZ43q+IkiYC7uEpJmSLkbEsde8lIrEhNJvS9llSEFzbyz3qJRMTPT09GcdjvGb2zJwEStWCsm7wXpj9wJZHPdOauKeKQRF2lSYvLxp3yUc77RQFHpmnQOBDABJMliYRfnXp/wTSPo5z61/Yv927SuDJ0Ei/ITWgKmlciX55Tu2oqIn7p9syhV2d4gX4euXq/xGkUtGphMKpQo6U+WHPhJCR+odY1mgUlGrhM73T54GxglAy/rrAfkV6ustUwiXQpGxf+jhLgdFg+MCTWa5kDK36kdYDJWSVjvvEm7vqrvnXgrB0NIyDz08BxtH7tL3Lc0qyxi7yRBekpefNCshAfUvEa7wMRbpm3KGwEr5ytQLZw+Tb8Cs+JUcWXHwjuUhePFL0tPChGML8Ii+y+tABO7JdQvsqRnT977Y31M02pW77hwGroFEUv2BPGWCky4R47bWOE5ZNkveWqCTMm9NA1M1AOKMgq2/QBmN8fL+Q+YEA4lFaEhifmXK+vulbgso4uBih9ClT1TQ8DcYpWtd+VO+TKzXok5NyMRG8tv4b9s31KBCWFpRZTPg/KyA6uVAEntazQNTP6yaZtyp6G+xSy/A5OR/IrykDSlbfeSFw/sKRpNn0NixmkFmBKTn8jKtDxHFtTfVJX7MI3M8Au2DfYaRS1RYgKY222k4jay9Nt6FzG1AVjX/TQPzE4fZSZT0fQ7XgBlR/wqMbMryk51y7+5q6J+mAmLB59jMgoHAUx7eRQtWGUhAUafmLyLNwiuNxQvatbAXkZR+AZjtzcSbmnARLv7Apjkx0g/H/yA7CS2QIGvvudoHpjgEtp5Uy4KddFb/ApMFFqyGExnKK2Ol7Qk40KDQeTAdIQRelI9KAEGrFJm0t0nJn/xekOMFvtMxhgisBXusbcs4w9wKa+SLGUzyMrv/V5kq6G5cH2vfWBydXZD9r8Eg7jNr8Ck5IhFMPZSCsy0FUMuhlXzgAuRGgDm75B892dO3rm9IWaImzPoHewv3cXDWpTEZOQ3xmz32ZYe3NGQZtEQHdX8vkkAk5cdQbm2zdxq6K8gdgDpD4tYjHqyPRTVk01dPqwPkrz3aQWYUPrXyxbySNajO480xDCxc9L/R5nQ03VeiwEmN/gQebVUaXskGIHqTVuV5aNH2ZE0FomoGmERVFv7PshxqJddIssIWpYNvXNGxZY2xMi1fZ+8YnB/AxH3aAWYEmFzs0pOPkHMP1kaep8OcwblYcfQriUBk1dVh5aw18osSOs69G1DNAr0901CYnKiwHVygZHaXoP17Ay/AJORQ3JrISP7kg6nlExC2vKhAxFnulsLwLQvV4w9nVm668l6I36cLwpVtgxM6qgaz5e7FrDH5O4xZBNNl9vvX+YNjZTwhC/XNBlgRq3Lj2wXLj8CjuM5g6pLTEzUF1KpcFn2rcqAmbp88CCBiju1AUxSBsPPE1mTdvPCWvUeqFrQURTFoxi3WxNpCcBEOcp3bdaS0WTFDwUN0SgY3zcZYHLrbNrHuVfC5rkChEpwru3u1d3XRGkAfhsx0qszh8crKiGRuiQjA20edmgCmIz9LjE6OXvyjg0NMVXc7EE3IFHgDc+qfs0dmIiIKrIxaRBZcpB3/Nbk0XSACfIlbciJN4oM2RvUWXhXvT0mUr42CLJ8w7FRSeVKZipl2aDBomD8XBPAJGyrzWK7/+Sje/5s6F1iZ6e/QqlwC8bt5oXmDkzsv++WFu17GbRRVHStIZqq8X2TAiYvNZL2Sc50+Num4OVbq2n8AcTXZdrk24liYA4FMKlGgEnezCxhdzWU6sUZqMPsjF9QwKW7p+O1OQMT/UfesC7Zi4ZP2j6aGDAJid+Y28NE5RcRPtYXhU/dKUo+q7IMzCxJdysG5pIhQ0SD8FmwJSbXIRhBjZ/9u+70pg4qDD+IdKJtWgQwmXzEYkWSwfJ9Aek/4gv0mxwwySpmTI3P5RXb74LEdCf1+gpMmZLXTrStHE0Gp9WbUFwXsVOWaUNiApYIKWOrMift5K3q6w3Fc0rMCkjMkOYOTNAlH8R4xFpueRU+S6svoAnEtU0PmKBK4ie5vY2y/BEMQbFqla+ElHkls8h6L7lDKTC1sccE8xUjq9B8YtIu1Idt4ECCdFwor28Di6wHhJubKov3KUVK12prGXuWrDlQb+2jhkgWqO+bJDDJy3+Fdmrf6j17YWUnQ/ksMRl78USx5UGlwExdAassCb5VFqrsUVkit2Q9sqPeqnicwWJnD+hEqQi1ztEOwXU0K2A62rNvtcjWR8jiQ/XmpQYKdN48p2kCE2+WuuHkpYJINqsFTKg6L2b6AkyN+DGBr5+l8IqM7Psa7nocOzf9GlRceBcG2WYLTPDHn0Dm/bbMfdu92XN7A5pAnNNkgUnWMVNa2MmvsdqfxQnlq8SEpHk5s8hyv1KJqZnIH0a+P/73PxeTJQ0Xkoqbkz4bYY5THbRrjhKTFMqSbYr1+7CXyM6dmkjn8hbUTReYXGpuPJFBicizAlQApm97zE4Lhw2ACeWLoFtlGfsu88COC7yRDnCVvIvtwLXNFpiyvLJy0b4HwR6St4DQynlNGpjk0CFj6omkr+A6Ocdniemru2Tp0L6iSPcGE5jwliNZQv4MFtl62+25mK/D3EFYSOiA5gZMqK8AIvus8hj7D1lff/UGrQCx5jiaNjDxNkkfZl0nisIbDsuiQx+rYrTq/SjrayqEa9Zn2qTblPoxExcPuRgVDIKbj0nsvRxXoGqBV9Xkocruhyrbu1kBE8YCvM+eSpt0I0pQHtMq8BoaV5MHZjxKj5iogceEnusjMDcINklxSF7yosEXGEziV67QtmAkSkNilkmS9a7syV+83dDE8+8RXMC1jQubEzABy/9KlD1gm79vX/WdszcU0c45TR6Y3AiUEp77EJHZXJgW7fVnlUlM34LY05YPRJcwI5dAjoJWnnPs/sG/HaUBzGKrzXZhziO7eY2k+o/5aOtuMe1DVT/nNqDq9CbrLpHZP6g8/4hFzv3QG+NXQyQK5vdNH5igXuKHWb0Rp7ocL3O+cmD6mPa1KqOHIIvbsWezZ74EA5gAVFF5yank/AYa1PLxxTyb3hUNgjcCmN2bg8TEu5/CsressrTyGUT2FAUTVGo8u1kAs/2GnDbhgjQNTDaFq5JKJCZ8Xd/YpIJBOaPOUlTBIGnxkM4GA30fqqG9v2ZQgElY4fHi7Dhvqha0mzX4EpNBfgELSVLTByavRkA2lhPrWDL/q6NqACPY92gWwORETNiQM9hA2QKos73AaE6HeWOMP+xXq814odLSIokrhiSYqLAadtHLgwjMnOP7dnT0xlUSMzvjQUEgZqxi0U0ZmFhQ+fC/gtHrdsvC/T8HG1BqPb/ZAJNLzVZEng1IjgFxDK6NpifT1dvqHcW4Kn0oxhW/KqN9iCw8g6JW9wQLmGDSXzIn7vAovVI3m8TNyeC0GgtgtmrKwAQusy1Uvkd6bv9GtUChhfs0G2ByYiZ9nH2JILGViDBLbSwwwZx/W0Tj2UrLV7afi25fESETBSbMCBYwodC9e3zS5yO9YSxULngRrZpuQW6rsakCEwttmSzT6ZXzv1yMd9Zs0rM381HznGYFTKfUXIs0pqsgCdCHtVGqbKZFNPVQCkyC/pgp6I8pBrM/JpEnHZ+ws8E6P5wJ4uYORudrNgp0EpskMGVZQru8RZW5mdPJ2iOKUvWUACZQ1zQrYNql5oasq/BSL8EIE904YJKTaJHQVWmLBIIUqtRY8SYYoNYGS2JKsm3QiUm7d3vDPHFzBr9DqDwCEhOtYapbqzTvLrHXnpRfr7BKk8mippHG5c2ceJ7T7IBJ1h0NSwk1boS1cWgjgZlfUaa8qRBKIAqpMUOuE6gASRQcq2yZ4VRS/kPeRbvEzslYjxa11zRFYGIvvV2ukMdalu77pbEM31TOb37ABOXjN2T3NyIsq1HARDJtuVSeWDCqs1IfGE1eNvRaA6XrgwXMYyFZbcgDP3nl7omdM+g9JHtdzfuVNCWJieiuX20yGV/5/Jdbm9u+snlLTP526EadfEv6PnDcRY2wylacomhce7WyxrX8sakrBl9CmbgOq11EMPyYx/76J9SriJd5vVrFSe2gypLLQaMmAUweAouC2oVwWD5RHm5ciUJjTSqNq7GSullKTE4ELjUNjH0K5guryvhwBrm7UMMLlrspRq1SJemWdUPHI40louv8TsuGXkQE7DEZ6RloYPIKXMdLPg+BSt0gw3ac2S9FNpjWgjaDmggw+bYXkT3y6nK59Any3PeKquUrnddgXNdsgRmz7MfWoYkxryDS4BpvgMkZ28JsvXNHJB9SOhHO6J+lMDxdGmhgwldQmjnh80hv1Lv2swdcYKAGuJXIBdUjpRxvrjXjD97NhgXkrVOyPIk813BlBqXzp6Xrmi0weeX2hA+yUeuVYc/naJjTQNoXszD2n9xrEz5SOkGpCzLa0hARwfR0dKCBCTD9fXzi56nejD1mzqDLREp5sS57PVmt7zGhvm6UK6WHKhbuV6zNeEMXLZ3TfIHJ1dmNme0FmzALpS5HNwRMzp02iYzLHhW/SPEEwZeZJibPRGXzSQEHJiGfH5/wOSzRDR8d5w66BVvLZ3BmotaBicX0f1aL5TrLgq/+1/CbNZ8zmjUwiZkJCb2yL0fRrpegCsXUG5IHJEk2tiTruoSHFE/vOiKm5Q59ChJzWqCBKctseeakHQ94M3aUFHkQUT88Qqm9loEJe0+eJEnXVzy3v8Hmu968d1M6p3kDEzPR9oOCthG08ll8vKdBYDJ5U9aIxCt8mcBOK4ZMRVrokwCmyX0fN0r9l48JVfZ+qLK84VKDR9zs9OmEClPhLmmtVWCCUlYsNjeW/7X3A2+C8ht86SZ2QrMHJp+PhPePjRQFw1xMdppdpa3NKovfyUz+4cSIRHvaltIjdenQ66lA5mJfmxxQYEpk6PHJn3/uzbgRJ/sMFYSJoIRJk8BkrBzNL548VVy4jCz3zi/rzXs3pXNaBDB5DG2YLC2Ax+4WTI6pbmCSv06MiO/kywSmLE4/TzCYluAe/QMKTGbpfnzint+8GXvs3Iw5mPiJ+GvPwtGS8YcHpsNu9zbKND9e9uyXmd68T3M8p0UAk09c/IdZwxAUuhxxLl3rBCZhJ09cmxDny0Qnzu/bzhDS6gWoidcEFJhWOen4lJ1eFZ/q8OyguYwJE+BK0hQwsaeEYZxttVbK0y0L9v3gyzw09WtbDDB5W4XEtmGLIDXvhIhA5olDp/XY/iFviJUAmBE+TardMpvyIlLPbgokMOXiophM89e53oy9w9zBfM89AQSw9yzRisSElPzOJrGxFfO+RDhl9SIQ3rxXczqn5QATsxb3/j9nGQUjr/3apjZgovGMtazEGlt4h/KwPO6wT1s+ZDGMK9xF4zAABcD4U1osRxWadxZ6w5wdns2YhyD/8VoCJhbFCpuFXFbRes9uRC81q9xKb+ak5jktCph298k5WfPw0pAWtUhMIJOZhF5ZV3X0yWeWumzoGDzjSUhNh1ocAGCesghtC6Zu9yoAv8PcjOdgnOLAFDQhMTndmTSi5I99H7VEC2xtwG1ZwAQFoj5lka1Ks/Lw0V4g2lOV5T+hhPf12dcmvKNklXNdk7gk/WyjaHwdzO+w8GoOmIN5MvU4zQCTsHHFz+xRHtjhy2Rp9NoWB0w+Dyh3eTfW6FW8Dm1NYEITnX3i2vhpvswXLzPSpk3YZtzDYZn1MzBhMJHKLMXRBVO9K9uIJOn5MIIBmI6iZcHaY0J9LUfG89pSufxRMte7sfsyL03p2hYJzDavHIuOiBA/RZ/4804HJvkABqAqi6qS2RxNjKnnDP0EbD8MUUAeLe78E2AAYFYCmHFeAXMkEeMuGoRqgvRBvh8OFjAxZitKwGyplK1TLbMP/KSEzM35mhYJTLJunRhvSB+JDdbLgEqoS6px2EC73X1iRMIgXyc9ZdmQeQKl6CFCjf6XmKSszFIU7xUwzamhceGpCzHxo4MFTEdlEPoV/nm01PTlLt3Yczq3tUxggg7t38vpGEJtS6HIOaSjXaWzA/NbANNe0d2XI3V5Rh+0CPwUwLSHvTkO/0hMWSbFFUZ7WZHiBscMNTuOGBYh6fj2oACT93cm5AjMrg+X5JRvQdV0a4NjboEntFhgoueJ2NFw4noQAGodiXEDk5DfTkjyuUq7frl4KGZZRuvW1MAd/pH+BiYP9i4vLuvkTWuEyNkDosIEI/fn3hwMYMqMFGB/P6nEdOxNYm5+1e3UWkNaLjBBwTbvY69JhFn4OMZDYh63lpOhubck/OojkWnq8mHHQeCO/gYmgr3/ttgsZ+dO+bKkoTG3fmZgTCtRXIyd73XBAKYkkyklX34xn+xsuNJCQ+/SnL9v0cDkE5uw/tiVTBA4o6bysjL4VT60rfuQZbLO14lPXjp0FZod8b2cX1VZ6N8/VRaz3jnmnQ0W4op5NqMDCsku4Z2kAwlM3kyWCfKbxbv33KmDsmHOavHA5OUuE0RxJUh1PXaAJmCoDHvBhSeuTZzeMPnqP8MZ0P6Nv4EJiXlIkvMysic3XAsnembfBJMpZAkMsv/hVR4CYZXFggc7D9lTZDx6ia6+esdVOjBBpw7v/XORQMTXAcqucKHY8P87SP/imSi+HYibTTWknEKJSNFxI38Zf+QvSEnJpYiVxaJS/xE1p39yiGBcipC84U6Ll3/9mHZUkr2om35v6TN7f2xofPr3DgrowORUMO8wxPfq8Tis+FMASp5x8TEss/9RgUmwzxz6I4DZ05/AZBLbzkqL/+0NMFG9IBWV/JZhPOhK5ogu8HOAwY9WIk04JRh3NPeSkyrwi/sWOjCdpGj/1j/xJqOwA8VLkRbGdmW1MVxJLungc5nE5CVDxorYw/oVmDLbRGnFiGMT9pU3xBxx89LTqCwAmPQyfwMTdPyHyfSZopOnXoNbpEFp3tDYW9L3OjA9Zjtm3dFLDaKwCXuvH1Ht+9acUYn/9ZUZUDkvlZoMf/kTmADYBiRn3OANMGOf7ddZoKZlcPBf4k9gApQFkMyLC8uk58mzDVuLfaVzc7teB6bnjMK32UHI/ECg7ELe3i1rZMLLvk545Oyzo9pGxPwpEKGtv/aYWEjeJ6TiZu+AOaQzoveXw0r6f34DpkwkWLY/KKqU79RBqYyDdGDWoFvcuqNnU0hNqGCvZo+M99kyy9vzpYopvNYswvP8Y/zBbd8lpPxWr4D5NCSmKYTvMf0mMWWJ/VBoLRxE5vxQoIwt9at0YNbkgVWZ4R3aSQ9irxmfPSIBOYuO1h4+HDRt6ZCBiGXfyY1tNQ0t/L7uUieuh7gMMvYvq35Z7TyPc/D7d48DmEQTe0w0/SG2K4vN+w77QLMWf6kOzFpYIAqVDkySMEwyhbyouJGtx315fqZBMO4Gsdv6B5js/eNQZb0C5tMw/oSIcJeob5XFvvIw3CJjimbu9apaX4tHXz0E0IFZG3HWMVM7IaurTFlp4bXxf/vKQB0WD4wJFU1LQOzr/AJMQj6irPx6b1RZux+TGrlV9kpV95iEnGCSNLlg95fv6JE9vnKM7sesm4KICCIVRoHc6rvLxN5tur14P8L+FvkFmDKBu6TcK3dJ9HxE/thCliHo599qAZOXnJRleX5hOXtWN/b4Dkp+B11iqkPHBu+SvHTwKFhmXwDFI6r2jY7LfN1jIiTvM1JSfJU3AQbtZw3saBDFJWiRwLug+RySZw/sYfTVcqvlsfJZ+443SAj9BK8ooAPTKzL5flLKkvQ0gRrnITqVB49XO3wFJsCx1ybl/Z83sbLO7JIlkN6jVAEmIVtkufK+QnPL6cTlOzc0fAcdmA3TSJ0z0HAoJWfoDBB8OgAheN5UBWB+Y5OM6dmTtzUYqaRePqa9x/OvVirfXfLEF1+qQyT9Li4K6MAMIC8gDew2SKrZ8Jl0VBmYv1hC2EU5D3iR9mXOaC2EskVUoHf4IjGhf2dJjEwqmLH7Ta6NB5CMLeJROjADOM3xC/snG40hKxHUjjjVqsN3iUmOV1orz/AmUZoHPHQoT1yI3SVPDle0x4SxB60MyPT8z3cv1C2w/mEgHZj+oWvtd0WFuuRBg5dRItwNwjtTwXw3/qBUR0G5sSzVq5o/ZiLEhaFKHqVjlQETGiwhy/NOZk4kSw5XBpJ8LelZOjADPNvJy4YMpzJdBZXWrc76KjERl1pSYShL9AqYeF9f6soyWX6dVNqm5ukWWL9yjg5Mv5L39JvzYtCtwkP2QmKd5frWV2Biv1d2ylLsXflKPBS9S55z9i5pZIsEeY/VZn24yLz/W31f6V/G0YHpX/rWeveUpUOQDUKvcqmzvgITnkRLmVWI9XPvkmw09r037/EvNuig9D/T6MD0P41Pe4I9dpYa4GKg9q5jvgITe0UZTYXaeQ3MeWjDx9BYiXnVho/7RYqwj52Xd6xsnl4HNjAMowMzMHSu/hQzMaRGD/4Brfp6qARM0rhuX4OehSt1vJeNa9Hhmb1aearisZLZB3kzJv0IAAV0YAaAyLU9ImVpBiyz4gvBAGZjWr0j3u4jq1UaX2Te82eQSNUiH6sDM0jT3m5x74g2QutsTECoCqpsoyRm3NyMmUjcngQlOqS+YlxQX7MshA4vemznoSCRqcU+VgdmEKc+ZenQFzEBd6oBzCK0ei/xutV7xhSE001DKz57QH1tVfIQRIDiduw/OY/v5u0E9cieAPOJDswAE9zzcQkLMs41GsVvAMzq89DICgYcNmVWNBWacoD3SmnwiH128Ggqk6cAzLg6gSnJdwOUL+mgbJCcfjlBB6ZfyOrdTWMXDo0LExkkEj2v2hUKgFnBLN1zJ+75zZsnx84edDUVBLS8Z51rAhOPlqDCvmErLn2oQG8m6w05/XKODky/kNXLmyKBOjGajhKJ8BquqMo4UQBMWE6HHZ+44zNvnhw7J70fpQJCA8k5PCzPpcryJoT44ZDNRh7Ie2LXV97cSz/HPxTQgekfunp91/jF6ecZBeMbAMgZ7osUABPO/wczJ+7k1e8aPHg1diaQtTgxHUB0VRvj/srDkkSm5H236yOynkgN3kg/wW8U0IHpN9J6d2NunW1FwyehusFjuMIxH0qASeSlmRN2jvXqqeYLwuNC26zD0y53AdNeoFkms0+aCpYTL5oTefUc/STFFNCBqZh06l2YvDDjSiKIPLA9XjEwGdudOXHHIG9HFTsn410Yf65BChp4wJ7GteFUpfXBUvPek97eQz/PfxTQgek/2np954SlF0cLcuslAqU3KAUmJN5x7DETvX1o3JwMSEx2LYAp4NojEpMuyZ3mnfHI22fo5ymngA5M5bRT9cqkRYMf/hcDAQAABk1JREFUR8bJFPxtpUyVZaWZE3ZEOBThhg8A8y2osiOhyooWIvfPn7p7b8NX6WcEigI6MANF6Qae037BwI7hovE1gGUIVy89CrA7r+Q2U4+b1NyHIpD9WIkc4m2rO6iyK6HE3kRl25SsR/cs1wgZ9GE4KaADUzusQJMWD34Obox7gcrwRgMT73HM8E8oeci7qgIxcwc+SJlwwcmpu+70Vspqh1TNfyQ6MDU0xzGL0ruGU8NGGGe7KwFmWfE/kfnmw8XevBJ3mVTSkoKCqV8XeXO+fk5gKaADM7D0buhpNGnpkHmCTCcqAiazJedP3H20oYfo32ufAjowNTZH8c+nJxmNxr8BTLdP0zHEBvaYOOP/2zuX2DaqKAzfO2OnEWmTRm2VxI3Dite2aaBqC3FSBBIbFsAWiVcXCGia2Ekr+jCVeDR1SKouaFTBAiSEeElIgAChegiLtguEVKmRIlUsKsV2k6oqsUtJnJnpGceuosrpjJvYM8f+vYmUGc895z/zaeZe33POojR6Uvs1zWMuwZz7UABg3odo5f5K8CRlnUhhzf0cteErrMNSq4ShRDg+XG77cP3yKwAwy69x6SOMd/o75jculAom7aH7Ptl/9oXSB8Q3vKYAwPRaRPL2dJwMUQMi9XUnjWsL5+jCmEr2a7lyJfjwVgBgejR+LdSEqM70XaDfNLc4nWNSfdmZxPl4ABvQPRrUEswCmCWIVclTt1CPkXXN8jBtbh90CiYtD92YnrvaIqKTS6/B+LBVAGB6OHTBsT1dlKX5HW04CDpZlaWdQf/OL04Hrw1NpT3sFkxzoADAdCCSW6e0nHimwe/XjypSRJyAaQgxl52/1Tl78Nxlt2zGuGujAMBcGx3LdpX2kZ7npE8ZpTIgD99zryxZQGD+ZywsvpI6MPF12QzChSuiAMCsiMyrGIS6cwU39g7TdoM+Wn290yGsWAaKVdlON8TpVDj+zipGxFc9oADA9EAQ7EwIjIV2q1L5lF5nH6JmQCtWOaAnJtVnNuOUMP203TVx3NsKAExvx+eOde2jvWcoWC/Tk7Mu988i5UcsKun/fyfS8S4Rtd5s8eGqAMBkErnAqdCjii5/pQrqHSuBmZuDmuLidN2Vx52mfzFxv+bMBJiMQh4Y7RlUpTx+LzDpkXkpk/7/qbnoueuMXIOpdykAMBndEs0fdTY1rGu8TOVHNhdd/FnKFftnQSy+ODswYTWXxYepAgCTWeDaRnu3+aT4ayUwiU2rwexbqbD2LTPXYO4yBQAmw9uhfaznPO2hfeLuZGprjkkV79KU/nUsNajFGLoGk/MKAEyGt0Lbx6HtPqn8Thw2Feab1t8cmMK8ReuxsUQkfoShazAZYPK9B5o+3N28vt5/iFZo+8gLpZD2tbQzyMwahvFJMvLHPr4ewnI8MZneA9ZTkwpEjxOc25aDSWxS9pfxWTKs7bUoZepezZsNMLneAtFQfaDRfFsK5RjBWb/sVdbaZPB54kL8NeRlcg1uoeATX/tr2nKrcJeiqGdom96zBTBzyz+m+WUiM/Mq8jL53h54YvKNXc7yrSOhPiGlNd/clJ9jWgtA3ySy6TcEasayjS7AZBu6vOGUfRLYYHXuUp4nIqn5ba7M5dkFXbx5bSg+xd29WrUfYFZB5Ftje7pUafxMM5PNeTAnqV37QHJQ+6UK3KtJFwBmlYQ9EOumnE11gBKqFVqKvU7zzHdpZfZ0lbhXc24AzGoJ+XjnA1tvbvjJNGU3vcvq9DobTUa0D/CTCc8AA0yecStqdctIaIcq5G/01FxvmOL9ZEY7irxMngEGmDzjVtzqaMjX2ij3KoY4ZUjzRCo9cwQ/mfAMMMDkGbcVrW6L7XxQyrqv6ISrWSnCs/0aKuYxjDHAZBg0O5Nbh7tfUlT5njD0g4nInz/YnY/j3lMAYHovJqu2yNrk3uBXD1ANoMlUZuILzDNXLWnFLwAwKy55ZQZsO75ruy7UR7LmzR/RNboymq/lKABzLdX01rVka+zJx/SMemU2qmW8ZRqssVMAYNophONQwAUFAKYLomNIKGCnAMC0UwjHoYALCgBMF0THkFDATgGAaacQjkMBFxQAmC6IjiGhgJ0CANNOIRyHAi4oADBdEB1DQgE7BQCmnUI4DgVcUABguiA6hoQCdgrcBtq6cjTppWI0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218122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png;base64,iVBORw0KGgoAAAANSUhEUgAAA9AAAAGVCAYAAAAWpBkeAAAAAXNSR0IArs4c6QAAIABJREFUeF7sfQeAG8X5/cyu6jXfuXdsg22wjQ2YXgKmhF5C+xMChECAhARICAnNwEEggcSkkUBCDQRSgJAf1dRQQwi9GNtgDLj363c6tZ3/+2Z3dHuydCfpVNYwC/LpdNLqm7czs/PmfYUzfWgENAIaAY2ARkAjoBHQCGgENAIaAY2ARkAj0C8CvN936DdoBDQCGgGNgEZAI6AR0AhoBDQCGgGNgEZAI8A0gdadQCOgEdAIaAQ0AhoBjYBGQCOgEdAIaAQ0AjkgoAl0DiDpt2gENAIaAY2ARkAjoBHQCGgENAIaAY2ARkATaN0HNAIaAY2ARkAjoBHQCGgENAIaAY2ARkAjkAMCmkDnAJJ+i0ZAI6AR0AhoBDQCGgGNgEZAI6AR0AhoBDSB1n1AI6AR0AhoBDQCGgGNgEZAI6AR0AhoBDQCOSCgCXQOIOm3aAQ0AhoBjYBGQCOgEdAIaAQ0AhoBjYBGQBNo3Qc0AhoBjYBGQCOgEdAIaAQ0AhoBjYBGQCOQAwKaQOcAkn6LRkAjoBHQCGgENAIaAY2ARkAjoBHQCGgENIHWfUAjoBHQCGgENAIaAY2ARkAjoBHQCGgENAI5IKAJdA4g6bdoBDQCGgGNgEZAI6AR0AhoBDQCGgGNgEZAE2jdBzQCGgGNgEZAI6AR0AhoBDQCGgGNgEZAI5ADAppA5wCSfotGQCOgEdAIaAQ0AhoBjYBGQCOgEdAIaAQ0gdZ9QCOgEdAIaAQ0AhoBjYBGQCOgEdAIaAQ0AjkgoAl0DiDpt2gENAIaAY2ARkAjoBHQCGgENAIaAY2ARkATaN0HNAIaAY2ARkAjoBHQCGgENAIaAY2ARkAjkAMCmkDnAFIR3tIfzpn+LnL43lzek8Np9Fs0AhoBjYBGQCOgEdAIaAQ0AhoBjYBGoD8E+iN2/X2+XH/PZqeXCWQ2m9Nf7+sapLcvW3u9jEO5+oj+Ho2ARkAjoBHQCGgENAIaAY2ARkAjUFIEvEagi2FPpchkJtvVa+6/ZXve14V2t0k9z/SaOkelMChpZ9Un1whoBDQCGgGNgEZAI6AR0AhoBDQClUSgGIS1GPbnosq635OJIOb6WjHsdZ8jEyFOJ879/Z4LeU4nzv39rsl0sa+0Pp9GQCOgEdAIaAQ0AhoBjYBGQCPwpUag0gQ6F2U2VxfnTMosXdxSqLH9keZMhJleUw/V6TIp1JmIr7tt9Dz9d3c70/+uifSXeojrxmsENAIaAY2ARkAjoBHQCGgENALFQqCSBLo/8tyfq3N/rszZCPVAsctGnt1k2E2W05/T97uJdH/XIBNhVq+5/2Y5DXP/LX0DoRSbCQPFU39eI6AR0AhoBDQCGgGNgEZAI6AR0AhsEQj0R95K2Yi+3Jr7ix3uy325v3jhQtvUF3F2E2LDRZDV6/SamzhnI9D0erbEYfS6myTT83Qine13TaQLver6cxoBjYBGQCOgEdAIaAQ0AhoBjYBGwEXoKgFGXy7O6URT/e62M5sLc3/uzYW2NZ0896Uwu0lzOpnORKQztc9NeNPbqki0ItDpRLovYq2JdKE9QH9OI6AR0AhoBDQCGgGNgEZAI6AR+NIjUCkFOl2BTf89nWi6SWa6+qwIoyKH2VyYC3Vf7i+e2U2S6Xl/v2dz6c7UGdM3BNzkmJ5n+z399WwbC+mE+ks/IDQAGgGNgEZAI6AR0AhoBDQCGgGNgEYgGwKVIND9xQq7yXMmIp2JKPfnzlwIUcykOtN50gkyvU8RZ/U39+/qufpsJhdvdX3SXbizuWQr8uz+qVy83cQ6m0qdzQVejxSNgEZAI6AR0AhoBDQCGgGNgEZAI6ARyIJAuQl0X+Q5EzFV5DTd/HRi2RdRdMcN59oRclWdMxFles10EW33czfBdivRZJf7WmTKuq0Ispso0/MkHpkINb1Gf1NYpSvW7o2IQjYYcsVSv08joBHQCGgENAIaAY2ARkAjoBHQCHwhEKgkge7P1Tn199mnjq556y+ruxzE3eQ5nThncmtOd+nu78Klk3xFbjPZKwl0zUjmHzFlcGjpS01xhzi7SbQi2Wb1iIB/8Nah0NDt6+uGb11VXz3EXxsI+kK+kOlLJoSVjCXjXZtiXS3LI21rF7S3bVjc2tm6Nh5n8ZSrdiai7CbQ6nmm19wEXGJywv1j/Q+cuDLqkGxJtf/EZvsCLbXVZijQwM1AQyLJ6kyfCPIk8+HPCSasbtPkrYlErKm7m7VOaUh0zuEvJPoDtZh/F4Lx/67cI7TnuP9GYDOXNrPa6lB3qJ6bYrDgvM5gprTZYlbcEIkoM/2tzB9ram5uhs21pbQ5fUxlDR14/rMJITZhQiLSFK6q5fF6Fgg1WKY1yMdFCN3KjxMlkiaPsphot4x4kxHtagkPinTszN5KYLul0JCEYl4Kea4335ztr55dX9fd7a/1m0a9xVmdFeVhI8RNK5FIijiLGkFfm5VMNLHu7hZ//fquGWxhvFJtEGJ2FWNvRXgGDNG3jJVsj2BLZ1VdUPDB3PTVB7ivKmElgnJbzGRRK866fGF/s+jsavZXd7WNZf+N4lxqo67o+GY74erVR1b5RrUbvCtZa1hVg1nINwgTUJWRTAawHycM2MpEsjPabbTUcd60sSbSPoG9EKuErXKHDv1ETqY7v0XzZOoA5kD2yGBnZ3udX4QHG8KoTxqsijntMA0WFRbv7OZWSy3awdAOVqF2CLEfxuYw2N/ha18TqQ1UB+vRHwbzhFHj81sBnuRGQhjxGLciQZ/ZkkjGmqqG8lbGBnVz/gDNyxU9xP33m2zaQpNN/zDJ1rWGWCw0iPHgEBYI1LGEVcWECDADM6fFYszkHZjxmxmPNLFIdwfbZj71nYrPO+KJ3wVZuCnJhsHzy+quZizUwPzBBsZ8tdgzDqLP+xg34kzwbvSsVmZi3kn4W9iaSITPaSzrvUr2++ef97Fhwww+Y0asd79vNNh/64Ksy6gD7oMThtHg42Y4mUgGaaphPjPKklYns2Itnd2+5uqo1cYWtkV5Y2PZ5xrxxJIgO3SbGPvwQz9ra6thkUgDM83BzOerge3BpGGYphAxPI/gdfR31sSiUfrZzefMKT/mZ7/pZ82zLf4A+rJ7rqH+3z01xIbU1bJIYkiCJ+t9wghjdRPAOkvA/mjcMDr9CbOZGVYz6/S1s2V3xyqBuew7jegj7JsBVhOrYR3Vg5khGhjn6PMGzfHo/7E4M0OdLNHexvyDNrHmZBtbNqI7vd0VnXT0l2sEvqAIVIpAu2OFMz1PKbUzTx1Re8hPZ5zy+32eu6NrxWaKaroam04w3aRRzkf9XMe+koVlUpuluvyNeVMm1g2tHX7L6W99QOtDPJTqDArK/Lt+e+uxOxw38iuDxlftEaj2TeQGCJ7JwswwDFhkYFFiL0u4sLCYtKyEFQcv7EhEkus6N8QWfPbSxhf/8/vPF67/sJ02EVQb08ky/e5+KAXa/f4UXo1P7zh03A5DJp154rOvnT1vdmCPCcOmm2HzaFi0JxowERYNgkEh/DQdG8lE3GCkpUnY2cW5aMEvSwRnL+Dn45HA2o/O4b0Xx6UYN892HDXC70/suy5prRDc+Cq+e1/YOhF21+HmEoaJPkCKg8ASMI/TjRE3cd6FJ214/WM05SXw68dHBdoWDnADIN8xJP4EIjF9uxGzfCY/KyHEOPSHyTCUboxh2OWTfQjWA2PqstgP4Ni4EN34pQ1/+hyd5BXDl3ycr13w7p7jVkZKgXF/53xTgAx1jtg2YLDDsYydA7umwOo6WBsGINT/bQ8LtMJuB0sYnEUsQW1gn+GKvJywYo+2rl+yYM7Ez6ltZTk+AwGqidecmvTH/jqSP92pvnSNOHRYJMbnwOCDYe9svD4c1lfjeRANwdin3iQHAPqTHIO0GO7AKxvwnrfw6tNtSeu5HWvmbywlySCCv7HroJHCCBwEO06CMRNgWz1sqYEt2HTBosqZT8hWQG8B924Y3oHf1+Izb+C9j/u72/5TX/9Kc1lAd76ka9Whe4FfNtWOfnwRbYJFIvuP5onQQUwYBxlczERbhoL0yHbgIynMaQzIuU1gK4mD1DGxGhi/he2lJ4L1HS8z9kpLKTFXGIkNx45KJMR3kkZsBFDeAVaNwd9qYVdQzpNOH7Ht5egjcs7pxEjeKCz2IVr0rIhHngqN+veKSmxiyI2KpRftywKthzJ/F/oNmw7bh+AnFuSYdzhahQtg3yUxQuX9RNAGaxvatwqvv46mPca6E6/zrR8gclT2Q7zZiI2VmjNZdXIKCM72MID6fx1+hmCfM3c69uN+CnvRBk73zRY8PkK3eo5ZiafYhqc/5nPKs/ErXn55tzjnycDee79J/Z698IcRIMb7wt7DAPKOsGsosEe/ZyBFwtXv5d3WwieImHagz6y1BH9HcGu+mUj8mx1yYTPGc39rmgFfo/YnXhpWZVSdwWqjw/F9u2NWGWf3exHiWMPgdxVqp8QK2iDrwnubMAg+xMB4Hpthj7N165bzE08s+SYSQOPs2jX7sETbJ7xx29WiEfZNXTqGBRMHAr+vwi7qN0Ptfs/8tL7Bf+j3zgoH1wp9BpuPAnMNW4OzvY4/PW5Go//l35hZljlTXPJ+A6sduisEi6NwiXdF/xiJZmF9A6LPhGuukdef+jk21Y0OvH8T+vgH+PkMS/KnGBuzmjfSXKQPjYBGoNgI5Lv4H8j3u5XdTLHCinT2iif+9ku77TNq6qCj5+349GWR1RmTZqUTxUwqLdmtJve+2pCuPmdTnW0tyo59Nq96Ya8zVi1uXXz7dxa867zmm37s8CH7/GDy/kMmVx8YrDGnG36jFutaEDu5MskRd3shZiVFd6wrsbxtdfcbC/9v9ZOv/O7zTyOb4rSAV4SZ2ky7vIpUq+fuv6dU6dGgB9fNP+gH3DSiScOs9fv4QVjkbYflE3bwuUnkTS5B+rGSbt7yloMtf1qgYG3wPrZEn4hbsQe/GX52RdEVRnzB/dFDpuBu911YdwwaWQcbamAokXybsPV/OP1AYBOAt6KN70M8fDwprIe+HnpyWQ42Z/uOvr5bLnJe3PTVsTzsPwac8khAvAO+C6oJ6LOkmQr17A2w8ZanSuLdUOHYYtw7n4rGkg9urHlq8YlcXv+SHWTj+91HTkCXPBpmHAWzpwsuGrD2MJ0+nQv+dJHAo9Fn0AY0fBFeeAIX48H/Cz7xSWOJldwN3YdMFdz8CQt0XmCxgOiOGvtCqj0BS+29cC2IEAXTFrH94WkvYDipvQzETryEAf5Qa0v8hVkjewh6fyfp7+9N4sBB8VjgQG7x49F39sCXDrdtzbnf0xToEDsWwTVYhlXXS4aw/tERivxvIn+hpJsYGzbsVVvHBs3FOHvUDPtGWhb7Glase6L3j4BhAdoYyHH89rQDm0r4/OeWZb3MjOT9oZqlr3L+CRG+oh1iwbRAYtT42cmEcTz6K8i+3CgCUetFdPr7PjXnwOuCr0Mfed1KsodDQfY4r3+85AtysfrrIAv8YDyOg6F74jEYj55Nrv6sl3+Xmxi4z3DadPoM27zP46W/s7HJd6Cs91JWczpdHm8S959gshk7bAfsT5Dt4Hw6Pg5PALlpQbblMu+o+z82I6GqG+xdkIyHQWQf49vPXZGHOXm9Vbz5pt/q6rrCMBKvsa4PffDOOQ7z/V4weRRMp/GbR79XZAlzDROr0GqMX/YA8216Ecp6Uccv2c0SiZlWPH4CblFfxTdvi7sUbWypfpMLDj2EWogmzFuvY75/BOd9BKr0xlxOUMh7RGNzPfN3zmUNsdvY8NgsTM7AnO+O/kpzZkBuMOa2VpAdX/Z7wSL41DKMgheA+T/YGuN1fv7k4s41ZwPfsct3hbByEjDfH9+LjQoBb6m8+wjZjE0Xtg4/X0dT/8l83U/yS7Yu26YXNi1CGxNsK9PHdkQHn4GJYzJAH4FHNfptkDbzMA4gFLFubPC24v67Eq99BAHnnZhgHwxjbL0m/oX0fv2ZciKQy42nWPaoSUv9VG7O9HsvQupMGPLvl6066Kfc5P4bt316bnfLZgQ6k6tyukKbnmAsW3vck6rbRjfZV6SZdrrpdd9+p48ZfvgPt7nzvafWXXfv3MUf7vLNsSN2PWviwcOmVJ/oC/rGYZKgm06xcE4m41ZH2+rICx8+vO6RZ69dsjDeliLSbtKc6bncaKgHbbvsjn23HzYhfDdo5zAsQLEQAbEntoz/MYHZh8Oe+yPRaWBKMo1/PsO57hbdiX+cUvfU0oGqQ/djsk3EDt7WYP5TcBP8Or5zLEgb7mPFwNVWt8hmLGzvwW763xYH53+WgcilX8P+fpfQzJ7NjJ/+a//x4frg8aZpfBNYbI0bG3aRe3qFs1/hhj3XMUeE2sIlW4OL+wA3YvfE/hNfMKfIykojyM0R0f0n+nj4G6bgp2A1AbUfvaco+FNTSanDDRQOd8KM3z0rULe4FO6u1I7vRQ8/HyrEofCLvBf7AScB+33w/VB/8uzp2a8QjTOQDPEfdKtbRDDx4tb82YIXLqvFkUPN7sTBEAfPwXl3gp20oCrWfIL1PGvF5sUzPGndEatueXkcR1hECY7ujQcfiGnmJlBPwgebMPDAKSbmQrSDlDxj+qw7fB2Jl/kANy/IVTuxsXoPLL6/BbJ/GHoHqfzSs3bgh/SKIcLznsWStyVF7PGaEc/RYreoh/j06yNYyICCxc5Cf5wBvIl0Fqfv0GadEET+52Pv9nbWJF7jM4pLpMWbZ/uZudV0FjS/ie+iDYxR+L58CGffeNqbXp8Am7uZkXiQTZ37OTn+FPMixJ5/fAcfT/yZJddB6YxuBfjR72UbinHQWEK/Zy9bhnWrGax+ge99Jm2sFnwsuP/+wNThw2cbPt8Z6ChH4344WG5QF+cgbIl0LsLj1mg0+mjVAQesKs6pe84iblx2AAtbd4qh0SZmGlNwfQnz4vR78gggLzaDP52wkrf52sOv8G9NHNDmhWhcXcXM2O5YTp6DTYoDYWo9rC1WH5Fu6Vguvcms5J3A4xF+2Vio1MU/lpwngnX1bFufjx0I4w/HN2DOgVegwBpYKvxZrgH+In0E7c0K8pbagJ+vgFQ/EUmyV0Zfx1ZKL0J9aAQ8hkBxJpXcGuUm0G7yrMhoOjk192vcZsz+F015INIce/FX059tjLZtFgucSWGlxXg6iVY7odkGocIh3cZ08uy2lZ6bFz44+5hRU2uufeOxdedUzawdPnGvIeeZQd8ELLiKddPJhK5IJkXnpk86HnnskvfvXTq/mSZEard6EC7u5xKnXU4aHTzl6ilnVNcHzjNMA/E05LRHTp/Oliz9JB6dQsP+vZADQNONZg1o7qV1/nX/PJK/pWLY8zrdHRuOqq2qTp5jmPwSzLANxPHzOkEebyabMZevwzfMrfIbfz+SP6psdqPg7ivq7Jn+zk795czAqd8afUIwZF4JLMbjNiH7hMK0B2f7NIpIF4g5qbqtuEXNMwKJP+7Jn2rKo+lZ3/qmOLIqELVOQU+4HPiQQlvKfk3jFsqEdX2sK3bnzoMLJ56ZGrSh86jRCdP6B7bmd8aAIPXKdvkszUFzDVwZrWfiieTlU6qfej+fjSTaod/Qffie6DE/w0ICi6tiblhs1mAsbQSp0g9FIpHGcYP+/Wk+tvYFnxAnmJFNrTubAf9v8SW74L0lG7/SDiHIdfRhy+q87IbfvrC8sTG/2HTysujaeNAokwWuwkIOm3XStbZUfYQMhncvf9fwiYt99Z0v8yLkkxDP7+dj00cdiKCJa3Bdd3TmnRK1QfrOtAGrv0H0+jkb9QC5pw94sSs+mjeUJePfha/KhdjVRThRKa8BefSwZSAYV7Gq+IN84sDVXKmaN+yDsATf77HHuXsRCVGm4aaI6Xwu+OXswO9hAzK/ayA3o59/fkTC57sULlGn4ktow6g0fYY2KaRrPVsIgj4X7ujzixEnLRoRaz5t9O7wDfkVWr9LSWcawlcwhGewh5gRm8uOmZE3yZOu5ld9Oo75/ddgWoTSj7wPpT3IU+Qd6L7nM/bJ27yxOLHp4k/Cv2kl2wFq8+XAZA6+A16BRUBfyDXsWiwK7kAelduGXAcPL02kS9tD9NnzQqA0E2RmE+i7+lJzaWHei0xfuGjOOUMmVl3Uvj760K+nP3tVtD0rgVakua8YYEWiM1nnJs7quXIlT7lqO+SBfleuTL7Gl/b8TWiQ/5CuoYEF/obANlBwEVdTIAXK69LJ2NJkrDOx7MOH19788Pff+28iQgv2XkQ6RaK/f8+saVP2GnJlIGjuZPqMIDkOIw5bkjYi0CriUP6uSHRhKrSrFVLdhaLFn05ycdlpwcdp5znn4++xQ3YRSeN62IS4bK7cVXP+fIFvpI1QuGvBZha79OTg04ibSx19EelexPqu13bbaqup9T83uPlVzPnkZi7/7vzbm0Q7nxwggcbZpYtuHB3jf3Clv2LP8PyX6MUCcWALoodOs5jxc5z1QJhYTMWwL5PkLjTWJ691J60fPV41/71iuHVT7DPvrr4Mi6sLof9R7FtZDuCWxAJgFVxefxvp6Lp1xvAXKK6uz4PctRPdgUtwLU9HRyG3w9KSTtsax0UXipwQvxwWWnsPH2A+AyEOHhxr812AZSLUcw6vvHK1Qy7OlxmmuN5f1XUvSGlOCtECuGtPHjEBbs58Lvr85BJvsLj7AHkCNAth3ZPg7Bc1w59Y218fyfZ36a5tsauRWeNE2E+u2mXoOzKylxTpxXhcy0YnHxyIB4l497o5LGBei3PuBI5BIRXlWKfQvE/q7eNYhczlUy79tOBr8PANtVY4fC7mcxAVxK4Wg0zkZgzd75fjHnMTC8f+xPe8MCdvEkoslxw16iiEM1+Jewe5x5dyY7GnJRyxuULmUXkUS5HL+N57r86tmZu/Szy0aAizzB9DyjwTMxlU83L0+1T42jJc62vYhva/8XN27pUgMes4/R2SsrVXfQ1/vxoYTIK9hHk5DmCORIyC38188ev4pVsVHEJCGwAtV7CZiMi+DH3uABiPkLS83ONzaS/dl2S/xuMvQPy3DY2c8hnoQyNQcQTKcWOiRmZSdpXbtiLO7t/NYB3zXbLskH8EwuaO7euiD/1qx2evijX1KteUnjRLqa6ZkmmpxWE6mUgnRNlis902SuWZbjJ7nTZm/KEXT77PGBUaKcIOGy3zJUUDRCKWbF75XtsD/zz9vfs3Le2gBboizvERW9eY3/zN9CNHT67+vhk0Rpom9vNN3F2Q2pbctem5JG70XCrQMg2RPCTZcwj1AJtF12QxiOSVSwKdjzT2o7LcBbIT7q46BfZA9eTjMGmWUvXM1jRy614CN60rmlaxR8+fPF/dGN1EebPn0/Yb5v/ZnTMPqRnkb4T9U6mf9MJSjQYJbbriP2AV2r5ukD0tYa2CcnlDV3vizwfn6c5KCcKCsVHHYllMqvM0nK8S+CNXmliJjO/XrmqK/TXfNrgv6qeR/eE6GcaCnB+D10lRLPeB3FeiC9fjX4LHrtk69MySbAas7zx0RwzEa0EZ9i/jppHbHCISrYgr/ouPRW8YWvXvglwsox2HzERwwdXojYfg5CBB5dhU7NUMYl1tGMR/Yf7I9VX9tKN9zaHDfKZ5Iaa+s7AwBPGshL08hjH3omFaV/qHPPF6PiqiaMQMfu7X92QJfhVs/wqQsMNEynrIDVO4X/LbMAX9ho/+W15xrmJJYx2ygn8T/e/H2AAYg3m/DOQ/DSBSvbhYCIePy1nnJ0/xnW/NiRDRWaSK+9zvJoFXXIfnR+DXsm3UuVohN60xd/wNLbmeH/I9uKhnP8Qrr9Rior0Q3R15RWRehXKtCXuMghqNe+GrSEh2Bdtjj5fydaMX/1o0G+SZyP+hDhEtdxtIUaccMHcZXd038NNmre8T8+vWIe9D/GK85ww8KAFeue0l8yhJGhLqWVfyK7d6K99poq1RDLVMdg7uaRRaRJ5p5Rir5P7/JgbaPNyUnpjRyEuaeyFfTPT7v3wIlGvgulVdeq7IcoqMOq+lfj+gcfKEOT+e8k84LtaCQD/6qx2evSLWnFKg3SRZxfum/3S/pz8Cna46u21020r2yUdNQyB09hO7nj94Rt23uN8o1+5h1h6Km0eseXnXM//6zru3fPq8dOmODxkbNr99y/bnDBkXPsn0G1U+5Og1kMYMCrQkzqRASwLtuHHbBBqzOSnSNCPK7QT7eRGWk6RSIFlE8ieBUMu9J2aJtfzD+v1qBteGfwh9/GJ8M1yaivDNBYxruRS0E+d0IIvbJR+/vvyexjkLaUdf9RUJi/ux26GD/Vf8caczgtXmZUCSFDf7IEzVRgQ9ly/YLbMfLozTfy/AducrKQUtyiuJeTyQ/HWuLt2vrtgjXD2k4SwsZn6K8yCpXEVu7q5Wi06oCvPa21pv3HvYf/KL70OPWxI/eEczCTdKznd15pgCES3Kx0hpfBkq+AWTAo+95z4jaXgbuw/Z1xK+32IDi7LElmtuztIwGZf+FFIbX1gXegJZ63M77r+fmUccfMRsZNW+FU2gdpRjYdWHcSKOmPenDJH8QXDQ/Iyu6WLj/mNiVngePBOOBeoVIJ69zKcwBuBt/TD4YdezuWSKlgnY1n3jMLg73wjMoZxXvO9gocsfYsHkxXzI33NK0CUW/QzZwPmlWBx/D12mXKpztn5D7rkbQC4uY6E19/LJN/WbLEqWG9qjYUdhmtTvZ+HeUYlNx572wDsNNrzCk/Hv8UMu/DBTQ7uee25MMBS6Bre5k/F3io+v5EH32s8Qm3apuW7dP3PJ1i1LsvHpe2JB80eMge0q3+9l4q5nuc/8Dj9mm4z9XjRuGI1ymn8A5keUUXXOdl0pzO5T2PFtFhv7ci5Ju0h1bm6U96ef4gZ1WAXaIDdG0Vlu5BH2+/rrecEKeiU7u/7uLwYC5Vqk0fcol+h0Aq1Ic8otGnqF76IF+19cP7aKki7xjvXRZ+dfbmWZAAAgAElEQVRt/8wl8dZUlml3tulMsb9KjU7P0J1Ngc5FeVb2+bHECnzrsd2P2HqvIZcTwa8UyUvrgrLEVMuKruf/dvKbN7Ys6+o86w87nD90XPgIX5AHoDhzEwTaJALtB4HGTyLMUPhsEk0CuqNA0+tuglc8Ek1e5xy748mrRgcjv0kvH0V//Ef0sF/DIiS9IZfhyi0EJXXuYdGdyZh1/X1XzJ83/ybZB3sRZ/p96FTmu/PJ/c8NVfvheitLgMmxpei/reb3EOkUcU57Tb3H/dnCpxrZgDg69+1VwfhPZrnKNmU6JyXZOjpy6EWmYc4tcmKtwptgX4Vu1Hv7QzS49qqd84ilXxI7eCef5b8dXz5LqkMV7E8uAChW/R2LW6dNDs5fSK/b5Pnw/SBT34JfiQBVmHRKa9UIeB72nj0y9HhOLq2R5oPncMN3Jzr+eI+0g9qCPGnifzxonRYKzV/q7oxi06FjowlO9u6H7lEe19V+R4Mct+tAiM8Kjnji8b6UaEmeV50E5c24BT18rDfuRcqlmz/KYpHv8QkPremryWI1SlM1B2/ENfgW3kehOl446H4KV1dxHZ9x6a/7M0g8c/Pugif+hKHrgc2vlLUU2/0uTya/zr96QS+vF/HaayOS8fjvsHlLmdmLl5itP6D6/jv1+/WoKH0+e+qpB/uqvSzjh+9f/BUkxboPHxrtkbndCWVgL/OkOJOfuO1nveaaa1dvBe+GezC1ouJDRby6MqGPtGgCIUb8dH7V2Of6HKfAfONcti+ShN2GfjWpgvM7jU3yDHkMwXZnDL6BF5ykc2DdVX/6y45AOQi0m2yo5GH0060+95BTvL7dkSMGf/2vs/8FwgdXF847N0Zf/OWsZ34S3yQHjVKT3cQ5/Xm6O3emTNyq7ZnIvds+FfOs1Gf/GfN3P2ziPoOvBAmF+01lFNKsHRf1ADd91vV05I2W9mHjwsf4A0YAdtrkGcTZJtC2Ck3PbSXaIdEgzqQ6KyJNlKPIKrQ0G7e+FnhtXbE0OP/mRqds0f1iWkDEJjXi6n4fX1vjEJ6KjU8XgYYQIc1oiUYTV798++d33HnxR+Q6lOrXk2Y3+H9x76xTawYHr0aZjgaq3NzLcEdpVgp/LyLtStzWS6Uujuu8YwYSK3F2c0vAmnsYn59RTaGF+PvRw36ErZWfAHuqDVuOuSGf64sal+LXm9o7fzEnhzjipeKIyaga/Gck1UECLk8Q0lRbASwWtuK9BEuARD/14bouJAsz2F2AfBuv2Qp7aG59kgej5wzjz/QZoxhvOmTvpN9H6gpIhMfmRVmKxnqKBeMXhBwX+s4NB402RPBXuB7He2hBq8YsTYEg+9Z5oeFPPJlx5Utu2+eAPAvj9/g7whQ8hjm8ojCLPIhE0Rfw0Y9mdOcWr8FtuyZwNUw/G49SJ1HKZ76Rtyo84I5rXc7Wxe5GqSgaC5sd4qWbZ4qodTvaSvXjvbD55baR5prXcF86mx94vr1h9/LLDbil0YbFKfiV1l5eOsgdei1StHyH7b33oxib6aKH7Sr/wJJ9BU/+EW1Alm1P3askiUaatKcjzDin6rjJKyXmN6wci9XrzfjbYd6ba2RCtI9RQOX7/Iqtns3UGd5Eia0Jo9mR6NzYdPHMhgXyvbDXYNPp9Y08pw1eL3V0bcuWj0A5FsmKaCgF2k1OafJOuUU7z/3H/3nmLjueNP5ONdF0bor+76Zdnr+wfXWCCLRSldNJc6YEWqo+cl8u3IpAu5XxTDaSrf5jb5+1y6wTR1/vC5i06+nJQ1giGV8REcmVEVROgjM0iLKPyDOIs/qpyLRSolM/lUs3kT53Vu7iuXIrzNbhyp/hNx97irETmBWPnIaUIr/D11ZXmjzLG56jv9FP57lAYHFbrCPx3XnfeObRhS9IJVpuCP3l7b0PHzoi/BvczIdB6aKazqnD0aFTrtoUX+52lVcu80qR7ikj1qNWF6OTwaQOjJxL4+GO26H890qqROT5vdgRRxuWhQWJQa7n5ZgXcmqWgtJZSMF7wfpRNLjuDijRWWMTV3QdMSZhsNvAmA6i2us5fVGJ3kT2ZwGT/vRYgIk/BTifiwUMuZh7bfGtVq8gQtY/rZi4YFTtfCoxstnR3Yb62sy8DXiTuuK5dtgGiwT2tu4PWfHzWDQai7Pqn8G9G6VjKu62na33YWiKt0xmnR0YPv+d9DeJNSfvCuUIxE2WqPLMmO1tJzQiwe9i7e2X8G0f6RWCIV79YZgNGvY9mH4V7K9EboIsuLtmHSJwQhCJ/habdvmT6d4A4rlbEKudvAsX6gD0Iw/1+15tICX6cc5i57LE9JZEVdVcLAsuQOPJy8t7B2XptqzFWLyd699nnxc26/f3L5nGTHEnLgzNmR7t99i+tay/G6FB32UfRlBTO/RLjFOKea6sa3/2q01r5XehRp/ErxjX21vhBGG2bseORegRQqGYp9YHsJlqdL8U72ZnDb+e9xnv772Ori3a0hEo9eSjzu8mz4qcphRdgEjPFZn2/2jhfhcMnlTzbQVupDX27u93f+mCls+6ST1TJarchJmeq9/pZyYFWqnQ6rTpyngmdTxlE9m41QGDh3zz/l3+GKz2e8lNK2MftOIWiy7EeqUtLtXmHuLsKNEg1D0x0bY7tyLRqLttx+ySGo2f7trQRVymUemcz3E3ORzEbZTgxr1oyEivLAQlcSZnW0mgqdqyXIAjhJstW/d568k/3unV9/GCccPDO06dsdPQu3FjmQY/Y+ZDz+P4XKqTOS7aUs13NiWweLGxVYq//N2OP5fu87QqcLCXz4s2SkVrh2AXJkPWfW4l+v2Ow7YXJn8Y3zOhmN9WjMlR+qA7E4RcnQqG2DLrlJnhJ17KdP4ViOGODhlyPfrsd/D3SsezSvlWTX6b2ysSfsFagpxT9lJPLqwIf5pMsfcWR/e/dF3ws5tm8IW9krcIcVRtrC15OzxLjnXcoItx6UtyDtgYiRliXrCLtcI7YS7aR+V6PHnYji/MMlCnOxju/gavey5Vv1V0oMZzK5FnToqWh4hbBih5sssyEhcawzfe4S7TJRZdeySSP92FNlC28KLNcgO9mFTqVxgonWuFYJRjFhdvMB//Fp98SSqeWDzxuzorYFAsKCXg8paSazpDNJmaAqPY2r3ZCM1627I45YSg0mDePbBTyg2UdTPqj+O77dbT7+9fOkiYydswFx3nrQ2LTFDGO4XRer2xeGInNgSuxTu85mHR22jKpF8beZZtYifyxslt6o9tV4m9k5zdB7wpLMeLB02V/xJd7MyGAyFEr2gN8DN2yrjR6zXjZek1c7tx/IqRvdz9vWanticzAqW+aaUT6PTM24o4S3WXHpMOHDb4tAdm3+UP+8idUR7dbfHFN+/7ynmbFnVSXV63Aq2IcyYCrYi0ipfORKBV7I9a42ZKGEZ3IH/1GH/4vFf2vaZmZPAwkMqKqlq5dGZJ+rotFnmvFWUKLWYGbJdtH/3EI6VIU0Ixcul2uXLbicUcBTRNhS4emZOtoLrLT6Mc9XB0lB3wuycWgunqc4pIE6FGytJE1HrkoT98/r13/vlx983z97/V9JtHg2CbbcCRCFNdxFn64rncpZHEuWczQirQDnlWz3uU6Z7M3CqZWxExF8jitqGFiRNPDs9/kS7Am00HDgpUBREnjARKHsE/vX9TlhAKjLSD4mUc/fMsHvv6rNqnN8t2+nnisJOtpEFuxKk49FzGS6neQxMW9YFsUg8p65hgvBJ8mxEGagMNTCQUWwvsvzki9NjT6o24GGa07bDvowk/Q0evaN6CXK4hFoKi02Cdtd3C4lguem3DyN2GJEBP4I4UiIkoNt2uDQz79BccmxeEOVv9dSzI+Q+AeaWTP/ULuzCSwvLHPhNR85v+0Q+8Qh8Q7/98EgjpX/B0D2eI9Huecr2B8m8lwyuZER3ODCs1cpPMEH9lTevP4Xv+OkJJw5J7DT4dd8+bMMC91+9D2DwP49E8yoZX1l7mEeEfG2HmYE9tWGS+rhbjoXVRdJzbjXfW/ZCfc05c3L8gYPHA+dwQ1/QxpZarm/T/PUa3YP5PO/knSMHRGShxPfn+zen3HdipE+ObY7y56gq2cesbKanYqsvFuKoAal0zGZ5Qar7Qr4nZ3gDDolie/blh6tLrmC9xMiaYebkkoiv4C4v0QdGI279/1S9Y3Pcz3jiyz+ztRfrKIp5G8LUXsaqR83hnEU+6RZ2q1ANCqbzpBFXFFbsVXnoeQOzzPtOPGfkrkIdUMpEoah3fdtCr31nzdhuVaHITaNpmdZNo4i/prtxuAu2+ONlsc7uUp4j9/7tn1j4zjh/zK9MwqrzgYpxrL4su72LxT7uYz0keRqqzJM+SSNNzUp6d2Ggi0USoieA5ScVSaqligjSLFrfXYE0rv84T5Fku7tLct4lAw31bqtCSTFuis219dG59LNk9eFjo5/i9PonXO4HdhhofG9EcY/64rUK7XbSlyk9EmnB2lH0Zf06vZ1L9lXpdRMxb0bpWIf4WDyXOPg1Jxd7tPvw8mESLcSqn4cmD5AfyOYd7gpRpgWwEWZ6vXRSomncifyClhi4Th09KdrN7ATrFPRe3lxaIDKVtJwJKMmc2iZkMJRbkSQkadrnaAC8+8agIxs8aye3Ni1jHEbOQI+AfuCqIRSzyzFAg5n19jG4QLQC6Gk9ClCu6BN9RrFMSge7GXTCESD8zwVaZPnayf/DjL6PW896YLv+G76HyMV5ugoSCdiqS4UjSiPsfwEbtd9h70zvZiCApcj+E+RX3Ekm/XqRAJ6o/YTxZzczu0T0qNGMbQUJ/wKdffJ94/qZtUXyJvKaIWHjvCGGpNHw5UtEhND5KwqfdTQSJoIEJ6D6egz0NQyLQqwXzta/nsa3/H991/xfFg4t3hgfJw2iLsyvgPdh7WcRx1wq/y1gTpsYVY9CfPLPEyQwc7bFMaqbl7XL+ee3JrHmrD1ur2C144QR8wPOiEXp4Mw9FGmu3WXECN/w/4l+b9LrHewgCuN70s42jHsCi8t987rjfed1et31iP+FrnYM5PMJu/7JmQy/lzVedm34q9+h0hVeSZjxSRPVHi+ZcPHhC1UnSd9g54t3J9Xce8tq3l7/WTNn2FIFOV5/dZFrFR6tSVsrt252QQtmlyL1KauYm99KurQ9qGHryX3e9KVTrg0rq/UVir06esFjXB/DGaYErNynPSn2W5DnNtTtV3spRSN1KtCRzdB+2FdJiHwR6CU5bkJmKQMvkYegxNnnuIdEWistaCWv1EItZPibGJJOC02tdqK29cliA1bUn2JDmeKo9ikSrutuKMMvf8U+qpJgk2AR0T5y0LR4UD3MaQFCgW01unb51wHw7GBMPY1GoslQXhFepP0QEmjIQ0aopVVdLiHVwOz9sVuCxt+XCENLoZ9EjbsCz84CYZ1Q5Iv6EORWEpUe2Pq4mQq+MAfc1JQJNbaAdlirO2tFFLx3if+yWNWuODA2utuahg1ItUI+vDu0W0Y2hGTM91oqsHheHQi68etDOYgTaJtlahUhi/HdvSAQaGUpuweajtxTMkXGexUOdCFs1mnk0/ENz46wl+OWvaBnYnfcOSaBrlsC7vJP5O6YwI5kKz6aYntdZPHkc29TwfQT0XOQ4j3ivEUEQ6LEIZe2EI87aCb26ijCRm9VH+Vm9PGTR6YOrGK9aiQXMNk/yTeMusDprLsat8EyMAy9Ok5v3ASLQ1bg9JXA7Wjab8WbvOSr0MppCzyfA32t4l8U+HfyPttWTnsVu/x/xHm+FJ2QfbYKbyU212yzDwjb+hLGp4wx+zs4513GvxCAWZ4NAjx/1T3z3JBaxDubXjUOJ6y3jIALdvB+7CWPy1YarpDfRl+4o5USkFN5sBDpFmoG6JNHhsf7qH797wJ3BGt8095VIxKyWvxz/xlmfPL2B1tIqvlmpzYo4ZyLQqjZ0OoHOVX0muwJnPrXbURO/MuRqpOPaUiaSXh05vj7Kuj9ohws37pukPDvxz76gTajthGJQwOino0JLl2JHHZV7GZLU4bTFTyYmbVWdpJQdMtfR7SbQKv6ZSDSRZEmkE7SOEqIaz0NISyTwOkg0iwC/VSMQN4fXR66MwPUS3c5FhhWe5EpP+CLDm8QYid7smtxOHDp9qCcbum11sUh0C85FZIgL67XJKHESZPx0rEc8QzgzXSMa9CR30vKDJDcahICVrsRvGoLNc8ehpvjy7kO3TjDzGfxpYq7XuRzvU+SThg4FOvdVJ4kughe3+VUbCHco6aRCL4hZ/NAGy5rmEygBJTjKJ20ZhyLQcXSgOiytqrHG9cKckwk9Eqwi6BQWfoZxEXwJsTEgAo8YFjaYvR5P6WoQKdDxcBfmMAuhxVVv+tbPhH+07yi8xZNOFzaB/phZwU3M6B7JfJ0Te8JtEUMP/5f7WHPVgbhPTPBsrycFeuxH6Ny4B63YFq4Mbg9ipC4MYJo0vJlDzMaUCDS6SdUyENCGTmvDzAd4y5CjceOiaXTLOCSBfgs442czlrSfbg0Vmkz36IxDBHoiCPQYCC7ra7q7Fk3pTFhhqsixxRwcrjo1W6+0jECsBWumk/ixU2hN4NlDKtAbRv4fusRB6PI3sbljLsLq0C30edb2+5Fc7qAZyOZvsX2xdD1gUCNv8qyxJTKslCM5F5Kq1Gf5c78rp2x3wE8m34ZkViQ0pQ4Ql45HLnj//DduXwGfpBSBVgo0EWc3iXa7cbvrQfcEptpnVvHPmeKeFbkPjJwWrvv2v7/y+3C9f2fvznx99w5KKNb5NqhTZ9JWnUl9DpjOT4dQ4zVZ1orcuTcrbVV6Ak0t8IoK3SuBmOO6rQi0VJ8dMo1aj6weDw5CTa93YENi7UhEiqJn1UCBblgXRdicvecgY56JJBNhdh6qfFj67+6EYkokKBaBpnhiSaCZiI9BWtYG6dNXCp+C4s1YpD6rjCCkQlP2G4qFxg1nFTA8YoO/48Px0WpyQ/8hoPaUbyK5b1M2Froj0hK2r0A4r6rQqg10Rcl+KOkRQyQvqInyPdBXTwPuniRCmXpgikBjjPpxd2jwsApNBLoLHIfmE6wLWbhbCL8ViPqSYTh2e3vM9rp/OwSayJyR9Cf8TVMszDzOPljx5olinYkIdLx2MUgm1oNWkPnbtoPdKf8RVKDlUdYU9oskzegePSj+GQSa+5D7rw0caA0Is9Wz/y9MBMRIFbqUS8CBYIPlWmgFCDRyRgpTWM3bRdn6rYNcOFk2B3Lqcn2WCHQNvIiRkI7FsPX4+S4g0lXukIByWZLb9xCB3gbb1aOw+RI3RWLheNa1aZS9+NtCDu5LsOpJyyEGJZBfhz3JgrUn8CNH0y3Mk4f4kwCBXvkkxuEcGLicxSN7I4GbLH3m9UMS6Okg0EiiiNCKxsFX8Z973eZi21fKkeEWFZULt3KTThFUNEitGwPff2Ofs0dtP+gsvNbrxgTVL/r8zz/+yXM/XUJ1DJVbNhFoN3mmDN3ZsnG760AThm5y35dbeeCUB2cfuO1hI67jhkF30C3yIBU1tqabdS/skLHQ6QTaVqFddaJJGcWVSsXmOkmvFBGUAJag5yhf+kqDnCLQFPOMXyRhdkgzsnCDLMN3W7pxC1aDR5AUaPzsCJtswygQaHJ9h+v8kGURFuxMpDKaq40JWYtbKv0OmZabFj2KtDuhmK362wp0MXCnLUKVXpMUT/Kh9BTjzHDxSX1WaVhJM6H6cY7NSeTGuSokrL+b3HwMF2tqaXpm4T2SsmsovJUKnQ1vusLUPq85VlIbVP0hmsAHAWgwuEXVcTYMmayprMkWc9ANogl3HHKPpl2NWrxQ26uom3eaglJs0oVbOIH/IajQAUjn/mQV+ogXfRUyY2cr0OhFtJuIOdXXieRcbZOgs3izDZRELF63EAQaW40wmZKJ+TqgHqplCd0XWjGKUZ3Is+SiChvmcOEmQkGZ6MTqrVHIsCd3mKCS2/4JHo6FBsjhzyGS26XnRXcDE2t2Zlwq6VvIwcHbJIHGJEO7YBQLvXQK+r3XZngHTwPrmqnYrh5m801rYw3C/6bB1WvLcbzk/hirmYSNF9odZbzVEvGzfcdPv9+rPUactyTIRoZfhH274UH7u3ewtZEL+E2Tic94+nBcuP+ApelZuJ1+7IuyfWt+xtd52ugiG1cCGiQtVOdVnIiWAPQ8PUGXdJGmR3iIv+pHC/f/Y3iQf1b6XQkkJvHWXct/+q9zP/if08kyuW+7CbQ7kVi2JGL9xWVLu37y2QE3DBoV/qpjf5HhL9/prGiStb/WLNVSP6nQQTsjd89DEWg7oZhSR1Vpq95xucWLyU1HwAsqtMq6LWOfqYyVUp0dpZnctYlEJ9ELsdEpSTQqzLK2Wh+SnpICje6PD4ahQtetiCCTKwotO4nCUiTayXwuyTSVGXMwp7+nu8/bsecDd+MmFZSIKGXiUwcpuuSjVaqJYKA9nGymGZmUc3UMxxNXGtmXQ5b1qM8wKCmR5/YCCGt38VtK50PuNdmWUJQ50UvLFcKf2uBOs0ltQDy0VRUXHC7cXu06Gbse3Rg2AWCSJ+igGOjBIKamHW3hqUMSaICt1tsmjJeu3ChN5BOuEkuesnpzY1DCSsZAq07PE37m2wRVN+7NvIUC69j4oAVM+J2Z0oK3VjvZOyilHooI7lQt2IKE9OLJoxpbpUSgqWPjEO1QQFejsElSzS4IxPAh8sJHM6kXDwzMqs+YEVprG4drYG3alvGNk/GLRzFPh9HAzE8Emtzo6Yhi5v94d8a7epK6eQl5gb4iZuBuW29zNxE3WGzBJBZtojvuloA51lnBKAj0SqffE/Dibc7Nw/mx23gyw7VoXF2FHVH4+XPEWcg8F624OR3BrxzzHy/1jUy2OEnE7sUa4UTYjVUx+3XDNHYpP9EOVPgyHKUaFW6Fl54TcXYTaLcCTYve4KSDhwz95oO7/sPnNzeb0UkE/PSlDXfcefj/HsK9TSUIcyvQSolWrtyKYGdz4VbquCL26dnApSpeNdJfffGiA//pC5sU41cqrMrSz4gUdryLsbkxZpNmin8GifPjp4yJdsi0VKKdZGKSSMuM3A6pc0palSqRGAHhOQKNKTilPhOBdpToJNziSXUm4lyH57Qx0TokwNqGgwIpLzO8d9AnnSzYmpDu2+SaLbOhO+qzfC5rdNvu8za5ttVomanblVRMqv8DTCZGZIhcod3+TKRCU3HHVMr7svTG3L+EbCYNIlWU0rGVBqTNlkUb2rDRx/hEL45RsttNPmkSpIzc2fCm/u+lyETCn9pAcdDqoImQJukqymTtQeLZV++Kwvgm3I1SvAcNrMFdo9aDGbljsLObBqjabaGwUKjloajB/FZ1T1xu7sOpIu9MgvknQph11B0U7TBbx0HVpZnHe7dVCx7aRKCZz+n1FIYTHcr8nVChlRqXQBBJEy4O1Rnz4jFoHXJVf2ar/nQgHkCQG3cbkSH7EAZGcWCcJ6+BdCZEJnQDcei2sfg/iuCdZUhAb3lunzRzDzCxiUEx0KqLUzKDDfC8+JxS/HhPhRb+BBOzsGFBJQoczBMtVSzy/nSsc7YEzFHfr6qLVU9YjbWW7Pf0TwyVR8/1Hb/tnV4cpuKHHw5mQwe9A9tUjW3sYvC/sWc/Pp2/MMe5EF60HOCiBFeLwZ4Cyvs6/WU91rn7DLqCI3vhl+Mo1d3LTaDdSq9SoN2xz5JAn3jPrH1nHj/2BpCMDAKMEJuWdv77tzu9/OtkNKnUZUWgabssnUCnK9BEpNMD85XrNv1Mt4tsCB5x07Sddztz4h9AZLy0pi2oZ5IrchRqaGSRcuO2SbRfqdCkSFMSMflQJM8uaUUqtDuTdCkJdKXduHslEHMUaOmunVKd7ecJlKkiF+4kFOgqEOgAfm8aHWIRkGi3f3ugCTuiS7uQdLbHJV7W43ZIs4/ct2VpMcLcjj9XHgCqVnSKOA+QRNMAoP38dN8g8sFFNJwHl7J2vAYFBKUHMZFqPtRehmA5JVBM0XtxuIQ3JW1L9xCmycSO4978oNe85MZN2gnFzKf3GdJQ6kkkwsN7S8HsU2QEADen3WHgucgGo4MF0rNkFDTTFu9DUdgZJQLt6igQcxnWiCyYqN5C3LgxV/piLEnM393hYxBemqYyA+3w2kHZt+N1INAk+asD9RbIjduMOREL0o0b22DSjduDx9AVjA/DzOnatBCdUPxXIsoFbaFD0LImANduWYXeYwc2MXjNYsb9Pf47Aio0W78dBjBs9vysg9nfBzW36oNe1wCuGIwt3pPxiPe8L0QI8fI7rYELVM9EiFJtrHvR1iy+jlYIXj/gXVnfysJj1ruXYMjyyt5G9rYj+XHT0DhvHaJxzQQo0G/CKneytmZsfJ3MLx33pLes7W3N6kZRFTbYa2BW29NfMNUksX6+a+lqdu7Ot3JPZz8vFq6lJNCKC7kJtFvpVSQ66K9j4R+8uf/l9ePDR2aLYezcFP345j1fubRlWYQEHVpXu0lzOonOpEDTelaRaGp3ulu5Oys4Moew4Plv7Hve8Km1p1PJ3mIBXsnzJNrjrP1/GJsUh+aQZ1KglSKtsnPbWbltN26ZMVoq0I4aLUkcjZbSuHGrC1MpnDYj0KRAOzHP5Lot3beJOJMCDdJMP6nmcxivN02oYrE6dCP3qCKCvaSDBZuRI1omEbNJslSfKZmbo0DbhNpVj9tJNKYSiqV+DiAWmgYN3UHStzVpIE7Ag36WakIo9HrSLEyZA1PFnp0T0ZKPtBNScul5Gs8o9OuK+jlahpDrebrthDGlks2Gt6oJ7YVrQX2GNgHS74ZShUYDB6EzeXD5nfU6dmAmb0s3GHeFakeF9tJETzWgY+muCo4KXQVp2qRtI8+N2N7Qk09iwh/FLleaxA8ferONVGivKaCY0/2tLFG7CJN1b09EHm2QZa2UCi060JHa6AJ5YaS6cUcnGbWU8QaVetH5G6nQVCBecN8AACAASURBVBe6RW2XogijzMbtvU0MZnQyjmvATdf2o1Sh4Qa9cndMSF6PhYaxgWXYDU0T48j1hVzpV27nOQ8SgWQQYgdssadNgonmOhb5YCpcur2uQiMfzcgNLDikpXeOHsG6gfpl/Pipvy7qDb4IJxNXfLYbC/mfx6ncIh2p0A9DhT7Ryyp026ViSDLEUOicqSocxK9aRYIdMfin3PMu6EW4fCWb+emOoohzXwTadt/eb8iw0x7e7S8gc1mFsHjUarn7mP9d8Nnzm+iukJ6Bm9aobhLtVqCJL6gkYgozt30Z1ec6lNQ6/605tyIme2Y2Ul+MC1DOcwgQwdZXmpiIgPSBvPWQZ8R4QYGm2GjTce22ybOqUewi0LiapSTQhEel3LglecbRKwY6lTzMVpspiZjtvm0T6EQMWbhRrqoaH26eUsOSVZvTCbMpxqoXd2DBCxcjB1dZUsypw03kWSZyI2VaYg4M6KcTN014S1d6x6+jUFduWopQIFAmoY10FXLu8xKBoGtBu2VUGDFTUA0p0LRtq9yevWY7TTyUtC2T7USSSYXOZLPaFPDCspwmVlKgM7UhjPEyAo0MpPv2lHNSy+O7pDs6OktnutcteYdgUDTAYzfoERWabKUSVpk8J0mFrukMsABWL94n0MhoHUQRa0pmld6hY9XMT7HQSS+RUMzpgXUsWbsU9qZ1bIqF7tiGGbGhEnfRTYmhPFjbl0IQx0G9rXEHvtCNDf9HQDxJhZYdi+KgkZLRxCzqtVQGvibYjyziaZsYlLxAbIAKTQm5SrZ8zWNSyfpWXIPgx9jZzZBQuRv+Ox/vChWagnm8cmCra1gnE9Oo5kXvQyBcoXvJJBZf7VU/NcdehDxXb7WK+WrcAUfUTZDqErHQLBI9iH9jpjudSkXBhws0Fn3Lz4KL5+8xMtMXjs0saX6NXznqxYoa2ceXd10rxnUn2UJM6+7dLCEs9peGhewM/sAXPxa6FGs0Z5kv14aZ3Lepo6SSh+F58NAbp+2417kTbwExyL7FJUTysYs+vOi/f/ictvTcBJqIcyY3bhUrrQi0e2mkhM5M7tuS1E/Yu37Itx7f469QalHvwWt3l8KGFLlxt7/RwpIUB01EmUizLGel3LlJFaWYXMrC7SiiTrxuSoH+shBoJ/ZZZuEmxVkqz3bcMz0SjgKNGuUUZcOqgFPrdrVIPJOBEuFzIWRA97fEmc/Jti3JMinQeL90oycSrdy5XUnc7KRiRJ7t2tAqmRj1gHx6JS0FKSUOEbpMfIcGJbQIqeR66aC7HSURy2Yz6Ve0hFWqrVdsJ3tpUiL1Nhu/JBU6E950LbxCKWjThQh0pjYQvxiBdWKdR0hnf9deegRg/EUzha2iLVXYLRjkkVhowrsTwiB5rW524I+hbh+rQYpurztHWVjUJpBATNAORfpqA8tao20sEnSN80w7KAN3omo5s8LYttvMXrwUGwQVGuoh1ruCiolvwuxDsa1eOnwYtRMWMk6qf9pBLrlsPcItmyl9JGiFiW1IItGqXqJX2oEa0Lzq883vcVKFpk0AUqF7VTv1iuW2HRyTSfh9uENn4GukQq9FbfHl5PlaiiV4AVBQCauxmOkn0R0rvdNgv6UVGbnfnY6dVA/7G2GTrmbrZQiJy5jDCio0/yX7YHIjb1RZ3QrAqYgfEScsCLCZ9beBJZ2aoSNgwjReZAHjSP7jke40KkW0YGCnamkUO6H7/pd8LdxnQo9usix29OCr+SsD+wbvf7oUo9dNoLNl35YxxnhIsnrOC3uePH73wT/A8z7uREK8fvvyXzz8/Q/INUARaDd5TleglQqdKQt3NgKdcivf4eSxY4+9bdY/fCavRgcpBU4V6R3t77WyOGKhfUFHdZbk2YQa7aigTkIxdxw0kTi6MjIzdxkSiVUqDtqtQMsM3E4NaCLMdtZtm0gnQZglgYb6TGo0kehAjY91b4MbO2G12Q0IKnVbgoU/aGMmPu9OHiZVf1wD6RHgxJ/bicbsTQxbhVYKtJ3MTd6f83ShpwU57S33NROTAk1KtFeWg2RzegbudGgpmRXZTDG5Xrq1SwKEhzsDd7rtRJ4pEi6dI9HvXnFJp00Xd9b29DbU4DY/EluUXukzfU2qxHeIQFN260yHiTtFPZWK8kBitPQM3L3slYo5Z3XtiCN24lkrcjPJ4UvtDNwI2lbJrNI/Ew8z/8ZtnTrLOZywxG8RID7x2o+wEQoykemu71ahcZG8l0gMnSMM5Xkc1YDOQCSkCo3ZchUUXGDPjDq0FW7dnkohgQFYvQQJxNJc0NW1JxV6E+xHv/HszMMxa9YgN5SRpUYeqdBLoEJ3ZcuGUeKOnn56TH7WFCRsG565ZLJAX+9eOp7FV1IRSW8uh41QNzJwL8+2F4RFnPic+3378mO2WVFmdDN+nWj8rB7KyWuAEy4hmQ7eDtXmZH7FVo95wV63DVgd89ar2fFYM/89w+4nXNDZQ/VXsROxTt1C/NMKQ7jYI0GdLz3+WblJ944zpootYRa++MMDrq0bHT6ovyZ8+vyGe+844n8PUplGvFfFQCsSnY1Au1246WK6CX42uwK7fmerSUf9esZf0QG8Jsr1B1Off+9Y2MaiSGqVUp2dGOiUO7eTVMxIZYa2iVyqNrFDoFVM7oCMyfLhihJoUpxpkeG4bsMdpYc8kws3ldV0SDO5bxOZJnduY2SIJcegq2SThXE+/4I2FoD6L2OgQZjJTVuWFHMRaDuRmx0jnSolpjYuiEy73LgJvlxVaFpKERlNj8d1XwIaDFhKSTLqhYMUQ3KA64v004QyBg9yhiP7iz2hFYoDTTSZEoi5z0e20vIpPUMh9X8vOIZSG0h97qtMMlXJGUnJxLaAXUYKhGtBJ1ElrDa7th5RoQn3OGXg7qsTkK2RAKNYaC+7cSdQHHSzBGJu4CkWun0sHt5QoS2zQ9aARrawzEOf+nm8nvnbEQsNN2jRjDmf0qV75qBYBMSxjgSRyLZ2JQJKsdDN5FxXY8dBeymRGOUfqvkQtXyzb92JbkqItqsTC+2VWd/VCXwIlgojgRh5XmQ6aBLaAE+AZbM8URdaBJFAbAZsrsmS+wn9PtFRxbregQrtyVhoCBOD2ln1OKfsWWbU4/AovNxYMPVGL6jQ4mcrpyD/KWKIsyUphlIuxL9ZInIcb5ycFo9R2Qnn+f2Eb9Z+7DqsP3+cZdnVBE3usKorOZUe/sIexZ550gm0ynSdlaiO33vQsDMe3eNuf5j8iPo+Nn7a9d8/zH5xXiySTHfZTifRSqFWbtw0i2Vy4Sa7yEZZtsr1CO530YSpB14z/Z7MWcH7s9S7f+/8qJ1FPuq042/JhTtEBM5WoMmd20xl4+5JakWJr2iDWqrPX1ACrZKH0ZWD+4lNoB0VWirQ5LYtCbTtvk2qMynQcfoJVZlPhvpch+7UB6PlG6Ms8EE7arhispeZt213edq88Dtx0FKFVlm6KeGY2rxIqf+FxULTcpBuLf1521JMse3cV/mDbKYEYv2lcyRXaCxF5CD2gt2EHG1YkLt8f3UoyA2HyL9bFKU2eKFSKLWBHBD7bAMWVlKF9ng2biKl7QCZ8j71dVDIJcVCV1KFJlspgZhcp/bRoU3EJtZhUWtCFfUiiZYJxAIRJBDrYwRTYxPI2dk0DXWWK53MiuzdgPhnxK72NZHABVfGQkcQE9qMCxX10NYdBchTArE6zD59tEF04X61AiquVQ8CPQnv9Uo2cXKv6IL9C7DW6KvfkAqNbNwbQOg85/+CNgQ/hRsRHn0dlGKfMnJ3kyt6Ze9cor7LJtB9VGWTGbk/nohYaGy8VNjezWAF1wzJBGK05Zv1oNnmM97NEQs9pZ+L0/elG+hfScFlV68+CovBf/UDJhJIGN/gc0fT+zxziJ+I2tYq9jRasVsW+y3s373S3soOGfdrnhaU7plmDNiQYo9at7qbKf7ZXf9ZunAfceP0nXf/7oTfgpj1Wyqquy2+8vb9X7lszYJOEnfcicNIJFGkWqnT6aWs3K4EZCfZl07sU27l+12yzXYHXTX1LhAir9xZBnyx6QQdkkAjHtdvu3Db2bgdF26VkRuKKCnQdkIrm0h/WQg0EWl6SPJMcc/4aRNomyjbicPSCDSwMqZiQQIc+7yvwA3cBIH2r4/aHgBUh1vFQCsV2nld1oeWKrSdVEy5z9Mmhh0HnbsbN3V82st3Kmr22Y9ozU4qdKXdLshm2nLNhfTTIJ6MBy2/iz2hFTroaHLKFm/uPifZq+pCK9u9QKAJf2pDXzHcqh0ksowB8aSkYl49yLSmbPHPbqPJA9aJha6UWzqFqZKXbcb45zRbvaxCy/jnIBbmmVyJ09ohM3K30zZYJUcwEp4h7taqosrzfR88Bu/L1qmMN2He9xKB9mOtuhXFP/fla4S2IW5brEcGCZSE8hyB9qMMUc0n2RV059KIKGb85XthA6bSGy/pfQVLTypf5e/njitjoSdgI2MGVOjK1hO3tsJW6VZZwhYU3pgbk+3VLPLedkxsVh6gvxFT2r9zX1wmEDNp8u7rEMhcIMRl/ITt5pXWon7MOPtNPxs/6me48Bf1YwftQz4G1eZE3jixL2ewsjZn0xViuuFjFOOcORMe9rewju5OJNjBw3/KXy6rcWX8smLfrdwEWqnP7kRdbqWXyGrw7Bf3+sZWuzWcj+f9rlcQhxqdf/HCK1/9/eeL8X4iyG7lWRFo+pmuQKs60MqFmyB227VZYrO9fzxp6iFXb3f3F02B7lhsE2hbgbbVz5QCjed2PK5DoCmZmKuU1ZdBgU6RZ5lEzM663ZM8zMm8TSQ6apNoqUQPDjBzIla80r+6n4UXkef326CWkgqt3LdtzO2HqsftJBVzkripjNyUSEzFP5M3AB39uXFTp+8v/tltNWW3rvQeMynlVHIrV78lspdcWCq7DLFRVBsWfcUOu/GmiZBUdK8RaLI/p+wlaDAlEhuGseIF/DONQLohNGGWRyWffg9KMUN1oSuVkTsOEJEfLIc7IvBGbCKp0L5+2Xa/zS76G5JQEBNhELpcwuA8UBdaoPZwvHYxCGVfmQscmIC32bYNM9ehgotnCDQGYi2yV49BntVsMeeuqyw6Qf5X7YhEYgjB9IxOQPEgHyP+GeSzv9upJ2OhSUFH/6mCZ665eRK3XoNM7lJiq/rj3RALTXeACh2Iw7GmI8CroR976d7mURXaV93BwlutthOt9n+8x5Pxo/iJM8jBrSIH4p9HsoD/SSwWZuVgQCvedxafO/aBHN5blrc0N4rTMD7/7Fq2bP69INFwxXu4o42d/EVVofubovK9GErZdWfgzuq+jZMHf7z0wGsbxoQOyimEDnsaC59cf/d9X3vjYZp6nEcmEk1/UySayLObQFObyM5093Jax6rkZsHZZ46f9LWbtv8LSEp6Jc58MfHU+9sRhxv5pNPO/CxLWZESrYi0TaplSSUVA+3UJqZa0F9UAq3ct5X6LDNvO+qzoLJVsnwVJQ5zKdAOgY7jNTapihlDc+wmcP823m9F4hxk5CYF2ok5Dzg/JYmW7t1Q/h13brv0VWb8iUzLDt3HSKaBQPHP/bkTq45Kg2AiHpWsC52r+7aymSYZKmziFddn5SKTy+CnS+euC+2FGOhs9Z+ztcfEMBiFDkax0F47yKROgNqOGZ9En1yOKtxVKpGRm2yNYuBJgScXW/EBr6rQCX83S6bXf84GPi6MrUJXri500tfMEnUfgQDlNlPySAPzLd+B8WiOc38uHW8g76GqMcMR+zykzzjQnm+gutAoCSW69sRrHonjJvft2g/g8dZf4A5MlgS0mokVsN8zdaFhlB85qsIUBpDDZEhvWbMNVOhpFcpED4ET5QfELKwQKG4lhyPRUssi72/robrQqP88YiMLDcu5QlUUU+v1/LipjTk0tyRvEVevPhi7nuSW3a/nrezpgj3P3hvzVS+UhhInCLN1OrsZU/bZOYDTgWHwtfpG/mwO793i3pLLLTqfRjmFdnIqXxUID/fVXPThAXeFav3kgZnTsXFpx2u/2/GFecnYZupzplJWikSnx0DTd7kJdHoMdGj740ePOfHPO9xn+Ayv+QflhFO2N7W+08qin3fZxI3inh0CLRNZydJWaQSa4nBB5mQZq1RJJdwbVDbuAVmT+cPlTCKmMm+T33aKQDvxzxTvrFy4Vd1nlXVbqs9RxECTe/XUWqSByFF7oy/ZBPL8dgsDrCnl2U4k1juhmJ1MzPYCSCUVc1y47c0MW42moy8CTSoiKdA53M5TF4QqPpISnduGbvE7ASnP5EiZj82kQFP8dqVsVijk6r7tRs1dF9oLWbhpMqVostyWVPaFGuSo0JXGP703UhtaACqV7c2JlNLNwRULXfzenf2MlFuI6j/LajG53J2Buwki5DUVmlZ8cSpf1Z/7thsKuOQGUBeaW5UIIIFXUdUylgwjbWEuuJPduEjmqunMaBnpjRh0ct8e+zHuRZkzKW/W69B3RLQBCcWORFu8sMwh8rkB7ttoQ67XgFTo9YiDbgYJzfnClXJE0y7ie9iP6DsGvZcFEWBPdaG7KaVkuQ+M1DFtTEwC+cxx4pYZuSkWeg35fXngwIZX9QTUf6Zdz9wOWuwt4Js6dufn7JzjYMntxLm8iwgo22HVDXjvhbl3WtGKGMJD+ZUT/pvLd5TyPUsvFoMawuwljNGZOXwPLeH+iozcp2LFms9yLodTV/4tuU5TuViq3Lfd6m66+7YiqjLWeKfTx0782u9n3gmSmvPMgTjoNX/a95WL1y/qpPVduvrcXykrdQGVUp41idi4XeuGnvnMXn8GwfR49fhcLk3Pe5pf3cTi62L5E+gyKtDUaYrZMftCyE2gKXkYEQEizfIB1ZmybidVCSuZPMyJgXYUaGtogPHxVdgxz8Niytr9VgvztSSk2ixVZ9q4cOKhZUkrItNpdaFJiZYJ3Rzi7K4LnW3Bka/7tsKKBuoEPCqxlKXLQBpKn+lAMlxUshVpZSqaRVyqnXjk4AS6WQtUXWg1SebRo/KbBPp5t3JBz8l923UuHz5IJa28pkLLDQ3Kvp3jAlE2CW2pxgfrylwXOh/37RT0ZGskyMLIPOaNZGLw1MGiNhECocvBlTjVDlwgAxm57brQ5e39wiD37UUo6ZRr4IXdR3j7EGZChTYsD6RKqUPZp9FIIJYn5tbGfZEkgyrplBfzzaYhyr5d9Snit0Gi8zBFRLB8XKUychd1Ksz/ZAa2fqvfytmLQX4B7ZqtncQ4YqHLfQ1og0vMgPpch8kuV8zR70mFlhm5Kxy7TYPQrO5i1eNXYw2WBz8TLIJ3/8Q4bsofyl1qSTSuHor6g8/hYudCQFUfpGXRc0g0cjS/cFxFk3JtulIcjLw8uarn1K02YZ19bEMjfyn/AeXtT+Q6ZHJphSLQSkBU5NTtwp2qs4wTBk/95+xDpx428ip04Jz9h5AdOfr8L5bc8Fzjx2/jHCqRWKZSVsqNm/yxVC1o9whzx2irNWvKhbtmpK/mgnf2v6mqwY9ZLZ/pPBeoKvMeIoRN/97IrI6kQ6BdqrNMJtZbgZbqJ9UkpkzQX0AC3af67LhwW+S2TcnDKImYrP/cE/8s3bcnVzOjHt06n5FEX7y2m/koI7ejQvdy4aY4aOnK3VPSiupCSzduxwsgFQvtkIJMdaGlhxseVE0zN6fE3v2yUio03R1Ife4nHUjGQUQqdCUrVSrX50JsJ18uqgtNP3MVIEsxk1BfIRf0vPuMo0IPBwj5DIdStEGdk8aAzL5dwK6cUqH9ZaoLTbbmkn07E14+qEK1HomFtrNvdzPLn8einBpFAMRR2xoqtJHMxbOxOD2H7LX8TSxB2bcpDXs+RxKx0MtngvgPLzvp72UmuW+PAvmsJ1+j/A7RNQYq7gEgchVWoc02uG8vxgZAnrMnJUTbgJrQTRTEU8mZB9cgsAy7zkvzN4NUaMrIDZf08h3o+dghFNuDQNPuZx4HqdCRRVuzxPphFcZcsPDotSzQgC3r/C49NfgjxELPQSx0jjEPeQDUx1tRvup4xBLdgwkv30kOLj3WYXzu+IoRUfQYo7mR/RmM6JQ8LryFJe8jDR+y473ggl6cq2ifJb8u1/c3K1XXrUAr8kw/e7lJ+8Os6vtv7vfjoZOqj035oebUMiHWftD+75u/8tItyQijtXY6iVax0W4C7a4Frb4lPUu4KmMlk5thBRv6/qtfOXfkzLqT0KB8tIucWlHuN1Fcb6I9wZpe3IQ1AhJYOWQ5tyRi5cvCrTpPOfDZrHQVuXG7SljZsc92DDSVrKLyVanSVbEkMsyifMyUauyY5+i+7W4U3MON15uZrw0qtIxFtwlzKjZduXSrsla0kSETitkKtEwqptzoAVo2Ak1EKF8lV5lJiu5WeNDAKNdBdzXKXUqkv5CDYqDJma9S8dvkD0bu5/ktR+yW0iRDKjSR6Jx3FAsBqY/PkN00qeaavC39VD4nI3eA1Lki21bI6WjibwaY8UJmcLShBluztXnywELsJNxJiOpCBy5I1CFbO0PIIF75eFwLZC5B7tv5KEIKNPQfX+skZnSOKhshpUw3iZqlzAqijE++nZb6eetI5ls5Ha7nlVKhYUQQ/iLjPuo/+3amzpn0M2sDVOiuSrpB48KHVjAjjPjhfK8BzbeUhItioeU1KOAEhQza9M9wzP6UPMyXr+8ODX5MUKuwAbAa9cXLtNwUKJ8gJsB1e2ze5FPe4OLNdcjIPS2HcgHFADfTOVA+1Af37UnLkfw2z40vOh0yclvCOs13wrS/l8rC9POK3y0Jsrbwg7jIRxT0ncL6M1u+/mx+6845JAko6Bv6/BC5bw+uYu/gTRPzOTuW1k0oPrzHsJ9z7FJ+cY5izjSKQKcT03QFmta2wYaJobrzXtv3j8FB/u3ynfHikUTTrV/9z0Wr32indbabQKvnbhKdrRZ0JgKdUqDJxsPmbbf7Ht+ddD1Uv3JyiJL0LiLQXYh9bkcMtAnipTJv2wnEkEjMIXEqBrpSZazKFf+cTX2WWbhJfXbctuk5lbHqiX12XLihPlvjQ4wPg9tkIQ4K9EXLI8y3CGWtoC4T/gEn/pxItFSkZZ1oJ6GYk8xNJRNTCd3cbtzUcdymKFfoPPfze/U/iimm2tDFnCj66uB0G6TUmIXWayA7kReXVSLugkgQpTHJORIrAxDIiyttL4TvFWPioD6jYmMKOh9AaMBFHIITVaoNbru70CFacQfKNXlYrzajLUhQy4ZgXZynQJM3dNJbBHcZmY+qkMGGE/gTpoyFNkQlkcf86IuxZBAjuMB28Ggd6kKjRJRVns2ApK8V6jMKe+SSuCr9ytKFAwE1l81iZmc5Z0q3IZR8ALHbQ1cV5iuHNoiuibYKLSq0CWB0M169CMnACyCfBAWyoou1cBZspXV9IR0v7yGb9gEagPCbCi8s7OvlziXU54/Kp0ILxAyLmVCfCyw3YJEKjZJWyRaKwKwE5hYLDG5loVH5ufy7Lhz1/Jd4W+QY/q0dSWso+SF+uhpJHpKvYKAOLujLBN/ALLhxXzm27LHQVLu69Qp2Anb3/wLg8uVEpEL//dPV7PSdb6VYjS/GUcxer7gPnZNIM/2ulOfNykRNO3LYyJPu2+VulE0iH5C8DrhxJ1688ZOfP3PFRwg2yVrKKlMmbndOnHSlXNWoVrWgQ4f8cMIee16x3fVmlZlvZ8mrPeV4MzBjza81s9hquA475ZPcScT8VBMaSqpUpkHm7CzcjtuwS/VUycNKlUSsAE/LguDLlHlbqs8qA7fjtk2JxGTtZxn/3BMDnQSGTKnPhY6iSJIZSCbmayeX+p5YaKlEK5d6SaBtIt3jxm0r0DKxWxYVmu7HFM2XSy3ivgAkRZeqs5ZjWUU2012MMoYXouCqdpATnFKhC+ocBXxIEiDH/pwTb2X4HsKZNi0qpaDTxgUR6IHgT2RzDG6R5aE/2S8WXYfmXGo/93W90ZZagFKD9hQ6zHPpTmQrqc/WAFwPqPxWdVeIhcDEyx1DrNoo1edgBOrzAPz4ocb5UJ/YjNBWUmkPqT4jeZgVBvkp9AKjjxibxjFzzbaVqecboORhcH0OFbrtiPGeCMMNGip0ZAIALxSIAVyr4BrGKf650DxDchMAGxgr93BU6AHYUshHUQKNhRfgRkl33AIPckFZjprQ6yaV/hoAZ2s87rb91H7uc2okFXr9YNa9CDmAZdbD8h4cISKUPMwIxAvbOLLNbbcs47u+EybfV2rrxQ9XhNlQTvWnv4NHobucCFo3bmOXjzq33LHbrY1iMC7509iM3qmADkpLijYsr/ce3MgxUL4YR7FmSjpPXwq0in1OuUkfdM3kmfteNOVmkIB84wDwVeTG3fbvPx346h9jrUnymswUC027HPQ6KdD0PL2UFV1B4mtuou+O0Q6dftOM0ycePeos3zDy1d2yL3iyO8k2PgfBvttK1XqWarMr9lklsiISTQo0qZ1E2igOOuU2TDG48mo7P4sMSzkIdKbEYZI4Y5OBSDTVfybS7FafSYGOw41bxkFT7edRUJ/pkUPt56wQkSGfdTEf6nL7gTF5AqSItCsrt1KhVUZuO5lYelkr242bDvpBnR0OiQNSQ+W58CBFtxx7zGQzdBQ20LSYNKC3wqOcehARIHJ7LkZ2D9qaJlfuQu+whQ7JAavP6ovRrakmdH2ZYocztZfu1t3ovC2Fqs+utvidjNylUqHl5gt2TqIUMzGQ+wyJYMhCVteBvAwDOlGhPQg3WxPqMyUPG0g7CIauwczfPBmEtLRbd5bZIWs/M1/h5FOiFQ0z3wrEQpe9ni8GWQNCOEegfFU+ycPSLzFWxVYHUjBumIO/lJMModPyBDJvL4T6XEjqxZ6GCCJxq3ZBFsdy+x+hDT5s+1aR+lyAK7FrrmEdmPmpLnSitOk7RSjOxHSsEGhncACHFfOxyAdToULXD+AshXxUMH9DK6saQ6ucgRy0Yd1w7gAAIABJREFU7Wg9zjd2HIeM3AMDox8zxDUoum5S8jA+sKLfgi2Dm8/+vHHkpwNpeb6fbWoUh2FtSSWEC5ogcEuwUBb2mvpr2DVflIzcA7zNpS6BItCK/6QnEHMTU7ojhr71xK7HbDNn+CW40RYQQIobdTTZ9vdT37pk0SPrac2dnkQsPRu3243b3W/cCc+UAi1JfrjWV33uPTvcFBob3ik8rZZzEMkt9SByGFkRYa2IuTUxAkxJmqn+M9RNSdqcklZU/9kppSTJs0xa5ZSxIsJMJZtSimfxCbRyCSglzhldt2Xss4tAk+qsXLjxXMU+JyjuGaWrEsCIkofJ2OeBjqCuBDPgGeAHQSfl2b4ejhqdioPG76mEYlTWCtfBIdFEmtNVaLKJSGihccTp+JNbManQBQ3UHC+m3J7EYw0eA1E/1deRzZSRuxyuI0p9JvftYthOExElQiuH7Qovt4JejDaQVyDVhS5nG9xdjdrQNFD12QXOIHDCKrRnoMM903CQsc/YRoYX6sC/ALjXdYRZIOEvuwqNjBGIfe7Kr3RVtvkBZMiH0kRmNxXTK82BGZ8lZemqVUXAHffDTeOZj1TokvSSLBhQ6arxUJ+RtG2gXytV6LWHYTennImh0GH9G0GgP8HG70B8d+zJV3SgtNLq2RhM5Zx5nNJVA1Gf1eVFSTr2GWqLw6NhwBc067BBzx8HP6MJUKAHuqwF5tFVI1j0I7rblmJ2zNIIin0en1fpqr4mkU3oe8fxY7d7sTQzDfrl2dgJHLfm50jX/6MBfweWoBgsN7LLR19aLiIqGkUIveU+XOJjB2I/ltrLUaBh//prOTLtbflHsXq8W31Wiq4qYaWIaaqEFRKIhc97a7+Lh0yqPqZ31GYegIIVfvB/a277+ylvPwG5TRHo9HjoTInE+nPjlgR67PY1Q06bN+OvmGBGBWfUcV9DOSfkPHDI4a0WFNNNL29kCdQfNh33YPXTjoG23baJvNnu3ZSsynHhlomrXO7CuLqlUqCLsX7sD4509Zk2F1TpKkminaRhMg4aycMo67ZKIGa7cGPRNTrMjJFwUB2I+qwMxXeyxYiDXoZ4aKj+AelG7yQVczJx2zWi7etB9aDtZGI2cZZZuSWJtu9f9Jz2wDfi+QA1lRSUdGoi0ERKizVhpF8n2vrFMrYoCi6dm+ykW/rAtnr7603234upPqtvHI4nlEysVHint6xo6rM6Mbr1CKwrBxWDjed2GVLvoq+MALiCY58zfF8QHbQeA6qQvFj9mR8thvrswj2IE9aAkZdbhU74ooXHPqeDRG7RXcOgQpcus3LS14bkYchpM1D1mWynToc61v5Pd4F6WGgge389JQNIQxD3PLywxFubnY0SBbTOYKJpd/ypIJEp3wbgImNQUewzEm8Vkkpksy9MBJggFbqLZtByHKQ+Y6ua3LfzzeCeyTzqR81Q0D9BXeiCsgn232apPlPpquq86yxkPLmFEnqdiIUWneXKIC4Q+9zCQiMR+zzQDQB77GK1J/5mLHj/TN544kBSxmQFX1y7emckdXgEb6AIrYEeVDhgMUuEd+eNQwrN95mXDRuvFAdQ6SrMELV5fXDzNyex5L1mSCO/ZoDn8cTHi7E+U+dQaq4qD+XOwN2rfFX95FDd+a/ue2uw1oe7Y+HTZvu67kW3f/WV6zZ+1E2hk+kkOlMiMVXOyg2+m/Cn4qB3PWHkhEO+O+l+uO5W8WEBFppam1+tX09cXtuIyKoIa/5PkyRciiBLsgwF2laiHQLtqM/0HgNXjwibVDqJQBNJc9y3S0Gg1Q5MMTpkNujdWbclb6aHctt2xT6nEoip2Gcn+3aCaj+H0F22hvoM/Ip2tGNj43/IyI3eKWtCSwJtK9FEnt0Jxey4dFwbcq3H9SAyrepCq5tJGy5QK4AsJnchBy1SRYvY6hR8cs2AB8U+F/Mg7aocynkx4obT201xLdBSyrKMle7OeBSarT3bNatGfx6BR5mW4ikzaJKnzNsx5RdVhE5F4lg9xL7wADw0M5lBglME3poDiX1OPy+HpD2oHeWgyhiXKABQHJmgBaVhL9YBMiRLWsWLv3VH6nMCqmdBmbeztY/qWK+Far5xQnkyKYeQ5WI0lFtymS/GQffDRB1U6IMR9FY65b/HVMq8jRjW8LLi7RRSG5on4mZCJXaLwa76AZaTa8p7mOQG5n7e61viWC5/MpvxNtoEKO6KSGbenoi77WjYWyR4BOab2LLRLPrphGL0wn7O4WTeRuyzGSoS16XAe0usjrPEwcHjp39Y7EaI85B5e3j4VuB9ahEvKN2yv8suH3N3qVVo8TsRbG1m92F/7VgsKgfcITFE34u1s71GzuMFZgws9hUq/HwDBsPVIVQ8cTqBdrtGywRdO5w8evyxf9zhzyAHJFAUbAPIT+zNe5b//v++88ELOG8m9ZlINYlb9HDXg1Z3ebfrea9s4V+bO3n3WQcNvxWKoy8JchXafhAz632FZVwu/PoM+JOkPjf9t4nF1kalS7YqXyVVTSfrcyoOWiYPI5dtO3mYqjtMbtySpMmkVY5JRY6BLnX27b5ct3syb9txz/SQbtvkyu0kDpM/6W9bhRkfTHWfC+62m19TxFzzd9uYb30UsdB0XeyEbnZt6B53brn54VwXOz69py60SuqWhFnrYVuiiOaRwXR96PZYij1muhNQ3eeBZK/ONFBo4iEVeqBbptkGIRFPmkho965It/JeX0WRfGR7kS/lZs2hiZHIc7EDwCgkcyROXj2QST7PGZCuSScAayt2IW2cGMINaxi4p2yqRXLjAndEWi8X9SLjxFXdAVYFZl4Od2JZ99mPus+BItf7worNgEuur5UIafG27uy6z81O3efiqHDyolI/j9Qy8/PZzChxDKuMtR3xOaIpCyi91deYoljoZrhAt+BRLIaV7fsQf85r4H5uFstXyvmiWBUTK3fFDaXU/kfkfr4cu2pLij5+2Qa4cH8OV+6iqtBO3WfKvF1kV5oENuy63toeyVdK7EeIjbrg8I0sOLSlqEswjN045srfMmvyJfzEgQSy9+7slLma/XTtoRiv5P5czEBxmsbeZYnOr/LGqfkXf8/xvkr2b7ySHeYz2d+KtZTCNNkN3eq7QxpZycl/js0s+G3FWJspEupWoFUMdLr7tixhdcgNU3fc5/xtbsEIGGCGECHaVncvmDf9uUZXTWh3KSsVC60ItCLRbnFOiZ808skemTH8nNtn/b8x29ZclYgJg9x2WZ2PhWfVyZjgLeno+LiDtb6H0lW0BKGMzk79Z0nGVNkklwJtE2iXm7CjdBJfdBPoASXP6gWgkEVX/j977wEgWVVmj9/XVdVxeronzzCBGeKAAiIgEhVBTKjrCqKyu4Y1rO4i7qr4MzLCKrqrrn9dUTGLui5sMKHrmlklqCA5DWGYxKTO1ZWr3v+c79776lV1dXd1daU79tOierqr3rvp3XfP/c53DiB6PcbitF0TVt2WtY6IhWF6MN7P1roq8H2m6jbp24xCW+r2IgyNw3pBN6vzGGDh9mVUBP1EoSKxsbLibrLRoXOgpe8ERGt2QBhAy8YGNjgYyY0banm9W5SZcdwTr2fteSNSBmQe2qUz3o6M4lIErRGDi2VnrjljD/WM9tsKNcPSiuWmWntDtoJx8n7cZ4xC13PMzNThooSO+wMOK3U/yNBcioBTZ52CrHCdkuhzXdfIptYRNAAtraKSWN3Yo4Cktixyn7Har++NxtMBiEYZhc7Vb+vO9zIqu+gh5Xdi26jeEwOi0JHtx6nIOGeeep/c9iN3SFD2tYg+x+q97YXxmFqp/L2IQuc5AzXqwM3Ugw2Abqhv17uZEBH1h0BuPACP4kYeHWDP9iH67NVxV82WNwUO0oOwtErXb/uXyvj+UcBaK+vEWAi1rY+d++SDh6vcnvpHzcNdGOlJqN4NuyFyW6dJuHhyPgq3IQnlnJ6XHwtKRH0O/yPjy1Rh/OeYCkiJqOdI5+I1jcXohd771txYn9JOPcvIFn8QWwA/RsFPrWP52da3Y2l9zsotHpcfzh716NAwgA6rWtuIbliBmxHorr/475NftPkFqz+IL857mZPPFVK//OjWj/zyH7fS3LsSeA7bWYWj0HbNGwbQOm+7S3W/57unXtE3EHsVwVNWgBR2vo5epGLzVV5u4lDJQaDqwC8OqMJkPog+UyRMRMPsS4AaALPJtxX1bYJom2crFOEiTVjn2tZLQExg7Y8RTF2Fja5apPFnbc1KkWd+SajbVnmbec8m8izK24w+y4uRaLzSEA9DO/iHgbrdS+Gwetw2ZUVHvrV3+xhcMDLSN5rKbV5CtdfguSgmZgTeJBdab26k8WLus3je1q2PiuXkzXsob+BZW726D0i0EC8Kh9UxDlRycWqZMouyXmW2J2fZuXRl9LnOrN6g/JyMmDBVg01BdR1gJkxGnxtWB6xz1qJzG6spq6vLPhlDoyWMHkDVjVDtB3GBPmzJ9uOJMt8HF5d/XCPn6h0pDw3QvkSX6hVp78YdQoWGbVUh1qA7GG0eQQQ6Gl+LSsx/3hXhsO49Kt8HAdv5n65iw3qjq1R011MQdGqQbgpyzdW6h5XXg7VnA+rgw9faHzoDO2ub69LmUxuJu8QQDut7FM+txowbP4Fg3w7UoWFiYpzUoN7eiadXA/pAUVlwD/hTO46tUzoARv5qjJcjhhqSh8V1Vn58kUrceQwmtcaMey+SUz3r9qjookRDlmB8HHq+d5l34VGfr8eMCeGtqIrsugwd+FG8GpHJxCj0f6gVey5phIL49Rf5kec9Vf0NuvYTeNV7CRXP5dVLVlzp/bIebd2qc9Tj1g/ToLmusOJhJZRo/F6iz3y99fdnvnntcYOvr8/s7PuT+9MPX/vcWz504MFJy6a0kedwBNpaWtk8aK63wiA6oJ5vOHZR/xu/9LRvAEQ+PWu9fwGokD2ieo4fgHw+Kbyt6rLqrivCYaRuPwnqNmpGUByA5jCAFvEwDc4k8mzo2yIiZsCzFarSubbstXoAaMJX71Gvo3BRpOCvwdW+iu7A9mUpOg0AcIVqz4Zjw+BZFtjobev1bPOfGYW2tO2wbRWYBwKiRTSMVO5DQIdcheE720Wr657Kn3oioSL3Q1AM7S7g2UShLZAWOrcRebOe0EKzB3DO4zvDKBvzPiUXui59NLWYzIOmzVI9hn+9hcMqNSrLST3Teu+LcxKhekedyYdTqkDOF7MR69He5Sevu3BYpQ7APbeUkVtcbL6gc6ZbixN5vYXDKl2P9sZLEWyNzYNywK/WxbZqlrkmCksr5kIjM3c+s9IM38XmYhS2VV0NiMCFruql+rGxeDQ0eOa/GVCIjsK2CpTbSL0TRkIFBic/sgNR6Dg5O3U+yC5dhoSXFRAPq9UzebYi8TmZOBRR6Ofik/MkCU65Fk4O4TCvD9TtWEN4L/qKyP/39yDoN04VjHrPnqhDFMC55yHUpTEbALIyTYF1wSh0Zr7sC+CsvozyNyP6PE/bqhnnYAg6JO6GpdUwVwj1PiActmwEwmHYeKl3d5YW9SYvH32J94rD5y0J4m/ZfraKRm4AM6dxsva+jwiZusD74Prb6t3i8Sv94xA/+h+cl/v49W71Aqav/9w/pP7yyM/QRN3Nox6NYvf7LXjmu6VCCx3a/FvAM/7SdfkDz/nwwLrec+vVZAwk3vb5x67+wTvvv9UoclsBMZsDbd9tBJrvYQDNotjyR85/66EbnvOGQ/8DA3ONBtAGSAFUqf6I6gOI7uhpPDWu1vZhdHUCys7jd40HwmECjm302QBmUd4OhMP03zVw1u+B17AEXTVottTt+U1iAM/Ae+i313d13XjjGvWixfGM/6OJgncq4rClY3I6BF1tAcz3S0TDuECwomGMRDPqbCLQzHXWkWfzjj7PDSD3fT3CRQCvDT1oafW7URVN5rV4mCikQ0wMfWfz1TvNJgcVuy2Ipr3YOAD0hFiMmX6q20ZHaY1J6iMgne92KsEbE3ewH97woxdXYBS6XktBThykbjdD/tJaWvG9HpO1bWxbhzpK30zbjwSba7Fb0pi4hJ7IOaEPY1BSlKuhBwbuAJ4mvahPrf1BenkS00kjqNvhuhNr9UONuzNbf0srhj58cNqziD7D27ShTU5/L7G0Ss4HkDKbLwfhsK0QDmtUwohpBmLEAxtURCyt6jkgceIGUrfDnSiWVnvPRx5xndfO6APVDc/q7t2NBUJ8xk9i25SK3HWNQuPEHmZ/UrcjDdwAYGcwCv3YifO2tBLhMKbJrmCaRWNv1czulSoFKjcmh7peqKM7JdTtSGeDNiyKD8YxALtXeRcd/eP5VMDfsmOpinpfR3tfMJ/zVPFd8PK9T3jvX/vuKj5b9Uf8T/o9o+Pqsyj/66r+0lw+CEIn/jeO17OXbPHunMtX2+mz872dbPTZ0qC5ruadw/fy/Gf+u6t/TbT/7Xef+8Xu/tjR9WyIxEjmsW/9xe1Xbvv5EFMqwz7QFkxbMTG+84kfVuS29RAQ/aZrjjvlyDOXfws2Rr02CklApYG0ryJQ5e47bnH9c2Hr0CAEhomtk2rszjEBhjqyrKPPkTLAHI5IC8AmeKYCtxGnksizCIcROdMDGgU0wLVa/Fq5Sj5n8ndv7Yp/fov3q9xPRs/f1NMV+zkW8xsnalH5m64w5eCZ+c5cbYvnM95oXoAf8piTqbydQ6S5YMGzFQ9D3QtHIO+ZGybzq/TsvcvCPRhX0ccTGjRboTf0iQbTRQq3ULmN1VgSRRtlHxlLq/oyBUqLzW0jAuj56uISfO4xN+HsDTO/T/DmPgKvAQ7f+Z1Kvs3JpZG053ARWV5GoOtVdntuW4cGQx99OQxrWlot5tqzDu1ffgphAzCfuFHU7fAFUQeu4ZYQN9ZQF66JmfcsAtmNaIyysnZloqp/EvNXnS+mVbfh+cyQfBPqoS2tjkTtaluYC9W8Z4cq9O5EeedBH6iyz71kn4pue7rysty+q1MD0fP5kMeQRoTZs06nnK463OH2x5FDTCp3TSO90pnR7jFYD/Vtxbqi8X3gwwtd7UTq5rw2XsrrgeVkz/1Sj0b3gVx5FJsAW2GNVqhx+5cC06uxsjocm0a1TFhVjnf7sXwqppJ3HasK8Trmz2OjjuA52pds+BKM+oIYmd+IXHh0zcDRv+j6iHra6R9Dm1yKV6P2jW2Tc1F7v8r1nl5PS6uhD/qvg23VZ3GRxmWQ6ba+eukW7/1zHGZt8/H5TsNh4BlEcFG7SvRtoXBDgXv9n3/+hC9HOiPL6tkKDCg+ccvQf3zlubd8M699oW0+NAFzuRr3dLnQrE/k8u+fcuHqw/s+DupuLBCRsqJSBFYAWtGVyC87pl91ANS0yyHg+dFJiTwrlLODNlSWlm29hEuo3MbWyn4G7xo8E0Tj+cCfJf+5NKrJ+taCJYkP8b04IOmVI+OJz/3tyl/JFu6vxp93ZjQa+W7e95YSWPGXvLNmO2wZZsHPGjTjVSIaZiLPQtvmCznIWnU7RN0GushTdXsQD69aKjxbBSr9fTQjUWhqZGg/aKpxh5S4LYtANjw6YH8D4TD0U85Qua2lVf02O6YWcr6WVpQwYd5zM3k79bC04jCy1O1mlp3EVcaB5hv1tz3ZKNXtmYb7IjTcygZYWrFP4piCJxos/hqum1hagbXcM8dgiLAyG6G6PUPDd0DcZ3Ec/sSijlufo2Gq2zMVLwvyGmjcHdm569Jr1e1hqG4/Avxdf9GtisUGFaJj75HG0mq+yyw+cDHYVm/DwCOFtYqHYx262s8MgAb9AtA76qRmHRkDeIbwWbT+IlYVq8sotFhaQR26LugRE1jnE4igM3++OX2gMrS0goXwRC2+1hj58N7zj0H0mQuKOgzD2YYVLa3Sj69TmW2kztfhAHjuhup251KMneYttbd5+dxzvVc8BRPG3A4Bz8c/88UQdP0KGrxON86sZYAIhXep+sDar6CL5z0wh7f4T8V5/hPjhcS9Rh/3YXn9LO+9XjPIiHWvy3xvqXIAbdW3wwBaIs94CYB+4T9vPvn0vzv8U6Cazj+hqaw5Msnc0E8+8OCHb/3XbUhOmTEKzXUwlz8MwISDMBJJv/LmM/5h8bKuvwedN0KwrKPQltZbzIuNISe2ZzNANLyBSZ1t4eH7iKAmnkh6439EbAx+xULFZjTZ5jYbSyRRcQ5HpK1tFXop8H1mJDMAzyH6tvT23POfNXAGvPe9YaDZf0xPjn75r1f81qrveb+Ov/CVaL8vIT+5h50RxxyASPSMM0HQ3qFmL+8CC5zZL6K2HRINC+c+C3C2tlXW85m/A9NAQTSO6tZNO3B9dQfUuCEm1knRMKvCDVsrLf7mib0VGQMe/j6GfsoYuj37zDIGhG5fY3/NVlcuxQ/Da643sAT/8SJ4bgZ1OFwPTkKMX80nm4xlZ7lJ3272wdzzesSybB2atIQNmomuKdbSqp5tJ3nPGJAQP27q0YsdFFK5q50ZOPazeCqmeNM0s6xk/YqYWFddotAEo/lIFnnPGEFNrQc2cyfWqihyWudGiwZ4hl0Sqdt+tPEU1mAQ8pkXX6oiTzxddczX5Ft2bGA9tBLU50bT5UN3kQ/qvD98GugdT5nnoGVjZHTkuZMyNU06eNOlFyl/1zMRUJivmjVOFkXUuecBjPtGmBZO0yasA8TEvO1PxQ/Vzjb6XH4P8p6PAi4ZbOZ2LxbWI/0qgSj0/C2tfBUbGFc9a/c2Ezyz6dJo6avVPUdd5W3hzVf94V+58wTs1XwP32hE8v00BUEZff8m1RW9wHvX6nnlFYy/x1+W71b/jgudM8+bvqpGQzunMMTftOQK77qqvtBmH5rbHTm18AI4zZ1tRbisiFjY/zkQEPur75304qPOX/M+LO7r/vjl7sv43tR9nzvjpi1jOzMEaGFV7jCFmz8TRIcFxWztvI/dcdYnuxfFXlnIIWvKKHBbX+Dg3yZXNoL82L6nLlYR2Fy1BkQDO2f99Pjd48nkw/ElRJ30Cmb0WfJkmdfMyLIB0kL9DYmGWfEwKxom0Wd8n7t9En0mYK5BPKw0dVnA8w74aV+67cbH/2fLK+63sRsZfz8fff67opGOq/CdqP1eAvVgNDoXgtEBDdGM2mIE2v6ibIAShBM4y9NE07ZFfZsUbgJkiT5DHA6lYf8WyvKeFfOe621ZNdsEwMLuTakIKPgxVFD7dTMCrQE0qdwE0dwcmUS/JmhnZfPVQ4rpuu94Z+q2qff+DiOilAqZy03Mmw1LEFGunvc26WztWOHvtLOq1VyG5eWTiZNKK8q+GNdlBuhc2ru8CcJ1qKH55v2VAdxnK+sUCBFAyrHUIMuq2SprxcRoOzfbQ5RlpWUVwXOj856nlJvPA1y8f7KnDpZWmDcl7xlAtM4+srO1t8xhadCih44FIK1eELbQkVY5RD39Lhr8NfkAhTiyDevpBMl2s42S6cqGDlw0ojxYVikOumYefH6m1uhc6AK372o5OPpR7t7HldcFIFRrM9RyaX4HO2v+PmwAjCAvdz590IGt0557cTPNC5/UVosEwP+DpyEdgGzaahoQaxxstPhHAzwvb+Kmkamdn+1QyQeOVLn98xv3kd6k6ln/JNY6TR73fMR76oHxZPrMwUuOr3ri8N/30FrVswh5z37d9J2qHjC+P4oF7nneBw+9vervlH3Qv9TvGlumPoD09f+HFqgfZWnmAnGC+NngFep5WLG2YmlVa3PJ96q5G2e6gAXQXNfZ3OfpALSA6Lf98ezLVm3uf3Wj0CYAU/axXx/4zrde+Yf/SI/CHVqD6PCr3BO6HER7/3L/s28A8DwDubEe8qA1tTfkCyx035DNEZCO6j5ykepe391Un2hCwcRQdtftX9/+vbWLos/vXRQ9QsCUAc8EzjYHmvnPEmEWOyQNwPR7KO/Z0IB17rOJPJfRt6t5AIbAMx2V8oj2fjedKXzkc9f/+N7b3xw45lj2gvrFyPM/D+D+OkSgkRmlQ892gTyGH+z+aXBtRlc5dG2U1YzQ8g0MHXXWfxTQbMEzepw5zyIchr61myJWQCzfF/EL63o8Bfr0vO+QWm5PjC3v1mEVi0NMjFFogGbrC20tyFIEz7I5oun2Qtc3/WZp90Ljlrt87qyB2YrNRzm3WKtN8GE3ULqHALpVsyRjEIycV1tm2wYsL9W2uaEzp+3o2RpxDn8npYebFnON+leqQ6vanyzCQwCiq4c/0zcQd+AInqk635J7FI3Yj0FBUdvZHqIUDSN4Fkvm2T48hzFR9UeJwSa7VU9mfi1foAgXFLebkvdcqXKgRUdGD4fIYnWa+pjZAZ4fU4Vu5qu2YNTjkh3D61Rk9zG4fI3r0R7MOmtg9wQRpVYcPqy4/H3AA8lDaxy8eNhSMKwH0fNW9AGfN1RDZy60X2seMUBoL8AzKOgtuX+ZfrETkkF7jqyKRSKiYZuA+w4B6J/PjmuNA45rruz+pSp1LxjANY17H6mRadWLyHOkZw40nxrLW/lrXsKL+Bd5f3b0j6o5rX/5g/1qcd8XMMhfgc/XeLNXc6VpPwMxscIX1F23vs274RVz3nFghGvsSvUmPKI/iUdUtTs18ypw6MtDWJqfvWyLB3EBt475Ps7DANpGoMvp25bCLSrclz967lUDa3vOq3E2rqZ1fYDexG1f3PbxH/79/ZR2t/nP5WJiXINZGjcHHJ+w/vFnD/S8/ksn/Rgg5GiCLgFZjEIHQNqAaRGcAp1b/qaBWmw1DKQ39aoYSP0C5ubbutPW1vczyfz4njvHb/3Npx/75b57xuN//o7D34eo+RpGjyUCHYBkTfeNMlJpItJeAKy1cJgGX7jrEX3WNGANnjUQC0UvZwBiJRFnHfVFm/qPFAr5zw0fSFz/9xv/j+JuPGyryNL3tNNU5KrvP+8/vUgHkq10xFgO88aO4Z4vabMyKwhoLkZVw+1cicIt58P/A/AstlX4N/tTPJ+t77P8nMf0mrGLAAAgAElEQVSCPKU29XarXph/VbNbUM2IrOUzsLOKbIOYGPonEBAziul5vE/ixY2bwHYM/ca+DGjcNTIHqi0qe4BiYhS3mu1gV5L6DBJiw/yeZysD/84Jikk9LHO1TxiWnROHZkO09uB+PpOqaplWOAmyDtXWuxE15fp5ZR3ExJoqGjZDQ4iYGIOxM3yGomEEzw3ze66yo7rSMYDoHqynaxk93DjSfs9+FJWu7RRVlnSGj2H8eMllIibmwWJ1pgOzOfyed6l87y6AiBaNek4e6V4VfeJE1ZGeK4WYCwqA5jWI3Pa1CLixgfnsHAd9eOh0M4POpRuxHO+EaBijz42ye6qmOMif93dDjTtRgyEgHXa6H0Zf4OnVog0AWQuNY/Z/+JmziokJeKbfMwE06TEtOgqpTjX5x6fADm3uzAUvmlXdAM+xxvk9V9EqHsMt13f0dLzWe+GRM3Lg/Uu3dqmVPe/D5PpOnLhxolszl5qL7u2gOj3b27JmWxUVLPnI6Bb/PES7voRfcqes2QeUOtS1A/eqS70b6B3hzjHfR6GNPPM85QDa2lfxPaBwv2/3cz/Xu7TraY1uotRYdtuP3nnvx26/btfjuFYYPPPncBQ6DKLVxVcetfaMV6//AT6zSh4e1uKIUWiCZgAvS+eWfwe5s/rvCsCma2236ob4VLQPD3kDRutRX7KQc+l8fOjRyXtv//qOX97xje2PpUbz6c1nLF1z3hs2vL+zOzIQAKoQSCag1hHnoqiY2FSR2m1tqxhspeJ2iAZcbonEOlhMOcVdShKdKU1P7W/1BNrt31MTyev+v8t+9dj9N8i63caKSgD0ZR/eNHDBG4/6MU58Is9vAXT5+dlJCS5GUQAuSnVZ8APbV/5RjErLHwU3M0ZvaNxU3QaHW3s+GwCt+9PPpv18Opl/cjyeu6fr+IHjYwMxppy2YO82NEpGICb2B1haobxFT2jkpIFJEEdE2hMmgfXu1sJvAqCDPtQUfGkaS+euxyAMnYNgbraG4iOcmx9U3G5i5ti0NWXsajNeYRGE6T7MsvNzpJw3SXpoxh7ik5kU9LmKibHsBM8trwMatNdEoeXmquHpI5sx+HK8VdHcUA8xO45q3F3TCFGzrM0WDZtuAGkxMWzuivz33A5RsO5MQYirinD73E4990/nY6BxH6MiGSY1VD5Y3nzXPpXvw6O/VeDZFg2r0o49J0FMDHwdH/7HVXFYMHKQZ07RMG8xaLg13Cdzb9jpv+GnkRm273mYQOaiiYQ6wHNbRMMa6bldTUWpKD68Sal9FBOby2OddBmMoa4nWgeebf1gRaceAo17cqYtVIz8FQg3HIkxMx+j+mradJbPiJjYY+tV5gkmTlU/gL1ITnWt3q86BydaGr9Aobl83Ot15J/r/fmxoB9MM9dsubcTEbNX46+fxmuuu2R1aOnwKfws1Hff7H1gw1fncuLR9/ubQM74AbrpWCGvN/sgbiioITyanrb8/R52PN055ttYFkBXUuC2ALoYgY6q7g/ue8G3u3ojzdjlKIztSt7xpeff/NHhrUm7fgwDaRuBDkeiC3933YknbT596b9hHPUKBVgilkWfYB2NDkWkA1Ct6cCSW4vvMBIoImOH9sIAHk0xDyCNchTSE/mhvfeN3X7713bc8vD/HNg9sTdFTpfkcZ/+ykOOfeZL17wbEeZuC6D1O55h8q5trDpC/7YAWsTCjGiY5D0bKyQb6Q2rOVcc1gFwlvX5Pblc4d/i45kf/OGnj27/2uu2hXOdS4CzfZJddf3J659x9tKfYpJdL/ulZtO0HEATKwugwXsagJDiQQKkTaRf5/tqEB3QwAmiuY/IjRDTjxpAa+Ccy6psKp57dN/jiR8+eOfYnU95w4bX9q/pPgfAvPXLc25D3AEAvS8DAK19oDtAKY+jHwmiCaqZ3x7ksEsEemb19HoH1HmD80aejlbM/uIAgHGMUKDb4SANhrt3dpuYN5AVRCgvnwXP7QD8WTY6v3DDQspe5czNOtByq23qANC5lgrWLL9Vz6hyYHA8TeI7VNxmbkjLD24IoGEXIz5RvixnWaHbJSK61fZVQ+vDsiIC3Zc2CQxVtx+I0LG0yne2ikpZ1iqoR8fYBqS3kP9SuRJ5Km5DNEwUt6uuZ+Na34sfBk/oF0BIG3djHvnMBfJxZkgGYbR2xQ7szlA8yTwQG1e8Wc/sQwTNH4KY2ASFrKo5uJmOnaX+B7GeaH4O7pQSch2QArbZcSbav9okGHwpth0T1aOoSxsExTgMnoSY2I7pBd185JT4xyBdoXuaHb1quq5On5E110SvStyJKHS2yqQp7Eh2LR9WXSuHWw2ebStgte+9I/Lyoz5TqVnoLK8+vPP5mGgggOVTEqbVsw2Nob6n7l53YbWR3P1b/EOwnLwBsxGU9ua0u1SnkRKcBhJJ6i9gafWdep+4keebT4fbiKIF0Tb3me/lHtBC31532uIVb/zJmdcBzJFL0/ADuDM79EjiN9+46A//OvRgPAyiw4Ji1tJKcqHf/5NnvHzl4f0fA4iKaQBdzJ8tgq9yAG0EqShEZaKbNtLpA9hE+yIqAlo3gXQUYmMR/JvAlerO0ojARLhRfRGqRqFhw5XPJfNjieHMntHtye07/zDy6Naf7X9i9x0TY6nRLNfCfPoKeObPL7rssLOPPXvZ30JcKkYQpf2Bi77O2t9Z07hFTExo2/hdCDwLUGaZhPorSFRjUwtSbW9ZZAvxZ5RiK+7YB1DX3+Xy/h/Gn0w8eP0XHx+95V92htmudpyUv8vy+bM/P/WZmzYP/Bt+XmqBLy8VXCaA3aatTHkgdKDyKKd0JH5GunoQmbZA3OZAC4gmaObGRoG7Ef7Ivl3Jbz1+//jv7rhx7xO7dsSzF3/zGW9cccSiV6MdMFbrDTVrHOpPJFTk3gmh5FP4LQnATPp2VITEtJiYZRXIe7l/t2yGFPuwEbXi/jJvZg7I8qUe+4aRZyu3XmMr1PVrHD5U42Y+MQegLbOV45cbCi8O4FYpbk9bYRR2OSO4nGM4/s0mkmVkyPdCMzrrwUmvXTYvpHyowzJgsSWYxYQgEQbS9t+2AWxduABmPSK+P9bhec1W3J6pPyiKvBQYIRzwYVkZMGL0OeDd1HUU13Ay4gEoEi/edziYKeiACI2sifzRESI0Wxmo5aIAz8hHlN2bNjm8yUEV3X0smhaNjMT6AGTyfoiOAzw/inTXFog9Tdc+2T4V2QNnmwS3G7mgQJsXMGj48tEP+Lcnj3ICT9IaMGsCQDdTcXvGruX9N3648re/GGMG5YuirKAKTwsXOlAnKm7HxtvlSSrG6/4jT4cQB5gAnahQJ8o/3QYeF32dQz78nrFQapOtR95+SXgrPwgqfQa0aL1E03ct/9OTVf5mgOfFvJ/b40YtQPwhec/RKj9MbDnbAabd0lHVvWoI65hWKY1MKSOXpL/wEqmXen91wpQJxb/y8VMhKvRVzI2bWxK5rdykSByHINf/W3fXbC0+ssWnI+mnMV4uwftcqBmznbqmv2PN/6MlS9Wfe29j3oQbx3xuNbvcsdG6cgurMIVbAPRpl2488oUfPfaLoJvOx01mTi0LEJXb+cex797w2tu/PfRwEIkuB9AaRHfDoPjnZ75jYGXXm1G5ILVN589qIM28WQFj4h2sKd0AvMHPwe9tpFM+b2jEnPQIUhkN5ov2VwBHAK5+Yjx3z57tydvi+1Pj49tT4yM7EvH9WxPx5L50OjUBObOi5ZZd6wcg+pKrN1946HEDfwlgHLHgWINlHZW0AJqAWaytLHhmxBl/DxS3LXC21F/Tw8HSic/3oPX9FKLNH9754PDn/u+bw/Eff+aRME2bn6oEnO0jK1g2f+XWMy9cubbnk+inPiseNrWDi0BQA0Lz75BKOEGEbRiWlwFcuwEiptJ8GdEwsAgye55IfP4Tb7/767ufTBTecOPpr1xz/OBb0DbT8wLnNOrq9OGJrIrRExqK78x5TjPqDPBshcRsFFoLwXFDRLMMtI93SAiObdYgGjcbDPImARhl2/PFAUsuTtUSlnVqsmpOw6cG9/Er7Yuz7BxHFDxj5LZ9YIOuWTcKdyQal2W3bS3LDfSx/NvcoPzdKO628ZY/Fst6BIVkgGQN1thTWIbBZpn5jvm3iNJAn38Ulc7JzV9NLzfpMyjb0gTyizNYoJvRkkFydKIb/gGtkJKZodoeQET/3s2qMzWgqcQEa4yu0WNYclT5bz3iyeQrdE7AOxmmc6BVttUBP7DI48dB0wniUBwLVARn7md3QuVWPagVt9tqjGDIDp8C6vk5+kY1Lax3ibk44IttjGXJooeVt/wegM+WJ1yUdLmfxkz/EPSREkgioWsON1QIovmS+YcPXK5lAOCWPqA6FtGssI0ONvWetUrdfgZ3WfS9SaAm76GFDfukFxToQ+6GJwh5bm10QIUwvfVMlR/aJDw7e596XVnVefQTylsWb58NC104ldm5upB6eBMHygysPjT1oknVc8g+rIvbbK7x/WGERl8Vu+iY/w2PBH/LkxuxefcN/A4DiuGcNjmonKjUR733r/vATCUyittXoovejsFUJUWgwXX01ShuuHMHt3h3NPhKdTv9fCaIMIC2FG4LohmBngKgX/blE8466VXrPobF/NwTseZRZb9QyG6/deSGf3vVHd+Z2JvmTlIlAJ3r6lf+FT876xO9g7EX4jOIdciTQU9UlgpsIpkBiLagzAJqAc7aGkkEyIjkMH1IRNoCceG3aIAn58YbwOjoA78+8LWbrtv1Oz31mPmxuE62a/twsEyi0G+59oS3rtjU81IAKI/ASUefdX6s/NsAaREKs7ZHBFRUbzY5szrirIXD7DO+Yr4zn5MG6eLvexLJ7Nu+/NKf/vCWW6bkOZcDaAue7WQjzIWv//6sywaWdb0T54Tcp26LkgPl4fQkzzicUcprzsQOssAw3Fe2+YS2LS/df1rwjarqGADIJd/24OS196n8js0XrHkPbKJWhB6j8xhtdfwqyhy9e1yldqUQfUa9AxsrG4HW71YcThgFZnMk8PFusJgYb2SC0bBsIwcol0+MPrfNXnKoWzh8SOMm+C+fADn8GLXFEqqlglvTjSKuUzdh/A7OMFhZBz6JhtA5JdHpOg7NeZ0KBVyD4NuiKpmGZJiMgnlJH+V2PPrSUbV8slfGUg5WQxN9SQS82nDkc/Ni7BC4Ih06iyo05sxYXGWXPoRoI/gL81klNKLDiN32blCR7VC3NnE4P5pRuTX3K38QWpWtEnuaqa7J1YiavwL7FdOJKrFzoFa9/NfQt+DWXZsd9ITeDZbnjmejYJV2hjghYcwvexBAjvT58gd5G9QniUnk5udggp8uIopVCFXPD8P6vZXCbTM0VXrPZpV6DH1gd+couHX4EypGr+R2u09RDz8T25e46+gv58cGmB+8DnssKzCdL2KMH7dpErfvWEdvordv3Z6TAJ7bcYbPYZ3+pciFm99iu8Xf8tByIP5rMc+8ZJqboXWDXecT36ZyW8/ytpxTcTfCv8iPDB+jXg888AkUtMV528WmwvgF91Z9cPBD3kda14Bzu/J8bjkbRbTgme/lCtwlAmJ/c9OZr113yuCbidPmVsz5fxqgNv3kXeM/+MLzf/PVPDAJzjgFRC9Z1xl5538+4ws9/bFTASa12HPZhjFBrwBhRpYtMDbgOVDtNsDZgmyhdYei2BaMa8BodxKxB50BiP7VgS/ddN3O35PGbWrNlZgFz3y3LFOJQEexmXrZt0/eMriq8yyAS48R5TBFW4No6xWsc5wJtAR4EnBZpW0uRdArgRVUeGSYZ2HYYspwh0g53x8fS1/6qVff8+OHfnvAlnlKpBllnfK7HuisfeGmsz/cNxi9BOcDQbPYz1z4J7rx0MZ7HyKwEq1ixJyDR8odikTbPGh+HZ8X4W2+rHUV/pETwTfNGsiK8FvBn4x2JIc29WS9zsjiRtmqzWvkotz5oYwa/z3EWFCvKHKgdfQZ1G1D46Y/tFiUBZskRlnd0LnZHmFP6EY8ZEGKK6FEH8C/mffcZnvJJV2xCf9iucMTEYcYfe8I/Nsg663y0EEhl+LOX48CTrfamECf78MfSfFuywN1INNwZYXc4fLycgyNY92b4pZsm9YngoZeCYGuKCYrguccKa7tWFa0eyTbqxbvOQbe0NOLxfqgd2cHtyKiCzDRjvXgIJnsV7GHT4I3bjc2WLMqv/IRCCg90b7lRe5tx54XqsgkE0gqbNshb1ut/CnAM3Kk27HNOTkmoKv6ANieWVCJpxyYlAa3oQ73YV3RpjM/V0z3Qav0kWMr9wE2i/zD7kQ9qLjdljOnyicXq8QDL1QFqNGTPdJ56C7VtXGnTmNowzKjSHEIil3e8ZnTr8VOO2dxKCHBjQ56esMQ9T/s+F2bCl2TX8OYP75NZ3iK6NznTXSd4r1uU8rfsm8RcmE+isZ+I8rbHpHbqUN1BEJMz/M+uOH35X9i3vaBD6kXQqD9qxgvNcjSN+6+wBgQ8A+XlHO8LV5bZZ5NV+v53HLlANrmQFsQbSPQQt+O9qiet9917pVLNvRgC7D5AJoNABXm1P4H47/4rzfd8ZWdf4iTXWrVuOV93bE9nW/5ysnf7OrtOIJITUc4+c2ij64VpBIQbCKbNroc5D2baHMQdQ4AdPE7AhYlmst3A6IxgOAvPbr97onrf3rNY/8bh8K2/lSQYjqFvt3dH/Xedf3J1/Qsjh4nEUgDmEnl1RFJA54l0qwBtPUJDttV6Qh05WFigW3YYkqXX5cemwP7J0ey//yl993/9T/esIdlDkeb7TaERJzNJCk/D6xUsU/feNY1PYti56E9xQM6hwhqojcK8Z0O1ZvIq950Hvvduv0FNEsEWveLBoYG+EvReSlNpAyLhwV+z+LfrSPRKbTD6PoelUU+enuuWHRfUOV97GYsribhCV2S/6z9oeV31s5KQLS1JTPicOzXIGqvO7jeCzQuxY/Bizc8FauxjG294nPloRz8ltFnLqMsjOCY4YxNr7U2yXqbtgYMbh6BNWp5Hoytw176Izd9i3KWBi/7cwxz4iGIQnfNEKjiZDeGp0eyXYS4pqsi6jAAhB/BDEb6djsuZIOiY2ey/8ARqjteyUsZ6xfkfOYGHld+L7bB5rM6mNtwmPunc9g4RAS6Y2iNyi/fpgorH8MDr223vYTe7MEOKrLvfASuyvyIo4g4L/s/yJYi77md2xwK6P5DF+GmPKKsv3Cn9u+Gbwmp522+7t23Sqnfn4UJslRMzKcewIb7IDIB8bZ2jJ6bFvfhCZ3acYrK7D4RUec9qmvTjvajPZeODsZCfuidccbLsFYroeX437tnlcp2fRYrtpdhrmnfJ5av4qjDxereo36mojv/ARPjFSivVbiY+9zV+G/AE9r/NhDN6wFES3azhq/wz8Ta+ZsoAuMH7TjbTCDgeNGyK72fNL6Z5n+F+TSgBdAEzmEKNwF0mMItALp7RbTv8vvP/WJXfxQpk617TEBCKjf0aPIXP3n/g9fd/90nMesXQfQRpw32vfbjT/23aE/HGgsybaRTDzXTXBQXM9HjosiYpmmHBauEOmyp2/w8/453RqMDujLPxVPbhSRANM6T2P1Q/Ds/+eyjPxjakSHlPByFlsiz+V1+/TGLev7m2hO+EeuOHBqISBFEmUizqG1b8CzAM+zvTHSleyOIPNuJOpT9GUSGg3qzvLouNoqOuo5Mjmb/9fqrH/rSb6/bTeciOz7CGy0lwHrNoZ1dV19/6nWxnshJWURRE7D9SgDQRjO+GhzNqE4AXfmCyd8NIs+mDlox3I4mXRcpF9/M5oal0YtyOn278Z5B+4+u7VGpJRimrRuKVd293LSYhJBYZkdSwDEBswXOkgPNnGjj7x0osBsqd+AJbdpPxOHYnvO566cpNfOgiXO24cUobrsfHFcE0MiilIOgmeDZhbJzgK+nUG9Z0IE7V3sxG6fsXdbGnSCe0GjsgWmCVZzkJjGg4nh6tIXi9ixtSctVWVE14N6qdzd2ja9Qi4awR1yWpE3v5NzAE6rQBw6GzW2t98XrdT6O/ZGVqmN4hcqvAmU41u7bXqh4eilo3Bciah6iEFNwa8nvVEf/A20N3Gy3+btPVWr7eUUKMSejHiS8rLkD0XMsVdp9/FPZ7w9IW91PPwN9+Mz/X/0IdvQwjtp5E8aUNzuyXqX3nqF6jnkUzhztlSs/ze29PZPNPqvnnHO2BW3+g929hfT4RzBc3oJJs10juaa4CPX7/g+8h7t/BOr8h0PLhnrNZvU+D5fAe1S2cLK3ZQMxjhxjW/wj8Fz9Ou5Rmrq36wGBBXXd4Bb1OqzuZ9heb4/iz2e643fD4JnLNk3R0K8S+vaq4/uWvOWms78Jr+JVbUA2KcT3Zx74+Zb7P/W7L+98HGWVCPRJf7Zy5Uv+4civAKAsCUSYLEgzitk2Gh1EZU1utAhWlUWawznPQvcWMStN27Y0Yz2Dl40TtCx+lRndk/7J9z/20Od3PpBgWiY/ZIGz/Tn/rEvWHfLCyzZ9PYocXqFmmyhzoLAdAs9c3QWU7TBorjgKDEC2xbNA3+Zu2w0EeQ/qlEpO5m782TVbr/rhZ3aRyTsdiOboiJz6ohXLX3PVU76WXt51eArAmQvlgf0ZtWg0KznPmn48NepsgbO13CpftOr21X7PeZuPbsBzFpsYo2t6VHIZhqoBlO1xK05TCrRDBp7QE78bwYJX21lFu7T6dgyUbqFzB5ZWOgdaBOQsiC6J1rNNi2yKetabXCDeRG2kfTtr9SApoxhL4VAjeG4ntfDZCj+AsX0oXjaWRRxK8DzZZsJVM9WjH5hnFQJW5aEH9kcCT5CxcGL9bA3S4r9zomNMy4G9CwgLd6vFEBOLhai44p3c96TKA0C3PXi2fY0otEqj5duVMlw+JiFe1bH3fNUxcZzBmXiYAjx7A4jcttqvutr7B8wF/6GL8VCiHzHu1E4sTdbcieg5ZRcdOBgPfWQzqNxQ5EYvcNyr5duV2ni3FhVz4PALnWCKHA3wLHls7V9inwbo3nsiZ575KRbW//TWrsIa/1Kvo/AhVGA6UYD2qReHSd5Leo93w/i0AwxjJw4uCf7Me9+6G6XNL/UXjy5T12G4XIC7tn2j/XJXqscze9XxK6/x2n5JNp+7z1JybfQ5TOG2EWiCaIlAH/XcFav+6r9P+Y4X6ehvi11KzJzpRG7vQz/Zd90PL7v7l5P7c8lnveaQw5712k2ficZUn1CfjdBWELVla5VFa4N8Zg5SgjYhWZt3+behbUtYtDRyLbehBKNLAbR0CoEOta5S+a13/8++T954zeP3AKGE85/lSq/+8DHHnfSilddCHKyfYDOIOBMcWpEwS3Vm2a0acxC5rTwZ2Ki40LZDIDn8c0kUXn/OR8S3kEsV7njwlgMf/+ql996e1oL0xcgzgPP57z1y0zEvP+QFg2u6z+7qiRztd3ixWCKnBnanoRBb0AwqAc9Fqnbwcyhvu7gZUBzGgXd3kJ+uRcMoHpZB9Hl8eaeaXIWlbkgsrd2nQ4rSjd86qgrYWNA0bvpAAzwbRW7mQEs0mgrrYlem8945FsIK62FP73o/d8M7Je3enrZ8pEBTAI2zNC2r2n67M9SwjHgehnHdr/fk1H7cYePt4o9c5QBgqvDaCjTuJOpB8Nw2dlVV1sc+9ObzUK3yUvP7GEDEoqHDVM8Ezdx4YI7sOaByg49iXmzT/O1KNeYNq/0z3DhY3vhmFd0DT2gfO0T990NwCwC6XaySqmlF0rgfhZ3VEGZO0p7X3K68RRRuq+bLbfAZ9sEIGAA3n4vVFXRLByF3uQmOP/Q5d+YAoouAih7Fq94P8ka0AajbsGj9jdff/0L10PGpfOThV+NxdQ0uxUewGyMHJrNqd6fyJmib48RBWPEN9bOtb1AnP7trdJH6PIbKK7jl1e6lRwOnAJteDk/oHzlQ1pqLaAG0jULbyHNFCvcJl6zZcNEXn359sxW4Z64dnaL9+L6HJ35+0yce+6+1KzpXP/2C1f8IQabOQGzLClZJJNpShok+p975giGDiLT+2VKc9d9YmlLq83Tls5RqekQjb3fnvscS3/7p5x/54cO3TVCiM6BxX/q1E889/OTBf0F5u5jjLGDfllXyhA1otnncAXAur4CBD7rIQbnDedol9WMkmv8zVGkR7OIXCVzp7pUubN+3bfLfv/vPD//XtnvGE8deuG75iRcfcuLKzf1n9y7pPDHS2bEadevE4sfrGc6ovr1poW7b50EJeA6phZfkP1tqspnSioBeb2BoSzECaC0iNjEQUxNrITpj/K5rHvkt+OLkgxMq9eikqKiHKdzlntAiKGYi0KR8F4XiQnT3BkWh7YTQguap6ZKcuCyRzyXwLJVFgekHvQrjfAQNP4LKtKXi9gw9Q4LWCkPj5i3MPsjiB4Ln7AymJzV1dhO+xPFvo9BNuFztl+AqanK56t93JHY24S3fNQrqNnKIO51IYCjW2zxv2l5wwZZYBviAijz5MjyjE1DcvgnzM9rclSW5XRfsPQk0bgDQ5aCdD27HmsONyG0wcDLAEH84XfkQ/hPwTMVtxw6fgdvOwzB22lG4uqwxPQ/w0z+QLRTO69i3eiVcW6/FJzY51uR4MOGh9GQXV9KOFN3bpvLdF4z5Sy/AHboFpS5N/G/fWhBO/PfS3eqV3rVeW+co1DoSTCw2yH0WNz28ygXEggj0mZcfcczzP7SZanvtRx8AzkqOZh8Z+ePoo4sj3vMoWm0psNbmyQox6QiuAdCm9cL5w1ZcSxbkQnc2EWYTxQ0EwyQirUdwePEedIjFtxYkIj0zFc/dfNf/7rnmV1/Z+fDI3owIjL33B8/8i9VH9LwX5Y2JBRUBdCjSLCJoFvjL1Wyhw091U44AOVtati6dBf8B9dxuEoRsuYpA2iiO68hYKp71b04siuzoW9N9MnKdN6GMeo3Jk2X91GpAGp0AACAASURBVKInU13dBzIdHsCuFQSz4m1sa01Ft9FoqyDOKlk7K9tixeh+IOomec8aPDO/emw9jL5Be3bxyBxIq/jtUONGo9rIM2j7QuEOxMToLc4ItPWE5kaKzYG3auty5zaGxs12dQ33cAucvtC1ToStHEv9ANArMB6G0ej59ptVZ28azBF9TD8EhuC4yaETaFcFS2U3OwTF5uTmwJJW07j3bRbWanYp8j87254tV3k8EbtxieXKDhhoFR1jJ2Dehto2/aodPPwElCP2PAMTJ9WfHQPPbG/sNPq71iFPBINmEWQvHZz8YVqC/J3DMXG2PwPaDPEcFBa/4A0PPBML1Kdj/edeq3Oe2dGtvIwra0g/k/H7b0zkByBa0D52VbNOebg9sbk+7GfUSUs+7D0x6+db+IFaB7EF0OEcaP5sc6CnULgv+NSxp5725k2fnqJW1cLKl1yagK8AQemhtJd+LOGpdEFEm2xEV1s/hfJxQ0BEoqbSkqHmNHnNgdAW/2wBc3nOc4U2CCLQ5tyC2TXsHBnbn7n+x5/a+qX7f35g5AM/P/3dAyu6X8/IfhAhD0dm+T1b1grX0ZhZFywsCib/Dudr258D8Kwj7FYQTQTUzCYBUr1UYRD0qH780N0BENfBP4XHmp+ayD6U++3IHRsWRy4E3bizNPJsbKpmAdDSH7ZZ5dradzvPcjEfHdFnKm5n0HfDh/eBpujKxDe1o6jGPY486MJoLmRjBVsrUeLWedDWE5r50YEaN1kIkhtvPL45Si2NvwH3nmsAmuWlkJgLoKe8u5jqwDRhF1L5pxtqBHCkcdOmbgzbral2V9ye5Z5xh8YNl4Ox1SoWiSu/q43tqmaboySqi5dDOM4DDTrm9zgUySrrBHhCqwS4Ozmmg9a6hJytYxv7dz+NB+Mwtrt8F3ceddv4kdXu0Li5+k3DtHpsMIZ4tKODBo2+N6a80bZnQQc3T7bQXZgsLDUr5cbeU3U+O2j/6uLBLd5/1Pm8dT1drQM5DKArUbitgJh9737F108454SL11/d7jOugMIk1Ej3p1WejkxUgjYgpBiN1hFQawNlASp7ZtqpIQDPVfSfBb32fPJvEzXUP6dz2cL9o3sS/7VkRc/ZvYtj56KMQKo6bC2dI8+F4ncqXtUKg9nouKVkS3S8CIgDWnpJxNn4YFsqNwBcYRFMqWkL1YsXaMS2PCXXBsod35n8v5v/9fEvPnPzojM3Hb3o9ShljCCPh21jaXNDR68Ugbaf1di/qG4eeHGTtm3A8+gG2FURzDs6b0sNUdHkI5Mq+VBccp2tGrf4Qls7K2tpBUDNHGjmQgtwNlFoC5yDDZVa7/4ZhrBrNG42ATVxGTlsQHNUcbPP7yMUmGhji+TZK4f7dzmExDBcRXXbyU4I1dIlGncUIlw9yHUBw3L2fmrnTzAHuq2JfmWNB9AWzfcghujitp08bkETAXhOIorbhoTCaoYqBV8FQLuYK2Iq6Hvw4+7c6AaNm2XO4wk7thgq9O4A0NK1K/41AVPV3e3sYFU6+vNwWojnl+OWdWyuQRQaS95vL/HVa8utuKq5v5v1mVrXjPxeOAc6TOHmes5uxHOk8W7pfs33TnnpUeeveo8rC6QASO9JqfxQFrQNiFvZfGID7gJAUqRZB6BRN6xpXgNqZ+3UUG+Ug5zwv200GudP8mcsPnuEWG6j1fbSWogstCgVPrkcNggeFgnjH0UEjR8LR5oJpm2us4n0chOxAMDmAyzbSLMCsKsImuV6+CIp1TuTfvKxxEPb7xz93hEbeo9ftabnfLRrJLCqCkWdAwq3zesO2r20JW1uNqPh2otb07bJcWfOc3ophqDD4NnWNgs17vFbocaNX4TtrIpiYjoaLQDb0riNpZkVwtPibBwTjaFx24mh1oll1nukAR8gjZuxFBdjESyzRKEb0C5NOSWmhU6+eDFnK1HaUq7QuImbewE83eXlmHZ3jcaNdo8UulTUdyUlscJMkKfHHHJwyz2tmzJp1OEiXMdMAlSMuwOGptYaa6/YRgym/jo0SBNOwbUn8s69BGnnLq0QQm1Dt7ztYI/k3HhYcW2cKAwiDuhem6PsuxE8O3vwAx7ULdvzqHUUVwLQYRGxcARaVLjf/NvTX7/hpKVvas9mmKFUAGX5VF7lYa+Uh9AVTISDyHPRYqkISMrzo4MocOgS5Z7LAbazeNv2SgjkhGniOvLNExYjzAYTldI5y3vXgmerDGYizza3ucRiK5znLICalCFsCzHSvBhdzUhzt400z9yrcn5Q4nMQwWI7oljUH0tHPT+/KNbR24UGiYq3czHqbG24wtF/qyhd5G1rYM5JQtO2kVaNVwrgGSQClV7dBY9QDD+XOa6hpi1g7I3dMgzxk5yCCFtIiRsUbolCG1srgmehcdPOSlO4qSofZkw00hPatSg0Jy7acDm2RxuMDAJoV8uuZzHNAHAeyJkecYbGjXmzGznopM/XuhBoi+c5n2suqXFzzOejaHeACVdbntTnSUSgc4vdBENC/cd6ZthBuf/QTecYjRs5OpgdxwbcHffcrNuDOoyDyu3IvZsudKtkgTw752Z5yqL8zeAV3pfb4jlToRC1tmgYQHPtJkEx87IRaBt9FgD99/c86/LlR/a/rF0bYsZyGaozQWBhIqdy+9LKH0NUmgsPS+U24l2BYFdIaKwIkMsjwvr79qgIpM0v5XQBsDbfKwPcUhZzMh2MLlLzgrRrE0GeYk1VKd+ZSFeizKBm9xvADHCGeLG+SpVR3fxoRmVAP/aRvysUc9NmAMkIZBM8Y4AgUoowOjC5VhEXAB3ysLbibRI9NYcEtQGcM6Q3EzjjRasqvnzYVXmHQPCBJz9IDrICqMaNHH3xgdaWVobOHfys86E7+HcTfRYKt7X/Co3XOXThnFqQo8M1MMTHizNyLGW94TyNmw8IvKyn9ZwGWxt+2CkaN+b9Hoecqyp2Nx9zpOQSRLtyAIB25vvwOHT0+SQ0bsyaSVqhOVoHrnlGsHWXdnf7UdO4N2FR5cgTlzTuUQDonKOzPcf9BMb7bqwtHQGkpHFP5Kn04sgYCS3xMVquB4B+ZbtO67UAaPsdG2ji7GMp3BY8l1K4o6rnXQ+f++HBQ3qe3a4NUXW5CKZJE04CTI9nxZvXn8STm9jQgFz9zv8YsBiAX/M7QS5hQFwKrG102eYz66RmXUJz2lLwGkbNpiLylYCnbX4puc3FqK1EnPkLWj4J6tG0bAp/+RTcYoQZAE0As5xwbsOFgI+bDWmAZ5WAX5WJqAsYZrQ5DJIJmvH7TrwTRPOFgKr8TltX6Wtz/kVqs6S8ZQieeQ2+DHWbllWF/pjqgOI2zMjmXOaqx0GLPpiF5df4bZrGXZL/bDyhRUjM5kIzCh3KgSaQ1hRuy1xYoHHbbsQyRDGW4uJSkJMvo9BzuztbNICnuSwfIi6TKcPVYj+wLi4sy6nq34tnl3NLq/JxxMgQ6ZWuHELj7lYRHxu9rt65OYzyyY3cZXel1UvLybXQBJaqcXfFF3xuOxJAdzjyBBAAio2jpKvb1ZxnMMM/gfWlI9YXhAGT+aWAKBwjbh1o6UdVUp0y+FGvLS0Lallz2e+UK3BPG4HuXhFd9I67zvlU79KuE93qvllKS+wJpWeVBsV7PIfJOKcKkwCKUEwmLg1wbQmgFuK1AaTmM/bvvJz5UxEwW+Ssy1IepQ5+F9Cz8Zti4FknOxvgXFIbgCgfgEoizADMioCZYJl5zDUC5vD52S7Z3QDPW2GPIvnjGgTLBkAAnI1Flfm3KEcbxWgC5xiKRHlu0rs5VzHAwBfztPNC3S7mPOcJoAmeAfo7NoEax7rMEfC7MDapxj36m2FsSFCNO6TCDXsunRdtc6ABnknlljZFRNq2Ldvf0OUblQfNdnRNjZs7fsvwcgH0lI9TzhCu5N1Od4/ZOjgP5EwFbQ5T288phsbNPHSnD6Hk8uHgTi06CjEVLTisxi007g14KDuSg1thaGg1bgALB12VzIoQ6zgookeQhOTKeieJTaNxR6n/bHSyXSAk5jGH3oFDyCKFXtC43TPsRNlTVONessX7fjs2dT0AdJjCbW2srP+zvK88pm/Jm399xjXdizuPbMdGqFuZmIeL8KifySNPlS8NqAkgLZANGtxEoC2YtnOf/D0IM5cC5vB3K5ZZFkH6U4KZDVgSpwZGkwGwPAAs/gzda6AF/EywXOccYYLn9NZJlX4c/jSoelhF20aebWRUhMKMXZh4FluqsWzPmOhzaJRyP0BbZ2kLLRENI3CmfRUBOsBzByLQB+vBTYOJO8dUZldKaNyMQgc+0CFLK6vUbTclpI3Fiq3YpjqvvjFRaNfyoNkUBNCuyvrYfBmXx72N2tbyUGq3enP6ckXZPYZHVPcCjbv5QwgP6M78Indp3Gyx5EoEEPByNYoOSps/jJkn6wYYqjRI/Q5IYEYPNeqgzR/Gc74iBbiGl4Ah6SLfyyyuxzBe9rjDHikYGrf4h7t1FLDkvWGJUq+GGnfbbY/WslYpj0BPR+GW3Ge+jjxv+apLrj/lC7HeyFq3+q7G0obsoRAqFfVpH5FD5lAHL4JqRqrxNyWAUN+Y5R2iAbX+T/CzAB/zIvglCCZAImWZkVe+Q41Zg2RGYjUYLaGNB6HuGus4zddYz8m7x1XmyVSQI04Abf205edQRFQAs6UZW8ErG63m/GrzulkHAc9GIdyAZ4k8G+9n79Ae1QH/6XpvCNS3heZ3NgLoNMBzHG3Mbo9J5BnR+rCIGH7WStx8x/AIR6ADSrzZnGkQgGZ3uTZVc0+cLxcPTsKuALbp2vdgo3G7IozWwTzog4HG7ZqdFW6EaK4X86TDG75ZeBgkEIX2HQWgXHqNY80gHnpuHj49DDqPwLrHkToQBo31w9nG0aQdCelihbPdHRo3IcZkfhmC586FCNja23KT6oQV/+RNtNsdWiuAFkhmXhZAhynclsEmAPqEV6/b8PLPHXdtpCvCIM+f7iEgWatGC2iWl/kdQTZ/xu/EltN8NmgsGyU2UWVpfRs9NkCTv5NcYYu0a+ndWnsHlcoh4j55f1xlYP1FuC+qz4GXsxEHwyihInQgFBaA5yKdW+dIFyOjzJ0ObLVs5NlEnRl9pgK3WoPJbAV2BGkoe5AfebAaxm4FjTtVEBGxcC40Kdyixk36NvOhxc5Kq3DzXUehG58HzS5wjcbNyYoTlIsjiGV22s4K5ed05XodwlOPMxF1TJ8E0FTjdvqQha15djpSkY5CJ2jc7ggSTWlWqImrxHrQWqki4eBBAJ3Ek2rU5e1HpOFF0QcRUHRdoHHzPk1hdhwHiHaWuYA67ASNO+nOxlEy36/SPtMtmgkM6jInTCJ384wlV3l31eVsdTxJLS0ZxD7NGrmSBzS3VAMP6Ge8deMRL/6nY7+IRTwtVxeOg6wFGBXNjeXUxF1jKnsA6uRkhZvIMsUhBSybXFx5xyuwqbK0bRuJZoRalKJNxJzrIQHN8oOmbNNajADagGgfPs/eOixC/gTAM4cORezG7xhVuT3pQImbEWgC6Yh9FyExCorpCLS2tCKANuDZ5qOHNirqPSxdo3FzIiOA5uRVy8RY7/ab6/m4BHQ4liXVJYB2jbkwXT+5FFHvBIDubjuC3FzvAHyeedCMRDtyeAXEn5Gf6K4aN2bK5CpsXNAI0MVZE89T2FmpA8yDdnHrVA90vwOK6DHYinF33IUjy00LqHFj/Dt5cBNgP6ysht1ZLWSxWTdZcDJEQI3j9w5eof4JA7yttnlrmfEqAWgbhbYq3CUR6Oe8/8innvOeoz6PBbwjHBMnb+mWFJrgNgsl8rHfA9ABRGuxMCyCw4JgBMyMgJo8XLFXkt/piKgF01bcqhhF55NB5zyLD7UB0AKeSdsGDZ6e1JGN2JdhPvef0JGAp3YC0X5Gmknhlki0oXOLvZV5MQJNIG03MSwjIBB0k7t5IQ+aQ4dNQZkN6oO6OJo4+TpH0Cq7Z53xUK5irhHpCbxcWNJGjBq3i+O+pCtco3EjDzqWh26Hk/KFpuUzSHwhjdvJWRPFDuysXONMhUd+t/K7DkcXOLKFSoGeYYftrNj0cWgK7XSHuVBAm9POSpTb3ToImu8AjfucdqNx1/K8LAfQYQp32MYqiEBf8IljTnnmWw//FAWV3eq3hdLO1AKSjwubqrE7xlQeCuQd6GAdeQ7RtAHgBLyZ9ygjoQY8izK0oXhrZW5DQRdMp4emBs9lgmGkbRNE92ACWw8V0x4Mq1pGssPdmxmCndXvRmCDgr0D4wFdbmulc6AJoLUSN38OKPUmwi++2g0C0C7mQRM8E0S7AHrKh+/BYGflkvhWNdOHK+roB5WdFaPQbRWnmHmkRPLdKupzueTocTDYWVFRedzRnFwZNhHlxw7DmyMkT96fYmfliP1WpVuTzAXmQWfdWC2wyRP5QdjAOjJGbJsjgxP/i4PGfVa70bhrgR0WQFsbq0oAuiQCfeGXjj/7aZds+BjxlaOPiIVil7UAwXNqd0qDZ+TkEohZ2ramaReBcgl4DnJyTV4uQbNR3pYcbv4PI0zct8qsqoS+DZVzgmdR3N4I8LyI4LmWYex2l+ZhnTZ26wis0/JFEbGyfGgCaEanKSimNy0YiWY/YeOBbc0bsoEAWj/W3drb4GRGMqKLO302h9hRUpzckAdbHrQzEXXMt1TijiEa5/RsylWig3ZWMdhZOdvyBTxEmActdlZujh4/gzoMYbvLZRp3FBq9LtlZpTA7jiEK7eiYEf2iJ5E+SC9xR4405plkAZrWrrU5lv4o9BthZ/WVdmrqWma7MIAO5z/z5zCFO4hAv+o7Jz3vKS9dc8UCgG6nrq+9LAS2yR1JNQrwXEjS49mAZ8ltJljDPM7oJ/8t76R0E7zpKGgQgZbos446h0XDAto2QXSgtg26NvL08lD5LhAwM/I88KcJntlzbJf4PVA7fyIpYmGiwl0OoPk7bliIHzRFxHTf2A2LgMa9kAddcjOswL9cjQex3O5kZVWeg2wdap+h2uebfCiyPi7sHB8Udlbsejwn5OXKAdDWmUc0zolRUqFRRRQK247p1e4tzE11fNhZCYDOubv9KHZWsUPdyYOmnRXzoClE5+LBcT8SVd4+xgtrgVLNr3TOj6l4niECF55Ipe2DJe/Xl23xXtv8Vpv+irX0+nQAOqzCbcGzqHD/1fdP/bOjz19xuZO91k691QZlIXhObE+qsdsBnlOMPGthKpvjbMGxAGeJfCKaZ/KfRQmaKtwiamXUoKkkbinEHFkSeQ5ZVYUEw/KMPlNx+xA86JZh56/O/tVt0LzVFwHNwE2MSXhCsy11DvRUEG1zoO2GRmAbRkExEWszGxi1zARVlNY1ITFWiRRukpwa1CRVtFrtH7HqjS6W3dbamahtFd3kUkSddla9AJ7uLa3KOsK5PGg8I5EHDe8ER2cdFDtj7Kyc5O6YdccolqtJd6KJ5dOPz626TuRBO2VntdjYWVUxmbbjRxJg84HG7cpqgXnQceRBF9zLg2bv34vl/xkA0ePtMhRqWWfxO3ZdHI5Ac/avJCLW/YafnnbxprOWvW0BQLdLt9dWDkY9EwBtIxAMo5+1RJ4NOBYhMBvplKiniUAHUehQ5NlQtq2lklB4zEgUu6og5xk50PmCzncmeAaF218O4LwaDwrJ4a1l+NZW93b8VnYM4m2/GZKbkdZVosQtftAaSGshMdMXQp3XVO5AIZ39Z6PPDcyDFpZ4OzbgNGUimZIkJxeBBMvsuhWUS1Hbaoa1MxF1bMr1gf7sbgzO9AbJfs7lQXdBzwK2OE7NlKHRn8fSb3IjHtiOyhhy0z6BJeyYy3nQtLNCH0Qh6ubCwQjuJJiEk45aoLGNOc9IHrQbsyabPJkfUBnJg3ZpVYbignRZyKvzl13l3dIuw7uWFiwH0NPlQAcU7jffdMZrNjxjyZvd67F26abWl4OR50nQhUdvR94tadvWdsoCaAuUw+DZAuqwaJj9nqFtC3Y2Oc9C3WbeM0Cz5DsjkpDPAUADPIvfcz/oMusw4QIYLhxomwzyoH87rPw48qANYC4B0QZIB1HoUA60WFqZ6PNCHnTpaOKEZu2sXBxnBNCOkuKkufmA4TLcjSXJ7CPEsgJm/2SLP8E8aOMHXcvCoMWlL17ewTxo0lhjPu2sHG15qionYKOUJX/HwUPGDADoMGYe5nQ7eviRNQhjrXRnqY08aA950M6BOTs+uFm3B3UYdydxKoNNrkQBtmfuzTV5uPF8cOmHvI+0y+1Zy2xtA0p85xpnJgBNEN39t7ee9aZDnjbwGhd7rF06qpXlsOB55PcAzykDnk2+s+TXWqBMOyWCNCo/W9q2/M2oQIttlY568hUGz1owTHsca5/nYs6zRKAJmjdigdF9sCyr59+jjNRP3IU86J1JsapixDnWRTq3jkbrSLSOQIsiNzcvjAe3JxR63Q/cwLB0+EYE9V2kcTNLyNFYiuTcuvM4r3wfOBO1reI2dkZZHPMvRcQoJlbLwqCKpmjeRxzMg44hDxpPz+a1UT2vRACaxrZjCgDO1dGDce+PYNbPuLv9qPOgN7rDzmMe9Mgg/KBd46mZm4fjfhwz/JPusEdy8N6OF7jJ4thcAzVuNPeNSz/ovbieU9d8zlXLc9KO9LAKt81/5jsz6u2muwDov7v9rLetecrAxe7OrPNpYre/S5CWfDKphm8ZhWAYcp5NBDkQCLMA2oA0AjT6PBeVnzWA1jnP2vdZwDMHg6Vth7yeSdkWj2dL24ZoWB5gXFFxu4eKY7UMWbf7YLrSixL6zpSavAt50GjTwM6qnMpt7KykT2gpZj26LYA2kehwn9Szxdhjrm17cE+cxDIXR9vBkgftqpBb+b3jUkT9oMmDZmQoU89ZrMHnoh0hALTOg3bwIJDIwQQwAREr3906+GNYvia4hHXz8D3mQR+BB5cjudy8T8eYB+2OEFfJyOC4z2CGfwI0bkeYC774QS9HHrST4/zhUV+dsGmLl2qHO7SW9WEYQM+UAy0CYnxdds+z37HqyEV/jrFWy/XaoZ3+JMsgatu7Umr4thFVSEwDnhlpNpFnHY0OqW8bP2gBzyGfZ8HAhrdt7arE75mUbQJo0rWZ82wUt/11mJwG8EBYAM9TxmF+MqdGkQftob0YeWbEWWjcyInWtG4NrKnUrZW4rSK67hPSuBfyoKfe3q77QTN67tj+ckknOBO1rfLJwAehCxJRHh7SPYjeRrkwdPlwLQ8a7R0pHAx50ADQYsnl5uHHDwY/aPRBByzFXFgvcZ5J4GkVX+Ru+gJFCwmgM26ECbjmTsIPOqO4ynEOko0VYur0Ze/17m+HGaaW1pszgP77+579nhWHL7pgAUC3Q5dXVwaJbu5Nq6Gbh1UBObZWfEpAmKFlC1gmQCuxrCqCaKvILVRhA6A1bVtzMXgNa1klkWcs3CT6zKizUdz2V2NignCYiIYtHFNagJT3kd8OKX8sVxKBLre00jRu3Q9iKRZSQV/wg546sLh/zywhR/bxSypgI56OxoGkLi5FbauZllxSFmcedCcBqMuHi3nQBeRBF1zOg8bScBJ50Dnyd9w8/DTqMOSwJzdmTj8Cem4UlmIuAGgOkzRmx1FEoV3d8uVcuRsUbm6+OHBI0NxVP2jMLij/e5de4f1zOzR1LahkzgD6HQ8+5wPLNvY+fwFAt0OXz14GAtvMSEYduGlI5SbyOnfWAC/r4yxRTeY6G/As74YqHPg8m+/pXNtini1LIDnPmHj4binbBIM5CoYBQOdwm/grMSnhpWh1tXBM2wLjfxxTGaijSx40c6C7dQRa50EXI9C2r2xfSvRZotC6fwI7sQa0NfdmXepFNgeFxFylETMC7SL4Dw891sGNJcnsN4xLEfVORFS6XM+D5iqRkSHH/KCdzoPmbZBcAUC0yrHZPnT/5gBAKSTmsh+0BxXuzo1ccM0+MbXDJ4I8aDciuFOajHPNMARu97tDQ8/7EdC4ca86l1yHkJuvfntgSJ135Ge8dKuHby1r2rkC6O53PfycLYPre5/r1Aq61T3TwutnxjNqP8HzSE5yayX6zNzmINKMKCYFqkrAM22sDH3biFXpfGnrM6zFqngUDHAWuypR2zYg2tC2Jf+5H8t/UreZ/1zLKG1h+zX70olHJ1Xi/gnZ6NBCYsYP2lC6tZ2V2eAAIgnbWZWwA1jwBtlZuSgkxjgKiHBOHgTProqg2QZ3KWo72yDh+HeFVh8xftDOT7tO+kE7nAfNmyCDGTOxAT84At7Kb1yuTegHnXIh4aLyrCN50LEj6TE627TUHn8vYKYZGVBeztEtXwLoJMb7DqxXqUbvwKH9oB3Mg8b+FpK3R6KdanP/e739rW7qWnq7HEBbFW6OfusFbfOfuSXT/c6tz7lqybre5ywAoVZ39yzXx0SQnciqoVuHVXpvRsAz82SZw0ywLOraZbRtHXmeKhpmgZlYJYVAWWnOs/F2Zs5zKO85T7GwDcauyhUaUgu7NnMgo8ahkE4BIEacNYBGBNr6QfPf7CPJg9Z+0EFeuvXkln5qHIB2UUiMGUL0g65lkmzhcJBL24ino8vYkjq42P6V+p/EUBdiLJ4B0C6Udcb7TLiKeDmUzx3JdyP/3FXeC9o6h7LTD9p3UqBIxorkQU+46wftc5ahkFiHI7novD8n+pSXdJg6L37QWLPCCs2VYzK3BDbWXOU4d5CgeuqKLd4drS55LWuTuQBoAdKXP3ruPw4c0nOOkyvRVvdQE6+fh8r28O9GVAJ+z4HatrWomhY8awBtadvMrw2sqgz1mgCah7aq0tTtAsLQEnkGxc56PYtoGL7vEzz3ObJ72sT+me5ShXQeQmLwg4bQmwiHGRXuAECbCLTd7BAKNzdESOEus7NqVATagrpaJpxWNTGXgLSzcueRWGwptrMrgG26/rV1cLH9K9XJ2lO0/T1ghMRiDgHPimPIwTzojnwnADQiWa4ulmCRQ5sEeQAAIABJREFUoyYRgc7Tw8DNw0+hDsNcuro78/gx9EEHtn9dCEDwPk1hdhxnHnTbz46VBzXzoHci5TDhzro1hXs05YPu716bMw73l8iD/larZ5haRutMAJpRaMu8C1S43/3YuVcvXtNztnv91Oruad71SaceumVYTT6egF6Xpl5rwTAdrWRkU+c4h3KfDagugmejtm0FwzgdBqJhGjwLfZs+zwDPfhB5pmgYXvzboQDPixcUt+fS88wdH/vDiMrtAWsAOdCdQt1mHrQG01qN29C4jaWYbHQYAC2+3Hazw/hCz+X61X7WxTxouiW680gsBdCuKD/PNH5c3wQI143jyIm4FlYnzIPudl1IjI3PyBCp3I4cngiJ4RnoKngjhTUJL+gMFSTcPHxGEQ8g4cJ3GEB3oP1jEHRzBUDn0dbDS0CBdrTNuQmwr1N5I+7Q0DNQ/U8UeJ/WAgNbd29Tgxg07s8NbvH+tnWl0FeupeVsOiPfuSYOe0BXAtDd/+/xc6/uX9NzVqsru3D9yi1ABeyxe8bVxP1xeNn5JYJhgTWVzXkmaDY+zwGYNjnSNmpdpG3byHMx+ixRZ+Y+W5/nnFbczhFQr8FDaxkmoQXF7TkP1fj94yq5dVIo9iU50BQRCwNoyygoyVM3Ht3c7GgggHYtD5qj1wqJ1TJRzrkT6/wFRjzdkTWpXHkCTneWJDN3oEt50FGAzh7XhcTYHRQRc05IrBfw2VECPYFEGrNm6pA6z2bNOx3tNNUQhcRc3DrV7eR7fZj8D8MD3ZFxlMcTdtThPGg2+mhEeXuc2CKVMUIhsTiExITy79iBWNxtSxarc7x/8JKtLPpc14WSJYmXXQtXBaDfve3cjy5e3XNmKyu6cO3KLcBocBwiVCO/HwWvugieJWfW+jpXEAyz4FlyagmgQ4rbNuosE7mxq9LRZ4qF4XcA7GJTZcCziIYtxVL/EFDXFsBzTUM1uSOh4n8cF5/ncP6zVuLWoFoLv1m6PT2h9c9BvrqwBUrV0msqzDRfcjEPmkJiJCPOdaKsZ7vVei4u/yhc5WLZbZ0PJiEx1okZZy7EWKin0Afg6fLYkTHEKDrzoF05EMGN5nuwpHV42yiLGZN50K6OHjLhxrEeSbAPXL0DYkhDZx60I/n03HihlVXGkfJWmk+SGCvMg3ZESIxrcwqJ5d30GoF3qzp5yRZvWyun9rnODgsAupW9VedrE9Qmd6XE69lPF6ZEnrVgmFHbxrOkaFUV8oI2Oc8EYzp6WVTb5g1KVQ4CZ2tXRQBNmyqJOgNAFwik+2EBsA5LS4A5Z59Xde6buZ4uMwQhsduGwSCgkJgGzLESFW7SukNK6vSCBtjukHfaWOm2b6SdlYsAmhRiCom5AHrKx8yCkNhc76LGf94Vay4Pc3cvAHTE9TxoAmjSuB2qRyTfJXnQzh7I41bxTW4LiU1i+3HcnWji1LECLZkYItARh3LRJ+CBnkDk3NXDMSExTomJ/IDK+g6NETs24LSL9eSLQeP+31YOl6YA6MuRAz1ACvdcr9bKlvkTuHZ6GF7PvxlS+bGcAc+MJhM023xn4yFsLazoMyxKzjY/Ohx5tmrbxU7WomEUDDMg2uQ8W59nyXsGyBPFbb4vjI+aR10eAmKj3AihkJgF0PCDDkefJQptWQWixE0faAOgmQPdYADNyrlGimN5nXRLRLl5O7meQ2zr4OIGRqWb2dLqa77Rm/XFBSGxZrX0lOt0FGLIg3ZSHVfXxXUhMVFvBwClH7SrObmY/f3YeizUlrZsHM/5wkmIcI3TONLRhSA363ajDlRxd+RI5fsgJDboSGlDxSSk8NTly67wPtHKws91pNYUgb78sfM+PLCm+1mu3het7KBGXFuiwZmCeD1n9qQlcixU7JAlFUXDrGpzMfJsaN0E2SHqdjjnmRRgTdsuy3sWxW1EmwmarWUVP3sodh37CJ7nOhQb0TLunrOAaP44aPjZfRlEnq0fdJmYGDc/zOZI1NC3AzsrsgcoJiYSgUUWQb1bxDUhMY5KAmhHTVkEQLvzOK882lyJ2lZzr7gkJNYFtlAnFoXOz8zOCYmBwF2ArY+rLS9CYquNkJijoycLAEoAnXcvP9TOQ34ET64octFdWVtl0Najg24LiR2IKW/IndVCFkJikwV6jTh2aCGxr4DC/YZWlnyus1tNAPpdj5z7j4Nre57t6vOglR3UiGsTPA9DtXnyMau4TbAcAtCGtm1/Z72fJXppwLPQfpn7LMDLRJ9NYW3U2eY9UyVa8pwBnnOkbPOFz/rrEHkewJLSlQm+EZ1Rp3OyreMQgUs9EpeNjyl2VlaRmyDa9KPYWVXKX18QEivpFT5eXCVUWhGuuU70dRqWdTnNwSQkZmn1LvTHgpBYXYbv3E8CANoJixl3lbhR5QwSX5JruRs79/q3wzeYB00hsay7249+ByyKYhspatIOLTp7GSgkNgwADSV6Jw/xs4aQ2G53Vgt5P6omICTmYpIalry/WbJbPce71uMWaUuOuc5utQHoredeNbhuwQe6JT1cdlGKho0/MKFG/ziGvM6QfzPVtQVcGZq2qG0byyoLuoyllRUMC+fOitczKdsExoayLbnP9HwOos4hxe1VoLqsxEQz1xHYDo3YpmVI7UyqiTtGIQ5mqNukcIfsrGhrFUSgTe6zeHgz8kwxMUaeuRmyAKBLepgEJ2ZmuThUKYPjciYfO8LWoU1vuzkVi0tZ9ocLca0I5u5u5kHPqYZt+GHu1rZsiVVDewBAx/JU4nYUSLDKOVDQ4wBvro4eMuhGEUlMuhNNnDLSvG4IiVGJ25E6gJOrxvodFxLDqvoJ8r7cOAqYa+L5VQjmOjnL70yl1NPXXO3tb1Vrz3VNWBuAfuTcLYhAn+fkCrRVPdOg605CrXn4lhEtGiY0bK3MLPRtS9tmDm1IgVvTuzWglqgzxacIsigcRtDFstKcDYCZR5DzbCPPoBfnAKIpGMYItChurwGAxvkWjvq1QHY0o0Z+MyzCPwKcjYiYvAdK3GEhMQJnrcYtfUlfaEPlbhQpgGPFGsnXr+aNPROzsrCX7+T0ZSnDLt9pLkVtqxmJrlDSRUgMwNPJpVW4I5xT4kabGyVuZ2ncIiQG8Oa7qybuT6DsEy4bAUbR/JswmBwR5pIILlIXkg7n/0PaynscANopJe5lRol7rnCwmqddAz/jqQmsa5478EHvtgZeZcZTz7XFagLQ73jgnA8s29R3Pu6PuV6vVe1y0F2XFN/seE4d+L8hlRvJatEwE1EWSq+A5hCIDgTDinZWAeU3iFLqvFkeIhgmatsaQEsU2oiG2bznHKjjhT4s6UndBsBbOOrbAvlkTo38ehj0uUJFITHaW8lGiGUUCIXbiIiJnZUB0HKXNyYP2kUATcBDJW4XgQTvMu6Hu3y3ueSfXM0d7RIlvQcAOuaQgnXF9mf5GYEmkHbk6AAApRK3swCaQmJU4i64E40rHxp+gjm5LhsBQggtug676Q4JiSUw5ie4Ze3oQbYLItAeROhcODg1pgr9Ko2Xg/AsB7xx2dIt3jWtauu5AtqaAPQ/3Pes9y4/vP8FCwC6Nd1sRcMOIDqZ2p3S4FkAdAXaNoGzAdKBYnMo71nbVZmcZ+vZHFLbLtpVEUCHcp5J42bEeSMml27mPbemLQ7mq5IqPwJVdR8bJRGAZW1lxT7WPxM4UxzOWpNxHIgvtHh4g3pkNkYWhMRKRwmjuMyDdpVQyf18F8G/7QVOFVzGulyH8IhyiZLeDeDZuQCgm/7Y6MhHAaAhsOnqg5JjZvJQULmdXJhLf/tpPBCH3YkmTh2kYAVGVmIHbE3Tx2/NF0xBhGtswEUwp6scKHG7IZfK2zQnQmLLXGxzH3GeLwx8UL0V82RLnlJzhTE1Aei33/3sd648atFLFwB0zdPKvL5YAJV69O4xiExNyOOYObIdBM+Bz7MFVfp3QYTS5jwbxe1ImLZtopSS92wUt4OcZ4k8U21b5zwHomGH4mG0CJ7PjeIHz6uV3P8yxdpGbxtRuf3pQEgshjxo5j4z+mxtrGyuu1VS56YIqdwMU0o+9IISd8lg4KOQjxdHMsmmDGSCT3eJlLo6rtCeq5lFuBHjisxMJ3Kgu1xX4pZVIl6MDjlyeIjgRmFlhSe1IyWuUMxJKHFnufU412Vmm1SZStwjWLPk3O0DvwPR584NbdKgVRQDom0ehMScHTOca4awCQA1blfqkIOQWNxNITG29k2D96pzvRu8lszutcxsNoWR60q+uB7gO0eMfXGtSaaavN52x7PevurY/gudGVFV3OeufIQR4cSOpBr67bDyALAk59VYVkk0UgCz9XsOCYgxMmlExARgmZfkPFvwjEbQtG3j88x3LFQInK1llahu8zNrQM1ZhmGxAJ4bNnTYDxN3j6v0tqT0sUSdJQodEhMTITHDMqAPdIhdIDZW7OcGA2ie3rUlCQG0q2REOxk3bOA14cQu0Z5naw6XcroPGiVu54TEMG+LkJjDvIsUwFsKNkquAmiMGX8EW10ZV7lHtLFehFX54e6su7hZMUIlbkfHPSFdHHXY5U76BYXEJvIrIQDs5DjfGr9XnbD+Bi8523O3EX+vN4BmD3C9VgKg/+53Z71lzfEDl7g7kzai6ZtzzvRIRsCz5D2bSHLg62wovfbfNvIciIpRMIzfEVCl8521I0LlvOdC3gBn6/Ns1LcLK6i4jSUwzrNwNK4FCKCTsCaL3zeuIkDBGjgTSCP6HLKxsjRuHYHWImKiwi3R56ISt/R0A7rMRQBNUpmrmVkLStyNu+dqObNLOd0RgIgevFzb8JrSLw4KiUXzfYDPTi5qdfNnMGMm1uMHR8EQrazGsG5Jusvf8T1s+3YegQe5I31AJe6RAeXlHG1zAug06sA8aFeExLCen8itAPvcyTbfnxxXxx7yCe9ALc/i+X6nluXxTBFozvZ2vcagAYF099/85ozXrT95yV8vAOj5dlf13xdRL7wO/HpIpXYh79lEF21+M/NiI+ipwLrKRKJFWMyKixmPYJ33XMx9tpTtEuGwkNczPZ+puk3qdqEfF1mP3bgFxe3qO6/GT7I/MqBvj/1uVHVgIhfgzBxosbKyedCGrg9ATdAclU2SykrcjQLQkkZQYx1b9TXs4ytXM7PY1oye1zLZt6q9y69r69Au5ZlPOVzK6e4AiOg5GKysXATQEOCK+K4mjuAOySF6O7nRXSVupqZRiTvOpaybh8/leNdRmPwdAUe8TyfggZ5yWLwthxn+cax58+5sO07klhslbufG+SSa+ZTlH/AeaEXJa1lTTQegLXjmnRqOQHe/4RenvXrTaUvfupD82rwutn7PY3eNS3q9taISynZIbVuEpUrUtxmV1AJjGnRTXKoInm0NrNezpW9byjYp3AKeoQSdp9L2RtgSgCLekFBm85rTjSuhn/OTOTUMpXUPmxeavq0j0IGtFRXXGZkObZJIFNqocNPOyrINFgB0sdv5OHdSZgPlPhiUuF2iPVczWbhCSeezgwA62hKJlmpassrPsPwZvFypB5/ZEPehErezRx5LQQqJuazEPYll7ZjDfYDZ3+8EhbuDUpK1LPebPPpEfA7R20labzlQ3krNw3SRbQDQWXfCBJP5QZX1HbE7C7U5RkgGcaOLl2zxvtvkkSqXq2WElgNomwc9HYDueu2Nz7jwyHNXvt2s5VpRzz+pa0okciij9v8SiszpfNGyqkx1W3KfbcTZ/s3kR0fo9WwizwRU1tZIR52NbRV+ziPyTJEyejwz8iyWVXwBePvrMIlANGwBPDdv+BWwcTFy05AqTOY1bbvbAGjjAy0bJhZAY30jNlZBBNqIiIm/N2eHxlhZsTXc0Kgs9ht3BAmg3XkkFsvOrmQE2sWy21q4RHuu5m7neHJCZsYA6AUrq2p6tY6fQbt3FA4CK6tJCFjlyd9x8/BTmDWHHY6GYonvR0Gjj8CIsRH5WPXuVqFAY3YcW+yuAj2j6Nux9uXYceRI5mFl5S92pLQlxSTp//2DV3hXt6LwTQHQl1x/8ouOfcnq9ywA6OZ0cS6Rk7zn9J60Bs8WFIdynsOR56KolPF8BviNEPfavGcDpDQtvFQ4jOBZqNp45azqNkXD6PU8iCWiC5N2c7qlKVchM4BWVvnhbJmAmFHh5qaJsbQSGzPjA00gzTQpG31utJCYawDaZSsrSxl2OJtSdnoPNisrguhaHsBNmUhCF+kyStzNvm5dr+ekEndUxaDE7a6VFba9EmuhxE1VZTcPn36+B9xOgBErqyisrFxZi1G0jXnQriovcK7Z1am8uCO0ee5ZgCWSLGCTxYknUslcArChvvXT+9RrX9ECJe5ant9zjkBf9LXjn3PCxRuuxP3rTlKAm/O95D2P3jmmxu+bUB1ocOvlrCPNWm07eJHOa34vf8PPFnAXBaV0FJLAmf8Rqyr8zHcBz1TcLok+4/erIRoG4TAUwNFWdLvYo7cOq8yTsLIyCtxFNW5QuY3iemBVZqLPHAcUiCuyDjiXNi4C7ZqQGAE/DVnceSSWjuGDwcrK9Sh6uEdcoqTTyqqbURWXDycBNDY9BUA7umximycB3DKcOd08fOazEkAXHO0DLts6sIERA5XeFQBNJW5YWXm+OxHcKaN7L6ysRpzgGEnRc2C7xAtOWs4RQP9xVKkzNm3xUs2eZWpBOGEAzZ8Z2Ai/rAq3zYPufslnn3r6M/5648dwMYfviGZ3TW3XS+5JqSHkwBbShaJdVQXwbAGzRJ8ZoaalFf2hjXAYwZS2rLIAWlO3NYA21G1jV0WrKlKHc6BwF/oxFBh9xjUXjta0wPidoyoFKyvx9A7lQHciF5r9bDdQdATaiIjZfjc50I2OQLsGoFlemLKIL18tk2ZrRkLxqlbRsdXlmM/1XckbrqaOLgHoGHL6uvFycdwHfUEwx9xE+kG7coCc2FmAhojLy6bkCoS34Aft6kErqyF6Qbu7dPU9UOg7DyOl0I1eICl3aIm7VlZs5WH4We9zhWOEqRGbFfSC9l2ba5ChAPnwJ9HiT0EeNHB0c49anokWQPM97ANtc6BtelfgA/38q495+plvP+xTAGOuBnCa2ys1Xi2fySPv+QCUmDNCxdWCYUXV5aJNVcjvmb7Axt6K7zoCqaORBM/6KOY928iz5D1TbZtiYYxAM++5F8NhgwHPrux21tjW7fy1+AMTKvFQXPKbtQq3pm9LJLokBzpM2Ue/s/+b5AXtohI3AbSrZL6DwQvambzhKiYHm5fuwpJ2wQu6ig5txEdgg6O9oB1OvkiDFpoEjdvV7RfqvdALOu1uH/geyi9WVo7UgQB6GBRuitC5esAL2tvpTu68017QvhpHTO+4pR/ytjd7uNQCoPkdG0CqBKDLVbi7znznYcc876rN13R4HS7LGTa7b+Z0PR+AduzecTWOF4EvracCwEyQbNS2rXBYQOG1asxU3Q77PcvI0Nxta1sl4JkvRpqtYJgF0bSpInjuc2SSnlPruvXhxOOTKg71dRkD4gVN8Fy0sbI50IHft+S8A0Cz/4MxoBlfpPI34nARQNPGinI4jWmRRrRy8ZyclF2ffO2DxcX2L+9dlwB0BCCiF5Fb59udEehsY++zep89mutFlMJhICFe0BASc5WGLl7Q2LoTL2g37wDfQ/ljR6ILHBlHTBcZBYDOOmzhlsJY2Y71MDcDHDhI0Im7a2WV9nPqlKVXefc0u6lr6d2ZADTR0xQK90lvWnfYSz9x3BcisYi7cozN7pk5Xi+1P6X2/eKA2BdRVVnnPNPnWdN26QNcpG2b6DRp28bCSIBTCDzZhwVFqXhY8MycZ5+g2QLojKZz+wTPC6Jhc+y1xnw8uSupJm4fkyWLzYPmOyncsoESFhGTvHfNVFgA0DP3x4IXdGPGa7Vn5cPFVQp9pTq6ktNNL2gCaBei5TOOJde8oDl/5+AFLUsqR48s7JNoZeVqFJ2iqXHMPBPuzjwwtNQRaFfiV1xyjsELOs0Z0tGDlnkE0MznduAQ97D8UpXznWzzPEiy54HC/atmN3U9AHTYxsrSuG3KndC4j33p6vUXf+PEa0AlRULMwlHvFsjDquoA8p7TEI5iDjNB8RTqNkG0sawiiArEwwIAraONFB6zYhNadbuY+2xp24FVFZW3CZ5XI7a1HKqDDYpW1ru9DvbzZQ6k1eitI6oDERfmQAuFuxtRaGyiCKXbMhLsOBCldgJpPGP5Hvh+o6UaKCTmGleBTppO6lSi3JykXaWf2/vV+lnX8tBqx3uejAAX7gF6QfcicutuFqjpfde8oHnf5l33gsYSML4RKNTRTQAC6AS9oF0G0Jg5BUDzCebAIeFQiOcl3PMlDlqXWgu0ssq4M2u66gWNli50+OqSgS3ed5o9umtZi/A7loHJ0RGmcZMjEqZwc9bsPvT0xctf8/3TrulaFCOXZ+GoYwsQ4E48OKFG7xgTu4sgyjxFcZs0bg2cY3gX71/mR5u8Z2tfFOQ9G+p2oYCIM3bu85a6zVxnS9smlZtR57XYaQMIWzjaowVy41k1cvMIvQkk4iz5z90Azzb/OciDNhspZtNFADRz4C0TQe70xilxuwAewj3KJRS9oN3YUy4dixZ8ulj2gxVAuyKKRgDdgwVhBO9Oz/ILALr5D6gCZvk4ItCwyXFy9BBA08+XedDOjn4oLcUgIhYBnd6Fg/dpAuAz7mrCFCEdXjvgRpN0Z5WTyC9WGd+RMRIexxQS89U7llzh/Uuzh3ctz8MwgLYq3BZEhwF0oMI9sKlr8aU3P+szPUs6j252BQ/m6xE85+J5te/n+1Ue79rvWdtR6ZznIl03sLEK/c1aVgloskAJ7zwvBqS8h0XDGHkW4TCKhlE8rCeivI3Y1VxQ3G6rYUYf8NGbh5U/qQE0I84CoAmkGX2279a6DOOG40NsrEJCYqID10AA7ZoXNCc0Gj24CELZlYw/uFh2e3OxDgeTF7QrAJrPgm4A6NjBAKCZA+2QJVcHhJSioFU66wVdwCyfWA8Va3fBkJ/GrEklbqcBNGJXEfKnHDjE/gzgc4JgrhaI0gZ15ByzC3WYdAdAJwuLEHOh0ot7BzZ5/2lwi/fuZpe8ltFZDYAmkA5UuLsXqd6333fux/tX9ZzU7AoezNcrIB956LYRlXw8MY3qtrEsoho3gVPg+2yVt7GgJl0XObDSqaRgVxAN80EFDtO2qbqdA9BSh+LBDhDtjL/gwTwYQnWjpdjILcMqP5LV4NkIiZXmQOt8aM1C4HiwFO6iEvcCgC4dMHwUMgfFHVJWsfwWfLrzOJ96sx5sANoZUbSDBUBzSDE30SEA7eWj2LigF3QtS7U2eODRPzl5CMTb4EXsaB38DNqeANp3d/vRj6IPoivbYEBUUQRhimB2pJCYo2OGm45qD9IaxxwRbkNx0/CcTxYc2WSZOoy+PniFeh3GixZtatJRy6xsAbS1saqUA22FxCyI7n7XQ8/50OChvec0qV4H/WUYHU7ugufzb4bE31KizybqXKK4jbxXm/Mc5EULbZuezwZAh6KMVnHbej1T3ZuUbbGqssJhVKZcD/A8gBMs2FW13VijyNvobcMquy9jRMOKNlZhKythK4iNGV6kbYsntAbQ3EyxKtyN6mLXItCc8LgEcRWEMobiatntTeaK8FY1k4IzABqV6UIEuhPzfi0LhmraommfYQSaatyOHB4o0DEsbN0FEhgxSfhAZ5j84ubo8bMo9wHHAXQET67oGjfWa4RA9N0eGQQccnTTgnXYH1PesDu5/5lCl0oUyLFz7wBu+V9A/xd7WzxukTbtqGVGqwSgyyncJRFoPn8vu/NZ/7Byc//Lmlazg/xC+SSo27/ar7JDWclbJQU3oG5bpWXjA62jz6EItPF9FtEwA5TYXGHwjNRnpUXDdM5zgVFnA6ILq7CztgJ7IwuiYW05yqicPnb7qMrsTGkFdolAQ8s15AMtVG6OE6pwU3TOgmejxr4AoKd2LR/lfLy480gsrYMFn7VM+u0y0F0R3qqmvVxSFe8EgO5aANDVdGtdP+OBAh0r9LkNoFPg7aS59ejmzOPnDIBmNN3Rw+9YihwMUOkbtRte73bJAlIwAs0UABcPAuihqPIOMIboxpGF0N9kniscB+9TX90JjssZANCJZrZ2LS01G4AOW1kFEeg3/+L0v9pw+tI3NrNyB+u1tHBYXI0CJDF32fr5ij2RyXsmYBZQHQJKAV3XRBu14HZRJIoA2tpVEYSJ17ONPlM8jACaUed1EHhABHvhaM8W4PgYhw906rFEYFslPtBU4uaYMJTuwAeav7Nicua9GQDamsm3ZytOLRUnPj5e3HkkltbBgs9aJv126SNn8oaraDAuDV2RJooBQHcvAOgqerW+H/EA2jSAdvR562O2SSP6nEIU2sWFOUrNFDZ1AAoSeUf7gHXoALyghi+FTlw4uGkxigg0UhicPYYBoPe5s1rIAUDH847KpPpqG8bJibCyGm3meKllLRUG0OUiYtbGqpzC3XXJDSe/5NgLVl/u6BzazD6Z9VoZqCwf+OUBlZswwmFWMIzvIhoF2ral51paNyPQJvJsPZ/5QOtADxI487CiYQTPBMsWQEvkmQC6Bx9eDzoZruHMTuasrXkQfgD9OXH/hEo8FC+KiBklbu0DbRS5rY2VVeEOMxNEWE7nxTdq09pFAM3Hi6uGJhZ81jLpt8tdYh8s7VKe+ZSD458A2oUlbRQgogcvl8eO9BXtZfhy5RAA3Ysx4nAkLgNyZXItWtzN0UMXEqFwk1bs6OF7EOTq3IgucKQOeYyVEUSgIaLn7DEKkd09nOHdOPJ+VE3kqfLiwhNpSps+2ZlWJ/V9xHuyma1dy4xmv8M7MQyg+W+rwm0p3IES98u/8rRnP/3V665ydhZtZq/McC2C3BFEnuOIQJN+LZHmcO6zWBSVUbqteJjNcw3luPJSGkBrxe2SyHMo+pwjXXsDIs996NpaRk2btN+fRDHQn5OGd89tAAAgAElEQVSPxFX8ngnNTiB4lheBswbQAVvBUvspImaj0JbGvQCgS4YLhz2IcM5EDcvHugWfLt++CwC6NTNYBOC5dwFAN7/xEcGN5fvcBdBssfRiAGg6mDo681DzZRhAKONuNNT3EEHvhJWV50gdCKDHFisv62rCFIb7BAD0LpcAdAQR6BVAAo5ssoRmY4yWIcCVM5dv8R5s5iRdy4xWDqDDXtDTRqAv+Pgxp5z2d4d/0tXtjWZ2ynTXInjODGfU/l8OKR8ev9q2ykadDZCWvNaIFhSzKstC0S1VWbZ+zzbvmQBaBMMk71lTtxl5LiDynMPCyV8P8EzP50aFI9uhgQ+iMkxum1RxeIPbDRbtBa1trAQ8G3E5a2+mVbiNiJj1gf7/2fsOMEmu8tpbnaZndmZ2wmatNinniCLKwrIRlnlkGQzYBBNlY5NsDFoJMNEk8cCAA8bms3k8wyOaKJQAIbJABBEUNk9Onbu63jn31u2p6enZ6ZlO9Q9dopnZ3e7qqnv/e+ue+5//HGyPdTLQC4OCGpW0g1rNxNnu8LK7mhKv3badJOGt5fqb/cC6dAn7/VGACHpBS7jWo7Y76bgUEpNyAEDH3B4saYUAn2rtmoeFVXqX0FkTl01Lzwnwd3KCs6HY9vW6jsODS8g9MOs/RQAthwK9KPTn4G6zX0qRDso3IdjGDLQncK7BEJ3DsvXa9W9wvtPKqX01a6laAHRlBrrr0lcef+rj33jyh+UW87SyW6p/F8Hs2F3jKns4q7PPRjTMp2z7glAmszhvW6UzkFRZxk8tGhb0fOazQdtWMfNsRMPmFbdNzXMRQNrbgF3ALfC064iGtT8IaryCzP6MmrlvUm+y2IwzRcTKPtD43W6+6J8dAF1Ty9KMZZ3QpeBaANCShLeWC6gOgF6uhZrw71yYt1Sntc570AC6GwBaCPCpdrsFzJgpAmih2y8E0JMAclnBfQDpS6/reABoIRldsiIJoPOCAXQaa+5H5fiHlzDXGAAtL87xLM26rrph+Fbnq3XOuCv6+GoANL+An7MljFzT2Cw0Wz4oImYp3F1nPXPbzqd+5JyPA4TJ4wesqEmb82aC3OyhrBq9c1xFsAgoq2rrTDOBkbGx0gDJz0rrLLRf3+poWq4RDSP45lEGzxQPC2SejeczM9AlVeqHFD9EwxRFw1YbLc1pkvJZmTmnVom9ryZ/nYjTc5Nl+tuTus9J3dYxEshAB1W4dSxpL2i0oQXSmuZvCAfN2jixk0hIw6pqP4OMqFBNFtahcNTY5MQsZz+8+q10AHR7ph8+c3rWQgZaIICOAkDDzKo9Hd+Iby0CRMzt9peJjThhi89BAD0NIJcW3AeIHy+BDHRECKWYAHq6Tzk5IddbLSQzWEM9IgdAexpAD6uSTJnUImDA00Hh/lQrZ4fVrl0rAbSthbYUbsu0syrcXSc+bnjrsz594cexUGdEdY4VtoCbddXY3eMqN5KDZ69R2zY07QCFu6y67f+7n30u17ZqQSjb5cw8+8JhBM8+gC4LhlE4DFlKtQN+z8nw7nmwZjuNjYXuTV0qgvvvHKYFGCfT35rQAJisBF3/7GegyyrcPmthEYD2mQpEiRSZ6wDo+agCGVERREuMtA6ADt/swHIACbHUAdBtih08ow2AFpI5rNZMRYAgDaCF0tA1gEb7pwX3AdreAGghy28C6Jle5WSFXG+1uM9hvf0w/cNXC7NaO+cQQM+5Q8rV2+ziDlafPh8A+qOtvPLV9mwQQFfWQFfNQG8/v3/4BV+/5GPxrtgQxsZqv7eVbROa72KmOAVLosl7AYjwH2nbZfGwMoU7WANtKNsEzuXaVquqrAH0PHjWomELwLOvuM2Hxk6AZ2SgQ3vgGrOoCc8cyaqBk7BbiXvsHKYF8mM5NfnNCaPy59tWJWwmOmBjVfYI1yJiWKxhc6as0t4B0IvCqQOg2zvC1lIGmi1pvbnb26rLf3sEc20PaoclgP2j3g0z0KyB9p0nlr/zNr9jrQBoUri9EK8ljtbNXAvNADynOgC6ZaOB43MWADojHEAzA12SsS4lgE65gzApkNfmgDWuU1I3rd/rfKBlMYovWm3PVgPQBNKVGegyhXv9tmT/TT++8p+SfTHBcoyt7Jr57yrlS+rI7aOqOFbQIMeCnnnfZ9pW+Zlom5nGnxeJQunedjR1W6tuQ1BFg2eXlG3YHFIwjPRtUqK3AzxTNCzEdc+lYkmNos53/cl9qmsQVPOOwFk5aCg2N/lNQ/fXLAWA5gSYBJrKrUXETP08faEjmupvROaCGy6dDPTi8c6MIeugJQIJTtByCGXV51pJ3sm1PC06ALqWVmrgeyQC6BIy0PBoFXsUQUTUAFroPRBAz+La54Revw4cZqChwh3hE0zAsRYAdJ4UbmRzhfiHExYYAC0kRhaGMWf2Vw/e7PxDK6O7HgDNz9rsc5DCXZmB5qyTjPWqnlc98Li39W5OPKYj5byyLp75xayahqIy8aGuVSXw0QDIV1XWWWjzZ03t9mtadQaamWdScvWK34Bn85qvezaq2wDPeV+Fm6Jhm8MvGjYFr+PUgazaeuVwh75dEVKFqYKaAOU/gs2QcgaaABrxoWuiKSJmATQ3X8hYQKxQdCziZ6E7AHrxOCXgoRJ3B0CvbA5r1LsleSfXcs8dAF1LKzXwPdIANBdZbhIAWrCYkkvwCQq3aACNZMKc4D7QABp9EKEEpoBDA+h1yECLBHOmgSlWiAy0IwVA43LT7oAqeEJiZDGA3gsATavklh2NANBc01SKiNka6HIGGuO3++X3XfHyzaf2PYnM0JbdofAvovL2yFdGVGGqqCnZ5UxzRf2zpXSTus33GPq2Bc+sfTZ+zxY8B6nbLjLcVNt2CaB74V13LJZ1Ia4n5j2wJvzRzx1RA6f2qqHT1q+eSyE8Ppa6/MJMQU1Csd1Bv1oAPe8DzYw0s9F+BlqrcFvKfwdAHy0kOgC6vQOmA6Db0/6OT+EOrxpGje3SAdA1NlQD3+YSfBJACwWgXDfN4R5mhV6/7sqon4EWAo7WAoBmqQhqoDsAuoFzydKnIlH+LQM3O3/Xkm/zv6ReAB0Ez5bCvZQXdPI5n3nME0/8vc1/yTLeVt6k1O/Stc8Pofb5O1BTxk1QIZmgxwiH+X6+BMw682z+bEG2tqvyxaBM9nkeQJO2TdsqUraZfda0bapuU2l7FwZ8d7i7h+Cf1O2ZX6fUjidsUQlSzTvHghYozhbV+F1j8FGEKYFP2Y4jA021dgOoDYA2PtCLATS18o1iO06Ln81gx0tU4aa8xhDHosB44zVL9bC2zd0B0O0JPA2gocIdlVI7vFQziQTQXchAixT2Mb1QwpJwFvThDoBuz+AtA2hmoKniIeRgBjotOANNAM0MdFHGaoFTe9pdjwy0oBiZD2UPz6h/GNjrvKqV0b1aAM1rtDZWRFsWSFsbq2AGWlO48eq69s0nn3vlK457J4Cd5GKSlvVPMVVUI18fVe6sq4GxtaoqA2jr/ewD6rK1FcEzabi+gjJ/lrPPVjQM9c/arooA2qdue1Tc7qeXUT1h0fzmScOi6dHPHlYDp/WpTRcO6o2FzrGwBYpzANB3+gCa9H6/BroMoBM+gLa2ZxUZaG1hZan/HQBdblzmIIY7ALptw60DoNvT9B0A3Z5257dG3Q6Abl/r45vXTAa6A6BbGkcCAXQGADovFEBjnN42uNf5i1b2cT1IyQLoYBaa2eelMtBdZ964bedTPnz2hwD0aKXaOY7SAsw+z/0qpaa+O6X9eG1tcznzbLPQgQw0AbS2rLK1z+hda0GkqdvYfdfUbdQ7w3QclG2Khpn659IQ9jS2JkOvZE3QfwiCalO/mFO7nrhV9e7ADmU9UbxGo5CbL+PwDHfQxwtExHQN9OIMNKn/pPzbGugOgK4eGATQzECHm6NR/do7GejwDXbuLIsw9wGIWNfJQLclgDoAui3NPv+lHQDdng7oZKBb2u7MQGfcfgBokfCMEOcfh/Y6L2llo9UDPayI2HIAulwHvfGUnsGX3XvFv4I+uqmVNynxu1jjO0Ll7cmiBjVl32efjlumbVsBMU3FtUJQJvtsqbdV654JnLXqNn4CjKvdPcrhz5AfM7+ZU/u/NKLifTG1+8nbVGydiOVny1u1KoC2dc9HAdALPMM7GehF/cbJjBnoDoBueUjrL1xrGegOgG5xHHGVyMwQqdxCjg6AbnNHdQB0ezpgFmvStJCa7WothA1HXQMtiMItFkBDHxk2Vh8GhftFrQzWegG0Bc/2Z7UMtAXQXCsk3zD2+//S1Rvb1cqblPhdcwCKk/ch+4zJm7WqZd/nLtY8G9sqZhKtaJjxffbFw3T9M+/adK/JPpsMtM4+UzCMNc+kcPPhQOo2AGlTCl0b2PjMmO/7/GE192hGbb50UA2fC/p2x/u5agtrAH2HoXCXM9DLAOh5FW6zEdOhcC9u2g6AbuCAXsWpOgB6FY3WiI+slQx0B0A3IhpWdo5ODfTK2qsp76aImDQKdwdANyUUljip6Aw0DYZK6p+QgX5hK9usEQB6qQz0YiVuAOi/2Xftu3s3Js9p5U1K+y7tb/yNMZUfydeefdb02wgo2MjSIHNoqdssfi75ALqEHTGeW2edfQDtbYJdFSyrwl73zE2AyQdm1WGAQm4U7HryVtUFu62O93P16A7WQFsAzQ0X2p8tReHuAOjlZ4oOhXv5NmrmOzoAupmte5RzrxUA3RERa30AdQB069t80TdKBNAdEbFWBo50AK1c9c+DtzgvaGWbNRJAc21D0Ex2I39WBdB//cur3zC0s+dq/Hs9393KNmrpdxEoZvZn1MS3JoF2PQ2KtVpykLpNEMSaVV99W2efSeGuyBoSPGvxMC0cRsVt1D1b1W0Kh3Wjy3bKoG4XkFF95P8dVtkjOdULuvmx12/W9985lgHQ6Od5G6sOgK43XjoiYvW2YH2fX2sAWooPdEdErL64refTHQp3Pa3XgM92KNwNaMRVnKJTA72KRlv9RwyAFioiZijcHwGF+89X3wIr/2Q9INa60ATVuC2Fmz/JdrQvrju1GvfLv3v5S7ec3ve0TuqwemcxQzx297jKHcz5ytsAxkHrKloOBf5sxJ/wHtK3feq2tRyyytslLRxmXjr77Ps+qz0Az33Y56gnClYecyv+BDcAxn4wrUa+Na48iJ9tu2aDGjyjvxNCR2nJwmxBTWgVbpQA6Jpnk3nuZKBXHH4LPtCxsaqv/er9dAdA19uCq/t8B0Cvrt0a8akOgG5EK9Zxjg6ArqPx6vhoB0DX0Xgr/6h0GyvgnQ+Bwv3ild/56j9RD3TiZ5cSElsqA931rP93wQ0nX7fxr0G97aQPK/sNEZwdy6kx0LcVwK6pe67wfa60rtKq2372mQCaytt4ETzzoOczs8+27pnUbb5Kw+iibVDdDrllFe8hN1lQj3zqoMpPF1UcNls7Sd+G93OHvr30wC9MA0DTBxobDh0K9+onyMpPMmM4iJfEyYvUIF5/PZN+41pydWfqAOjVtVu9n9IAGptxEsXzFty7SAp3Ej7QzEEIPVysNeb2YFEi1L2UAHqW9yC4DzByvQT6ICJElIvrVwLojHAfaIqIuTJWCwZAD8AHWkiMLJwOSd79AAD0y1o5S9azlrIA+mgZaEvj5syjX49/5ykXXPLSPW8F+BE6mzavewh2J+6dUJlHMjqbTOXtsuezpXAH/k77PhNA471aPZm1zz541gCa9c8E0BQNs7XPpG4DhKs9mJzw+bCvppl9HvnWhBqFnRf9GNef2osM9Ea9udA5lm6BPDYdJu5GvTgWjB0A3bhI4eN8oAOgG9egKzwTARxZAPU8uFb4lU19uxQKd8QH0OJn3Q6Abmo8Vz25i6XeHASsRANo3oPkJWvMFxETAo7WAoDOYz3+CJ5WggB0yh1E7k7kpgXqVdV74AP9V62c4OpdhyzlBW0z0IsA9GP+dPueG9535vtRs7u+lTcq4bvyU3k18tVR2Gww+2xqnEm5NQCIgNr/vVz7TNo2NhV9+ra2rjK4WZG2rZW3AaBN9tkXD0NG0tuOzDN9nwUczMg/8pnDqoDsM1fNx1y3UQ2e0r92VtBN6oP8eF5N3gMfaK3ibijcieVsrOxGDH92VLir9gyXH5y4JAKJtZCB7gDoJk0Yy5y2A6Db0+7cNI6WupGBlvG8rtpKReROUgTQXA4KPJiBnkH7pwT3AdzmTQZaCDjSALoXGWhuMQo9CKAfBoAuyVgtEDek3CFV1Dw1cQcz0G9HBvq1rbzyRgJoRkmwBjpI4y5noDee2DPw4m9f/qGudbFjW3mjYf8u9v7MT2fVzP0zGhQTLGsArTPPvohYPKqBNUF1hJlovEdnn/nSytsGPFvhMAJoQ9kmeAaNGxS8Uj9OvgO1zxLsn3Avh5BFHf/+tM4+x/uiatdTjlFdg0IfxC0MwuxIVk1BiE4PSgugk7Q/Q/wcxQeajAbGhlVyD/qJN/ryrYhCvZNQo6/raOfrxT9i+0YkgObkLD17y3vgw0RSzBwtnjoZ6FaOXnwXM9D5Fn9nPV9HAO0CQGsJGaFHEbNOalcHQLe1+wigj8ODSwg4WgsAOkcAjfb2ZDytPFynzkDLBNClUkm9afgW5+ZWDrN6e9bWQNufTBAEvaAXZaBjSdXzqgcf97beTV3nt/JGw/5dxYyrRr82qtzZoqZla4Vt/xXX3s/mz7oumtlpAmwCaLKwfcDDe7TCYcw8k76tATS9n0Hdpq+7Fg7roedzyFsEE2hmNKse/SyyzzNIm+MYPLNPbb1ig1Yc7xxHb4HsER9Ao58XAGhsxphNGYBpv57exBLF6MwrEoUdGuMKmzIdAL2wnfvwR74kRmAHQIdv1mA+SEIssRSkBw8QCdd61F7uAOjWD4IiQMQcALReGgo8mJSYxrZdWvLGPQH08RjA3EIVcBBAzyADnRUC+Ks1aZYUblkAes4dhhuUyFr/Epa6fztws/O2VkZ3vTAqqMRN8GxfQQo3fy9noPF78i9/fMVfbTyp74ZW3miovwuTxdxDc2ryO1NYoBA8W8Ds/yTgKdO3ffCslbfnqbbztc8+ddtmn0nfpuo2hcM2wTd5iwzhMG4AHLx9VHs/66wBVm60ruo/HrXbVmY81J3a3ovLHgSA/jYy0BiRugyACtzIQMctm4F0br+eXm/KaDG6DoBerteYfSaArnfiXO57mvHvHQDdjFZd/TkZQ1weSgClHQC9+n6u65PICsWQgcbMXddp2vrhIraJNIAWKkFHAD2FJWxGcB+AweB1IQPtCAFHBNDTfcrJCQH81QZYxgfQQlYLJcw1c+4GLLdFsl2IEv5q8Gbnva2c6+pdBwZZmDb7bH9WKnGzVzh6k8/78kU37rli+EVGL7pzkHswfue4ysK6iplAA5at97OfKfTrnvn3OvOMrDOtq2ymULcia5/p/UzPZ5t9thRuvvc4gE8AqdAfVCMfz6mH//uQKqZM9pnq27uftk0l+iU/xFrX8ulH0moGwmsExYayzXKACgAdyEBXAmjGF+d9zXBoklK7FVBoXavU/01U4GbWUOLEZXcyJV677TlLaZJ8D/ZeJAHoKJYn3Z0MdP0TyErPsBYAdAGFL6mduHMBa49q/UMAPYGla07y2qMLABoZaEfIPRBAT8GqNC8E8FeLmxTW3PvkZNBLXkTNuhsBIwQyRRzllorqxcO3Oh9Z6RRbz/vrXYdUAmibgWYPLGVllXjKP5919Tl/fOxerEKFzqj1NPnCz7L2mYrJo1+HeBiyxab22dQ5R33l7bKQ2AKqrQHRbEGbkeW5WPdswbP2fUb22SWd+1jI6aN2WEL2ll7YB28fU1PMPvt2XENn96stlw9rwbTOsXwLpH6TUrM/nNYshXkfaAugsSnj19bHuRnjlwWYTRlD4e4A6OptPIS/lmoFtVYAtOAl1YKgkmTJFQOATq4FAM39WGiBiDkAoONuDx7zAhe1tpHz4O2kdwjddsRlE0CPIxOaF9wHeGp5XRARkwKgOU6n1yunIDIbaiJ/Lqqc/XIy6ATQMwDQQkstXKChZ4LC/YlWzu2NANBBGjdnmMo6aI4A+2I0dV35Nyecfu3rT7jNiUSEbIc1r0sIeCe+O6nSv0mrKAGM9XlmxpAgOqDEretUda2qoW8zM6gBMf6nwTMnem1bZXyfi7SsonhYDwbybtQ+CwGfGdTvPvLpw6qYNtlnB/e884Ytat0ObAJ0SAvLByPiYPaXsyoFUboggE5QRKwsTOdv1HQA9PLt6b+DEx0BtFQhLjsJ1zvp19xgTXijvYcmnLrlpxQFoDEVd+MlOXZ0B1MIRIuBCDmg4BsvEUDLpT+rPIz/Mtv5JBfS6BWXic0jb0I2gPYc+EckdqMLhGwCEA4xA10UDKCnse4+JAdAu15UZ6AlllogWqB5rp64/mbnf1o5ydQ7o/Hz1eqgg0JiQQCta6FPvWHL9qf/+7kfRhaMjjD1XkMr26vh31VMF9WRL40qL+sa+nbZtmoeQFtKd1nsSStvU0DMB8/YItW+z6x7tr7PVN4mgOY/6OyzjImIGwBHvjmuxnzlbTZ413Bc7X7qNhXrFiB+1vAIWcUJ0eXT90+rzIMpsyHjU7iNjZWv7K7r6k286Qy0tkLD1Gkt0ToU7kUNz4lq2AfQq+iVtn+Eky93LCVPuPYe2t6YDbgASZZccYDnZAdAN6DXV3YKBwA6VloHAC2UecV1SR7bjpltYmcej/v44+AdFYVuYuDyPQcsgARo9I6QeyCAnkQG2hWcY5sEgD4iB0AXYTPHGmiJpRaYZtIo3r5u6BbnnpXNsPW9u961lAXQFkQTOHOmZ9QvSeMe2tW1/qX3XfGBZH+cW2L1XkN9LdDGTzNrnNmfUeN3T2gwXBZ1gup2nCrJZfEwUxeta5+t0JO2rTJNZ7LPpG4DQ6P+2VpX0bbKXR9TDgG0BNsq3EtmJOcrb8+nCQbP6FPbrtnYtFrcNoZAU76asTD1vWmVexishoBoWMJnNVhAvUCFm8AZIzbq07c7FO7FXcPRxv1ZGVtRi6+fj3JOypIn3A6AbsqUsexJ45iOk8jESY4dfZOkbxtik4iDADoOAC222o0WPllsO+a2iJ15PIK5UQBoIX6+1QLbi0C9Iw7nWIrmSDiKuM7JAeWUhAD+yjblxtEE1t6jcgqOCvCaT2kALXCWx5IXm7yX977R+Ukrw7sRLcURaQF0sAZ6SQAdS8Z6bvrBZa8d3tPzuN9lAE2q9dhd4yp/GOJhC6yrAgJivu8zqdxWddt6P5drn1n3jBezt6Rua99nZp/xZ+8E7F6vk5O5PfiNUTXxo5ly7TM3TI99whbVDwG0zlFbCzAOJu+dVPlDWb+e3mzGxJOG1WDqn32hOn9jxpQFYPfLZqB9X3FdIdAkETFOFo2YgGprlfrfxYlukw9C6z9b68/A2m0hBL4lG8duArS+9Rr/jZI8rbsAoBMdAN34IFjmjAQQBkBLmikDN0UAncGsmefWo8x78Aq47jHaEQkBn1Viyoui/WNgAUjJVxWwOiCAltrmBNCj0ByakLPdXvC6AKDJsRM5Tke8knoMMtCPtnKSbkRL2Sy0Bc+cZap5QVsVbk3jfs4XL3jaCVdtegnGs9xZqc6eyo3njXgYAE+Zph1QSqbAk/aD9oXFdHaQIMfPPhNAB4XDmIHWNc8E0LStGsAAFpR9zs8U1MP/95DKT82rvJC+vfNJW1WiTzCVp844WenHS+j/yW9OqMJY3ldz9wF0IANNZW5bb29srIxwGBkO+mcHQC9qdk5wUiU2OEmvBfDJTQChOYlF8SRGURyLQQ2g8bMRC4aVzmcNfX8eZ6PhiZDDKcV0DbRcAI3lXRrZ5wLVI2RGj8fqSlK4pYI5tLwX24pV+WYZUU/wWcBCdwoUbqltzns4gvX3lBwAnSt1q0yJ41TksS/iqbPX73UmWnn1jZjRLIAmEK7MQNsstK2DLvtB/8E7T77wkpcc9/dYqMuJsAb2DIHvzM9m1cyPZ4x4mM00W+XtgPeztbay4IbA2TJxtHCYVd72s8+kcBf5Dyf0qgiEoyQ8t3gPI8iajt03ifuZb+jB0/vU1qs3dNS3VxB7bsZVE/eMK3e6WM42EzBXZqC1QJ0WEQPjYSkArYXqVvDlK3irtAw0JzOZEhtmCpAOPu0mwFoB0HzwiahJx6OECtzxDoBewezWmLdGUAMa81CCJeEhXu2WScFNH4P6YdTgCr0HL4elLUXEpII5DaAh4hYjPVfAQfCZSyhnWm7M6E26Q7iHWTmJn6y7TmU9CP7JPB4oHFEXbfqAM9fKy2/E0rgSQAcz0NUAtM5En3njtp1P+dDZH8Iivq+VNxyW7yJ9exRWTcwSlr2ffbEnXZvKGmiAGwIfZp35OzODpNNa8TBtr0DvZ+v7bJW3YV1VGvKzz02i3za6HQtzRfXbTxxUhemFHiPHPH6TGjwJIdKISG30RYf0fEW05ThKA7CdWK6B1gC60gfa9xy3yu4LMtCMNZ++3SwALY1OzIlLpsSGGT70r5ZM95GkWl3L1CClntvxAXRMOoDWglZEE7X0TjjeE3ET2LiQ4yW7qNWQQdce0K5Q8z+usbKsxxV6/bpDwFSk3FCUgFTAwfGZTipnDv7hUhd+BND7u5STlrPKybh9KucJiZHFYXzn2Ji6Dt5OuVZGeCNgSRBAV8tCW6aapXDrn5vP6hv+89sv/UBXT+xYqWOkno7KHIR42D0TEEkgODZqyPR9Np7P82rcml6Lf7e1qQQzGkBzHeBbVxnfZyMeRuq2y17YA9pXN1QAm4V+6rn5ys9iwpz4ybT2fg7S6+J9MbXrKVtVlxAF8UY2ST3nyqM0gBRuhViIQZBO1zsjtoyNFevr6QcdoHBrYbp5gTq9SdMB0Iu6gEsoqUREZm0lLwHZGZJUq2sZv1Io9QTQPchARwUBz6rtLxBAR90kMtByhIgWtTs2ACaQ2qkAACAASURBVNTcLixWhN4DAXQaM8+0VPNC7hdhQRg/DgNYiI4Mx+kc1q9pIddbbbKhUOGj2ATIyeFLpd31Ku9x00LeAUT0n+s99SxnLxFV645GAWhesQXPNgPNyCF4tq8FNO51m2K9L//uVW/t25w4V46yQeM6ZuI79H5O6ZpTq4ZsxJ0MyDFA2ihva/EwvzZV07fRa5q6TQBN2yrQnzVw5ovZ5w2gjhyDwSso+/zo5w6rzKGFm0cDp4G+fdUGXQfeOWpvgezBrJpCfHHhawCzYTLEAaBtXBmFd5YOMMYWU7iNx7gREGvGHgwnHjmPFtP2fJyT4NSISbP23mzMOzsAujHt2MizSKHUc0miAXQjb74d5+LSigQnQRsB4gF0EcAztQttLofKuiA0uc6aw7XPcvkqceZnuGPkJk7ACl2IpRLH50yvcrKCmRecZx5F6UVBxtqVTZ5yB1H6SZ6awMNT7x7c6/xVq6+8ETOCPQcjZakMtAXR3IbkTIRtVZV8yd2XvuCYswf+WEaatHFdQ9B7+H+OKHcWNarI/DFLqOtRrUIys85lAG3AM+ukDZgxgEarbmsADXYU6OA6+0zlba4OqLzdI4c6MvHTGXUI2WcPFPTygUg69nqqb2MnUshGQOMipL4zpR5KqZkfTKso2o1CYQTPzDrTxspmo4MZaLIbYlY8zG7UdAD0ok4guYn1Jo2YNOvr4ZV/mrOB4OWIvmFJqtXL9ZCtSZewvIr4AFrCtR613QmgSeEWdMSKPYA/QsEn27mAbUdSuKVuvxBAT2PJmhahVlA1sj0H1x4ngBYiN8Rl4FS/cvJCWQvshSxm+H1IYmk6aPgPnfQvbgB+ENjmqFDAJu+rB/Y672x1SzdqLcjzWAAdzEBXs7KyVO7kkz5y1pXnPWv764EIBT8hVt5lOXgdj35jDBlCUGx9oFwJbLQCd9n7GY2rlZHnB6PxfTYZ6CLFw5B5JogubUDt8zHY+RICOlkL/uhnD6u5hzMLGjIK+vlxNx6jEusRGo2K0pV3lchPzP58Vs09MKs3XQyFG0swm4Wm+rZfKmBr77WFFcsEGGP+q5OBXtz1cNLUdcQSw5ETrJD8w5JjTozoVg2zhq1JlxBLUWzS9uAl4VqP2vSkVS6U2Kihp9r4FlhAxVwCaDmb4YtaK7ceWhzwH5YaPdh08SYBKnLsA5kjwHNw/cxAO0LiqIR2noACNwT0xB6piHIAoKXETAlzzZy7ERWUItuccOjZQ3ud/2h1vDRqRrB10GR5VWahgzRum4Hmz+TZf7x155M+dM4HABTFVq6vtMOoNj0BpenMQ2kDcGwtqg9yLLW2bF21wJc3WPtsAHQJ1Lqy7zPOrbPPQnyfGfWpRzJqH7PxELwKHr27utWOP9wChWgZO3grjYNmvn/6h9Mq/es5vQHD+DIZaNRAIwsdrInWMUYat/aApkgdfaCNSJ2tgSbdoRkUbrvb1sx2aOS5OfLokMiJq1GTZiOvb7lz2Yl3ufeF+d95D3KXsQtblvEvpSY9BuDZLR1AM8VCAI3npZgDqs9xAGjMzmIuedGFZiG7mIWFktQDMeNNYKTSl1jo4TnY9k2gBtoRcg8uATQ8oClAJ/WYhP7QETmrhZIXVbMA0JruL+9wHVddN3Cr8/VWX3qj1oJLCYkRPFdmoctWVuu2xvr+6v5rPpTsi5Pj8ztxFFNFdeTLI9jRhEKypWpboSc/G62zz6R1+8CG85725fWRjM0+GwBN6rbJPrv9MRXZBcozgLmEg9d/4EtH1PSDqYV1aVhdboN11eAZoPE0A71JaJw6rnHi2xMqtz/rsxsCNdBlAO2LiPkq3LpEQIuIWaZDB0BXNj8BDxW4hZDgFkUP98JF7i0H7kSK6FYtQ1cSHT0B0NmF/U0ZT5UlWp8AmuCZIFrI4ZQAoEvr0O5CN5HZ5hl4QOdp/ifz8IqI+jHMPLTjEnp4EbAAuMS23qdhv48ibcMAoAHqxB4jYIJOyKH9F0txNVeS6jEC8XBPXYAM9P2tjpdGPhNtUonn5PqA0c+f1WjcFkR3v+rX17x5YHv3RXhfI6+l1e1Y8/el92fUBCyGCIqZAbQUbpslNH/niztpAG08n239s1HettlngGZrXcXs8/Fyss9ssOxETj38yUOqmFq4qomti6pdT90G9W1MQh0AXXNs8Y1kOIzfOa7t0XSdMzZiqtVAG4E6gGtu1mgfcpOB5uaLKRfwM89NykBL9IDm40XinjgnVungU1LNcC0DVhKApgd0oqXaprW04ArfQzBH+rag+2AGLl7ChrjUpRFooSoN/+GCWG9Z5eUJoKUW7pgx4kU34cEFFoCEtZQep1gdTBFAC944OgALqzk5q4VcqRuupyxSEwnDZrySOmPoFufRFT4V6n57I1srWAfN9XEtALrrpd9+7J9vO3v9jb8TSIl2Td+D+vavUvPez2WQ4/s++5RuAmdrLbRACRnnoICYtq5i7bNW30YGGqAzQuuqqIxJh0DvyD3jahx0YwqhBY9125Nqxx9tAfgTvANZ99Bc3QlKYCOM3T6qSnOuLxjm10AnfSq3ZTmU48xs0sxTuFG7gxDqAOiF7c/MMyncEiPSgk+J1257Ya0BaDH13HjedANAxwUpV1edOaVZWOF6I15CxUoQIpK5qDVZ29QOZP1lWuNo8EkPaFK4pfYBPaBj2MSIwoBRCoDOYXacBvtQaptzrqGFVUbOEzeDMZrzwFSQdiC8sSl6CJd9GlS4p1p9+c0G0BZEV7Wyws12Pe3fz3ncmU/Z9jfINMrZrlllL7lZV418DeAG6tvz9G3f95nCTswG+j7QFjxrIGOzgdq6ygfQVN72ATRFxBRqhiOC/JLz0wX18H8fVIXpxUVpGy4YUJsuHhIjhLbKcGjKx4pzRTUOAO3RA9qC5WANtG9rZTPQWqgOmy4LRMR0zJnnbTPE6OxOWyMnn6Y0ZuCkzODSA1rG9tTC1rD1thKv3d6JpJrhWmJRCiOAVngE0LEOgK6lWxv3HrR3tNQF721ksqQCCYpA0cIKmwBSDy+FZem0nFrWxe0chYPYbt8DWsATl/NMGuBzjpsuAq63WmAzIfSwHAsr3kKqOACCjkjfbUKi+6YfUlfu/qiTbfU808gIDa6LbQbaekFbGrfdeLcU7uSFL951wvVvP+V90XhU7jZljb2WOZBR4/dMGJU10md92ypNseXvPqXbCDuRSktaraXSGnquBtC29pmZZ2agkV2MgL7tgPIt4SAFfQoq0Qe/PrqIUufg3nfcsEX17hDqR9fGDmC75o7k1NS3JnRNuY2roIgYba2M33jAB5oAmqUCQfp2kwG0nL1Z06GcnKQSETn5ytEDrT6A7D20cXg17KstpV7CGKCFFQG0hGs9agdJs7DC/B0DrTKKLLTYo4jMLS2sJHtAz2ITYE6gtY8fNB6VL7qowC0kjjhOZ/qUk5O76aIKmOEflmNhxVCZLQ5DHkJkm3sRT/0bVKif5+yFmVWLj0YD6Eoat62BXgpAd204pWfwJXdf9v6u3viuFt97y79u8gdTKvVLqCPTd9evczYgx9Bs50GNpdQGss+4WuP9jJ/MPDMDDbpuEQBaHZNUkc0I/kb2ZhNbh9f96OcOqfSjizeMkpu7NH07TiXxzrGiFiCAnkN5wNz9M5qCXY4tUOGtjZXdtCkrcHOzphJA6xpofHWT6p8ZptIW5ATPUnf4SP+RnEPhILD3sKIBEdI3c2hxqSJhu5MWVlTglnCtR+1ugRZWRoFb8HMwj2VtmhZWQqOHFlbMPmfkyi96nGm6TpQjICbdwooZ9Bzi/REAaGoACDg8AIfZolgLK0bMawdudt7RjqZuZA/zXPYVzEAHhcQqM9Ao8lE9f33/lX8ztKf32nY0QKu+s+SW1OjXx1RxPO/Tt+cz0MwIkr5trKuYDaSdkMk+EwjxIHAOqm/ruuc8FLhJsz2xV0XgmyzlmHskpfZ/cUS52dKi0veh89Zr+jaVoTvHylpAZ/Z/MK0yv4VFGtrPZJ7xk5szvvezzj778RbRImIGQGv7KrId/JhrJoCWaGFF+jYr4SQea8XCSu4ydmHUcKaWwghYExZWbH5WCgmysOLiO+ZCFFTcVmMg1rNQjdAWVkKf5bSwmsRIzcvdxPAifVAA3COnD1xfgVuq6jkB9Bx0ZA5ImeGRkMNcM+tulmphlS8V1B8Ov8n5SjvWZo2e2XTeCi/NUvZfyylxJ//sSxc947grN7zQ/1w72qHp38ma31HUPzvIHpv65woKtwbQvhqyBjUm+2wBtMk+G99ngvEiwDNBdGlDQkW2o97CB9pNv5E6v4A09MPfGFOTP5mteqbt129SfaSjSxC8qLMtGv1xD9T+cQizFUDjNrX08x7QJgNNloMfd74Kt7ZKowp3gMJt4o4juTke0NIUuHm9FBATQoJbFFYE/nKXgOZ2pNQM1zKmJdHR14yFlTAPaAcAwihwC83eciCktwF8cuux0cvMWkZZA94DKq43gZnHlZOcqLxrL4InV4IsACEHNiucSfK9hMYMAfSoLAsr14tpD2ihTJFZ6HScPbDX+W07IrzRURrMQFsQXQmgLRuP61Gui7quf+upF178F7v/HqBprSQZFvQlge8sqNszP5pRFMnWAk4AMjYzaEGNBta+nRDrn42Qk+kiDaCpvq3p2wY8F/Fnh9ZVvWi2Rvdkk6KRGwmPfPqQKkz56YDAdUfQJrufcQzsq6RClSY1Wo2npQL3KOrKSxASMwJizDybTDTBs6V0W3BN0GzizZQMlP3GOwB6QYtzUiKAlghCObwIoOUuAc3UxnsQDCUWxBNnNykzXBLWT4m1ICAmzMIqAgGumIeNcSkP9kXIDaOW9c9FZECFHh6puATQUu2UqMAdhQ93fLOcHsgmlDMtUA3atjCrcGlhRfE5AYc2J4DIX6Ykc6ML9c8HS1NQ4H5P6xW42b2Nhl0WQAcz0MsJiXWd9sTNO572b+d9CIt+qAcIiLoVXiIzg2N3jan8YWQGfZBMYGPqUf2soKZv4+9I3dbezyb7RwCtvZ8xMLV9lQXPAEulHlhXHd8L8TAZjcb7GP/elBq5dxK7uoujb93ObrX98Zt19rRzrLwFqMA9RmE2sBOiGjQHKNyBbLRV52apgLGvsiJixr5qXriu8RloS0+REbGmDwje6JAoMSrZzpTjk3jtdgRIqhmuZdRKyqb35GVuHC3oB4ECYuIVuEnBnQN1uKPAXcuU0KT3QIE7huxzTIj8JdFcCptGKalqI7h+5oWowF2U8cRlaWimtB5LRipwS1qVlYfMTwYOqPOcDzvcIm350egWCwJoRhC3YZbyg7aleV39u7rWv/Sey9/euyFxugyzupX1UzFdVCNfgbUQbKys0rZVQtYgh5RtTak1QMbWPltats48+97PZQANIO0BcEaGsGMnhO7s5lydfc4ewarMP8qXjsjZfOUGNXga9lCE0NFXFgXNf3duNKfG7xxXbL6ghdW8GrfJSBsGhIm1GGueSePWFG5jW2Wt03jFjQ4tiQCaORTI4Yh8vKwVBW7pImjl+Q6/EEBLYATQwqoHyxIJ13rU2VUggI65eLZDOk9sBrqIEZvaLVeBGwHlTYMnkpLCFak2AuLKY/1zRIh6B8fpLBJCWSHXW63JcxixD8nxDfd0/fMGWCmLjHOAIPVZbA89qR0K3Hp93OBlvT0fn7nVstDV/aBjqvuFt1/ypzsvGHqm/7kGX1Z7T5c5lFUTyEAT6M4DaEOtJWiOW/Cs7asMdVvXPvutWc4+o/ZZ21ax/plA+2RMNvi8iAOLsdSBtNr3uSOqhOuvBGYRtMHOJ29VXRtAf2l0VIpooDovEu0792uWCUzrmmbLboj7tlWLKNz+Zo31G9c1976AmC4d8DcxGt0X0gTE2CtWQExiWFq6sMRrtyOio8Bd59ywyo93FLhX2XD1fgyL2rhkATFmEgvYdkzvkLucowI3BcRyMqi41ULOc8A9IoB2hNyDi6fUVD+ytyLBnOkCCojtl7MB4HpRv/5Z5DapCwD95sG9zs31Trmr/Xyj11X2fHadXCkkFrSzshloXQd9zS0nnXPlq45/O4Cj4NGzuBusMnLqQdpXVQAbX+ipnIH26ds6A2hz+b76Nuue6f9MAF1E/bM3FFfRnaBdNLoHVxtJy3yONPZD3xhV0z+b0++szJoncD8E0NGkyIHcpFar/bRs36nvT6nMw2nNaCjboiW5UYP6Z5/Cbeqf/dpnxKMVEbNlAyb7bAB0o8Ez70aagBivmfIaUp1AOblKF5Zg20u/BzuSxShw47mTQJlNF4CEkEfM0pOlNAVu6QJitO+hAncO9bdSo4cK3GMAQqIFxFB4lOAmhpARXMDsOLke9k9C14DcOJqMKmdEjp9yoRRXqdKm2heaIXonmjuLZe/TN+51Ptuuy2rGyLLQL5iFriYkRqDMtZF+7bx0YNOf/c/F/4SFP8sN18xRAtgd+eqociGeZcWbtDqyzgwa7+eobyekqbS++jZBDHZX9KGBM148F4F0Eb87x0E8bL2cZSXFwx79FMTDZo14WBlA+xHYf9I6tfXqjToL2jlW3gKkx4/fPa6KE4Wa6NvaMg0j1GagW2VhJQ1Acxjy8SJkD39R4LD+WehypHwv0kXQgp3CGZsPvtDPcnj2JAEi4tIBtM6G8iG68jm1XZ+IYFEbK0kWEMOsmToG9aAUgwp9pFfv5jwVuDHzlIQw/KrchReDCnqM279C+iCLkgUtICbkeivbnHPMEd6DnBxgHvNMWguIyTsQJaOo4b4AGeiH23X1zYjUYB20BdFBAG2z0OUaaNx8V9dQbN2rfn71bd3rE3B9lzqCFndjYaqgAbSDGmYCZWYCrRevptn6llbzQAYUELK3LX0bCwC3CMEwDaCZfcbPbgg/0epJEH176uczsK8an1/IBCMPz6gt12xQ6+FnLaWeu10DdqnvzU/mUSYwobw86uythRV/Jn0Fbj/utFCdLRnw7atM3b2v+t5kBW5pQJSTFBW4JS6jeM3S1avXmoCYmGw665+x1xlbCwrclNwQdB9RN6EVuMUeUBBXc6x/FsrbIesvg6XrlBwv38WxElFefBd2T6neIeSYWwMCYvuTqOGWsWXNKTHj9kNATKxS/g8znnrstr1Oul0R3mwAHayDDoJobtHY0jaThY6p5E3fu+IVm0/uu17oerVqH6ZAqZ369oQWBrPApgygrSI3QA0ptMw+MwsdBM9WQKxsXYX6YbWtS0W34gHbjN5rQiQyc37wy6Nq7iE/zv3rtvcZ64uq7X+4RSUGsHvXDN5wE+4pbKdM78+oqXsRZwgKY4vm21aV1biNKrdmO2gBMSMcZsGzpnBz46aJAJrdLuPRMt+7HQGx9kY6HxprRUCMLSklmw57EC0gJnHjaEHEMivEDLQUAI3rZPY56snJYi2aIQrgvVBATGr0EEDPUECMS1Qhi6xFnRCDgNhxcgTEOD6nISCbk0N/XtTkFBB7BNcvhLVABe45dxiGOALbHAQRiFz+n4GbnWe0c4XSrNmB57XgOajGzRkpWAe9gMb9pI+cefW5z9z+t04kIoebfLTeQ4BOfn9SpX+VBnCx/s8RlQB122YCNZVWi4eZLGDZQgjnLVHIAlFuvJ8pIAbvZ9DqIif1wvtZTi6PImr7v3hEuRnDo5tX3jbh17urW225dmPHvqqOmWDmgRk199NZvRGjRekAlhPaxsqI1LFcwAJoXUrgq71TxE6rvuvSASNeZ4F0HZdT9aPSBMQYnSQ3Sc1DrAUBMbvT2qwHVaNj/Gjn4z1IYQREMVUzAy2+3WmX2BaDk1VGlhYQ68HiSc7zfTGQQBVeZvsqGyAEH2P9M/2fC3L7wHMw0xBASxEQ49JwcgACYoKX/jOofz4oZ7vXhb/5nLsRe4si45wK3G8AfftN7ZwxmvV8tADarpmDdlZBJe4FWegTn7D5mGd+/NwPYLEvk5Rf0ZPMvI7ePqbcSdQ/+5m/oH2V9oRGtlCDZ+3H61sIofW4O0TrKp2B1gDaiIeVugG+TwB9G++Xcox8a0JN/HC6nAUwAmnzoTd8wYAaPhfiER37qlV1KWNkAtnn3L6sKRMgcEYGWoNn2FbF/d917FnLNJ/xoAE0QXMQQDdJQEwagOb1soKMk1ezJspVdXiNH7J+wxKv3d6ilIxtLV0iKZueAHhOCqobXrL9CZ4JooUczloQEMtsVirPmVPm4RUwY44Lr3+OYAkdxyaGFtMRcNA3mQCa/uESD2bQR8GgnJDDHCmUEhAQ2yB0dQPmuaeePLTX+Xw7w6VZaytbB11pZ1VJ4w5moBOx9Wrdqx543Lt6N3TBD1r+UYBw1ujXR7GTiT0eAmgNbExNqs5AawANAGOptFoB2WQAdfbZ+j8TQPsCYt4O+ENukOP9XELm/NH/d1hlD+cWZZ41hsa8ue33N6nenZQ76hyraQEX/uJjd4yr0sy8UJ2ttZ/3gDbZaJ199u3SuGFT9h0ngEaHdBS453uAu3tcBgpZgiwIHZvtFLoc0fciKWNby7gVk02ngBgAdEIK7Xmpxu8IiNUSlo19DwFQ+lgIiImtq1ReFjM+BcREbpuamdOLQcQtCvUOCSVxHKc5rGmnWa/dLEjS2DBfdDZuNh6ABWtKTjY3C6u8rCdTtA1RMgFm0QUDb3J+0+SePerpmxWtFkAvZWdl1xKWZVhW43759y9/+ZbT+p8odN26oLHTqPmdvG9SRej/7PvxGgBNIOMDaGYAfTqtsRAyXaKp2xQO48vPPuNXFT0VQltJGYOU96Dp2184AnErXLw/mQdF0mLrouqYG1D/LEhRvJ0Dttp3Z0dzavKeCdCfIFTni4QxxrhRE0MGupyNJrVbMx58CreNuzKFmwwIPsMab2Elsf6ZWzq0BGjWJNnMOLJ2SRLBv20XMZZPNXakZQTU+Pa2vc3x6duSN19040mrf8YlR90kBMSEim+xzYu49tRO2QJic9g6nRWhlV91jsAqALtfx8uqf54FqzIjdNOCGwA0l3kUImgFGU9cXnK6OAgMKjNxhev/TvaAunrbh9snIMbB16y1YRBA83ciPkYWkzp8Lgdp3AvqoJ/yr2dde84zjnktkKTgYggzr+n65wdToNX63rtWgZsCTwQyfv2zpm4TzOjsM3YPKWLhA2j6+9L7WWegob4dPRlCC0KozsygH75jTM38At7PHLEBYGY3Rnv39KhNV27o1D/XsVye/eWsmv3xjBGq00wHY4+WgAL3AuE63wPaCoiVheuYffYz0B0APd8R3JuVmkextTHNmuDrCNeaPyrG8qmGO5KkJt6pf66hQ5vxFgqIISuE2bsZZ2/NOfOYMdP0HpYBJBY1Cpl/U9gEyEot3MH1O7h+mtk4QrbApNc/azlrxPs+KHDTA13AUcJ1zrkbsMcoh3Je0azvHbzZ+ct2N3UzeztYB13NzsqujxZkoc+6ceuu//XBs98bT8qugyZ4HAV4LIzkTfaZILpM4bbez/zJ2mc8brSNkO0OZJ05kbuoecbOVlELiGGUHtOlIlswSCXQchDZxUwR3s+HVWHaej8HBcRM6G+4ZFANnNYvZlOg3QN20fcjLMa/M66yj2TLlmjGZ9y3sCpv2vjx59O3tW0a4y5Qe8/ttGYBaIn+z1ZALHR9XsMFMdspfQeS9yAtbpbqGkn1z3G//rmZi4MaQri+t9iskKD6ZwVRHyMgJgT4VOsh1j/nBHkPV9yDV2T9M2YeV24feBFs/cbBApBS/1xAW7P+GfEv8uBcM4765zE5qu1uKaZmSzIL1Fjh6rrqGcO3Op9sd7w08xlpAbRlb3JG4svWQQdp3GVP6HWbYn0v+86Vt/RvTV7Y7sap5/vdnKtGvjSCepqSnwX0bax8ai1rT5kt1ADGZp8JoJF55njU9c9B+jZAc+TEdSrSjeZrZq/Vc9OBzzKDnn40ow58aRQbAd68t7V/7XoTANFwzOM3qe4tciy5GtQ8DTtNWagO9fbWUzwoGmZroO3mjVV8j2LDxojXmbIBq/5uBd4avUcjDQhxciKAlpgL6tQ/N2x4NexEnfrnhjVlbSeSBqBxvREvri2sMCPXdo9hexfte1Kof4a3rNRjTdQ/R7fgwbVJVP2zQv2z2LjnXLNfTv0zGa55r0dlSgO4cHlzDeyr8gDQ5w6/0Xmg3fNMM1tvuTpoS+Mug2c0hq6Fft6XL3zGnis2vlBk7/o9mj2SVeN3wpcXva2tqvzaZwtoDJAxmWjjvWt+EngSQVOBmwJcLrIBpG+X+mIqdtw6gM5mdlnjwrGE7PmRO8fVzC9TeogaYGbObzPosV74P6P+OSbIkqtxLdSYM+Un81pAzEGsWFE6HWO2BjpQe6/9n23c2bKBQP2zta9qNHiWWP+MkaZkPl7MLqXQarLyoFhL9c+Mfz7YJGzG4HGluqFcLeFajzqDSqt/pr5JifXPcmtvVRHXnt6FxYvQGm4uvXT9s9Drx4DQlkSJ3diN4RNMwEHwOdejnDRrcWWsbRe1KpX+H8HGF5XEBRyEGCl3EGXbIuufefn7pyfVmbvf40y1u7mbGbEWMtlMtM0+259L1kFfc8tJ51z16hPexaRruxtoNd9PEDzzs1k195NZneUzdajzKtz6zwEATXRZBtC0riKAJn3bz0AXIMDlgL4d3SonU5ufKqj9nzusinPg0CECLCjTSs9+1K3bxfrnYRXBBkPnWHkLMM7mfjmnZn+C+mdsvtgMtPV8LmefLY1b19xjocbsMzdufPBsY69ZAFqafRV7guCZS5BmTpAr7/HaPrEW/J9tDXdtdxzud4mqf8Z03Y2X+BlZpP8zGGZS6dta8RyZ5zT9n4XSn8v1z3KLXzwHoEj7PwvpAxdP2ClYmBaF1pwz7qna/qig+mcwRUjfFur/XIp46r/6H1DPdj7ptL1Ap5nrw0oAzWdyNT9oWwtdVuI+/pqhLc/+9IX/BPXgfmo3h3t5Qv+0dwAAIABJREFUtPjqSFkevdOvf7b+z8FaVB9AG/sq1D4TYFr7Kg5In75N72ft/4zzRUnf7pczsU//YlaN3DVRpm8bEO2DZz8yNlw8qPoFiaKFLQ7JUBj/JtT8YRGmfcb9Ovt56yqKiS3cuLHCYeUaaF9AzAjYETE2XoFbGn2bExUMQHTWUOKxFuqf2fZyZrujR4mY+mc8exJYknQBSIh76Aa7QBp9m9Ou9n+GErHUltdCSqAO54X6yvL6AeY88fXPaP8ELKykxFE+ppxJynUK3bITWP9cLMXVnPZ/ltfmaO4sWFJPH9zrfDYMa7NmPyeDNG5bAx3MQHNtYRMmZTXurqHYur/87uVv7N/WfYEYxaxAb5byoC9/CdZNGdJqjY1QFHZC1ptXU7oDXrzae9dPyzKr6GEBw+yz64uHlUi9PRn2VUIytbyHw7ePqblfpUyrWPDsj1feawTAbusfbFaJYYgvNJozHIaR1YJrKKaKauRr8BnPzdO3CZiNfZUvJObTuS3rwW7aRC1wZhZalw9Ymn0HQBO80b5KIo11LdQ/S8rY1jLMxWwGYHXSg5KhGBeFkg+dDcWLNG4hR8RNoN2RxZICfCrblf7PtK+CirjIg/TtLO5hCtuPQpSUF7cz/Z9Rgx6jeoeAg+M0jZifk+p1getnDnQf6p+1anv4D7Jbs6VelfPEem4fiGbVWf1vccbD0NqtBNBcF1UKiQVp3OUMNN7X9fT/OOe6M5687ZUAVzIiM9CbxdmiOvLlIyqCB7iufdbZZ9+PV2efDZWWyttaxMkHmDwFa581gCZ49i2svE0JFd2OGgsh9lWFuaI6APq2Vt8OgGcLlHm/8YGY2vr4zSqaFEI1CsNorbiGzMGsmrhnHHX2eGbqMgHzKtdAY+PGxJ35e8YigTNf1nvcCohp9W0eDc5A2/qNZk80jewePlr4SJd0zfb+OVkyAy3x2oP3wIeB5Huw98J7sGrijYzRZpyLzysCaHl5iYrWIHDON6OFmnROXf/craIQERMLoIsoL5vbhQYSt1wznUoAPYMcTkqsrQ9uIq68xB5Z/s8zSAxlqdgh9MhixKL+Wcqmi6ftq4aB+4Xy6zx198BedQVaPRTbvM1eowRp3NbKKqjEbTPQtuSNsxfXG127r9q45bmfOf/DyN6S3yHqyB6CgNhd4wr4uCwepkEMs4EaPJsMNJWPCWYsaNH6YRpAG+q2zUA7x8MbchBN0+zealArz5C+fY+hb2trJL1DEKBw43vW7e5WGy5H/TMbqXOsuAUYI9P3z6gUPLbn6+wJno0PdKX6tq65Z9xReZtxx42bcvaZWWgilsZnnyXWP5O+LRWE2mynkKmiatyLydjWMGolZdNjfv2z5NjRXULXROOcKOOQbl/FpWwOs2YWFG6h2y8eM4kTAEK0VBJ6eA62fRO7ZNU/g77tuEKLdRj301HlHOZqQcZR9GIA0DLtq9DCJTyb3jFws/PasLR2s5+V9vx2HW2z0NbKij+r+UEnYzGVfM2+6/73usH4CZLqoLWwE0DNzI9nFgAbZgI1qLEA2rcQIn22DKBZ+0wKNyZzC56hJaaip/fBvkrOxH7oayNq7jfpBTW1C+qf0emD5w2ogTOQ62t2BIZlpDX4OmiTxk2a4kTB1D8vyj5zw8avgfazz7EyePaZDxiNVkCsWQBaWv0zr5ePF4l5FJvtlHjtdnhIytjWMqTtwy300xweskk8d+Jrof5ZGn0bNYni7asoHlYUSgtl4qKAEUoATSsuoYcX22rsq6QsqnJgXEwxZoS2OZkuhxPKmZGzAZAD0yVTYoFa6J9Ii0YhnXERKX80sNf5WliGaCta0bI4gyC6EkAHM9BlW6uX/+DyV2w+tf8JTGKGpcGWuw5mBinslAO9loDF+u9aai2zgMb/2WQCLYDmeU39s/F/1hlo2lcRdJ8Cjzy8X8Lh5l2171OHNH3bCqNVgmfey+ZrN6huqop3jlW1QG40pybuRhkIMi0WQM/bV/l0bsaOrwBv4g7AOUDh1v1jQbTmijQ+Ay0NzDEi+XgRM+EEoqdjX7WqodTUDzE3IWEMOD59W8427RLdJtK+qkvXP4s9iliypXZhASOU/kwAncIonZFcOBJVXnw3FgO9MsJI21dBNC8t2HCRZSL7UFpZkLFaIMM1De/ngidUp0CpB7y0unTobc50WIK8FajM0rgtgLZUboJm/l4tA63roZ/w7lMvuehFu98AACbm6UIBsZGvjKoSBJ60gJgGMaYWlbXQhr7NDKDJ/i0A0ATPpHADQBcLBkCrbbCvOgaDVILQFgfogYw69OURX33bp25bhWc/6uP9UbX5us0q3vF/XvU8MPvzWTUDCneU9lVU2tYlAvNxZmncUf5bQLTOUrhN7X1AQMyvr29kmEmjb3Oion2VVEdKq8K46qAKwQd5D3wgtOLB1OzblUTfjvoAWny7i7Sv6sGGnYRtliVGTB5VdmmIV0kdtbSvmsASMy+NLzXfH54CEO2ifZWQOOJG1+QA7KvkZG8XRf8M6NsH5Wy6lFAqMgv6tkT7KqxLvVJJ/dPQXueFzX5ur+T8rXheLlUHbcFzJY27LCa2/aKBjX/6uYveleyLQd5RxlGYKajRr46irgNh6lNnTT2qD3J8AM36U62E7Gf+aP7MDHQJC4CSX/9cBJiOntSrIr2YZFrRU3U2MYH/yN1jalarb8+Lo5l79FWe8Wv3sUm18fINHf/nVbY3BeYmyHI4lPNV3uczzou8n/240xs3fu2zZj6g9lwrb+tNHPaPCbBGAmhpyxFORKx/FupIySWU5GW4jj/eg/gsqD+updlXJQWpVi85dZK+3XZ30NondqcUA20eG+QiOS+4T1YlZkEdznPmlHl4edzDOIWgZGQSq7WyF4UtUQz2VY18gDerO7VKPhXPAaCltjnvYQQU9Ek5rItCqUulSlRoFxnnVFR6ztDNzsebFZarOW+rYFkljdsKiVkQvZQad/KmH135is0n9z7eQLDwH9kjEBC7wwiILQTQvhIyqbTM/pHCHfDe1eJhGkDjRe9nZKDxbFWx00DfFmJfRfXt/VDfdmfdBd7WFjzbLPr6s/rV+jNxX0JUxUMVdZhF8lN5Xf/sle2r5pkOFBGLk/FQ9h2fFw/T3s+2dICbN759WjPqnzlYpQEhyfRtPhJ5/SIfjf4As/cgYqKvYVLgTrCEzRjqmXavFfsq0ipDoc9aQ4BwjnSTUN9GHaWM5c3im4L9lkrtAJAWWo5F+nYao3RaDMlxUR8gzQLazi4EkxA7KI7PFDaNUqQSC53tKVK4DxZcORmrHDZ5prge5gRCKP4Lo5yXP1YoqEs3vcn5VW0za2ve1aroDQJou7YOqnFb5t4iT+in/fvZv3fmU7a/lmzT1jRJfd8y95uUmv7elM726awzFZF1JjqQgQ4qIPs9wPoE0rfnAXRJeX3YnT4RAS8EaKb2pdUh0Nfpv0lQpgGzn3m2v/PPG68YVj07SJTtHCttAW6yzEKkbvYnM1rd3MZW2WM86P9s406rb5sMdBBAa4X0wCZOIzevpdG32Q+kb4t8vOC6rYhEqyb0lcZtLe8XI7hVw82wH6SUAkR99W0RD9il2p5LLGaeRalvY/6GbzJm5hoiKqRvyYG+nYGAmIzl2eJGJH17CltdWblUYs/B5kUc9G3WBUo4yFqYEK6+ncE97McmAO9FwFHS9lUbsTQXGefILqpPH1DqxtP3OqEyKGxV71satyaL4nU0P2hbyqep3Oc+99g9T7ztzPehnrg39GrcuMCpH09rayFd/1zOAvo+0BbIAMw4aIEyeMGNagCts8/0f8ZagPXPWyEush3LsFb1Uj0TAa5/7HuTaupHM2Vfa2Y4gzZWPH0EGwmbf3+zSgyIHMj1tFBDPluCLDuzz/mRnAbFrG9mnb0F0Ivsq9DerHvW2ecggNbA2c9CV9SoN+JCpdG3eb0kIcohZC3spbVA37Z+yRKmu+XGiBj6Nh+yAJ2JtaC+TfAsir6NzfVSj1z6Njct0qANF2Sq+nIMl9W3XbnbR6Lo22z0XAzq29yuFjrTM+5HQd+ekKPWUSglQN/mCkdknLMw5+mDNzufXu652+p/b1UEVwPQ7Mml7KzKddD9W7r6XnzvZbfi53lhL/CwCtx5KHBTGXlBPSrBtPV/JoAOqh+jIUz2mSAaAJoCYgDTkRN8/+dWR8Uqvo/q24f+Z0TlRrBBxHvzwVml/3NiUwIZ6A0qmhS8676K9mnUR3SN/dfHwOMula2rLNOBPxfFnAbQhrptQDT6xtY/axExPscaq75t6Satmlwa0bbMFvKRLvHxshbo25wNOOlLbP9q8SfGyxqLwR4sT4TkrpYe6gLVtyOoSYx5XYLp24ia1G4sWgTTn+dkq28b+jYkgjR9W8ATt0zflsr1QjNzo+4R0LeFeIZr9W0X6ttKqPo2pJWwVXFW717ncCPWeo08RytHXHBdbTPQ9qetgbYsvjKA5rrqmZ887/pTrt/yF6iZDfVzvoSs8ejXRlEDDAVuS9lGPSpBjbYaCqgha3azn/mz9G2KcBE4lwCgi6yhPhX+z0KAZga134e/DPVxALuyfZVP49b3Shk9/Nd3Sp9af3a/BnGdY2UtwA2a2QfhMf6jaaO+XbapQgba/91moqPYsDGq76yBJlA2v2vWQ9k+zVDtGw2gJdK3mUORQrmtjBpb99LKyXxlkbv8u+09LP/O8L9DjPo2FlZU3+7Gxq342bijvt3agaGFoODhS/9nqRT0NUHfxlMrsUeO+raLp9Q09G8KQrleegMAs+UBAGjQoiUcLoTa5txNWH2LTFqxavErgwfVHzofdpiJDtXRyggIAmg+r4N2VlaJO2hpZUF04sxnbtn9lA+eextAQahVEooAzqNfRw0wAPC8hZUBN2UA7WcDFwFoAmcAJFK3XexweT0ASCf3AezIWNpMAtRNfH9K76abe5vfIChbcOHvhx47qOufRdhyhWqoYqMfmxOjd46p4nhBx5cFycFae9qlads03/85wo0bn77NDLRmPmgBMauS3ngALZG+DQ1TmdVBuO61QN9eS+rbth49ZNPH4svBYrALwLND3259TzmlKNpdcBaO4KFM3259+9X9jRQPK+AeJjHziKZvb8KDa1vdzdGyE+RB355E3bzULTsyXUjfnpRE3xatvk3Q/ALQt/+tZTG6gi9qNYAOUrmDWeijAeiuwT1d/S++87K3r9vYdUqYadzZw1k1cfe4pi/PZ6BNjWow+2wAjC+yhc5iBprZZ03fpgI3Xg6ozjEKbQkQEGNm9DA2DtKPZJbMPjMmqTy+6fc2qsQgdh9bGXkrGBBhfmt+LK9G7xjTFmkaPPv1zwuo24GsNK2rCLQZb5bGXS4dsAC6wf7PEunbJDZJfaRzEiWBUsY2W/XRtdbo2+yPUFOl/G6g+jbp2yLzEsFQEkjfjoL2TPq22MPFtc+Cvi1125FrLtK3Z+X4+C6OlZjyyvRtAZHE7O0ckidpqVwvXD8tz0jfFrLpounbJdC3PaFt7qnfRmfVhf3/4KBuMXxHK2GMBc92jW2z0EE17soMtBEUi6nk87540Y17Lhv+U6QuQ/u8n/3VXHHmh9NRqB07BkAjE0iBJ1K3+eeAjZAF0AxwImiYhM/XPwNAR3Z1q+gmLMVa2UOrjM9CqqgOfuGIpq7P07fnfaDtPUTXRdXm6zapaHdou3CVLdD8j3GTYuaBWTX3U6hvYyPCZJgD/s/+75rKXVEyQLq8VeDW/ROsv29w/bM0+jaHF50RCXoEDLVFgWZrbSVeu70Za8Eg+R7svYihbxPk++rb4tudNYmi1LexJnB75Kpvc82SR9FLhplPmVt3Hin/E5j1CxK2uqqvLzwSMmlfFd4l8cILJ317CurbRaECsoz7mahyDsmp+XfBdJkrbRRJ30a0lACNPj6413l281fYq/uGVj87KzPQFkRbMbGgH/RCNe5nQY37A6e/O5qIMlkUymPk2+P7C49mt8LnORpU4NYUboo4aRVuU4OqFZDRGiT4z2eg6f9sVLhjp/SqSH/4Jxpef+qhtBq9e0Jn0S192yiMk8ttOAO8x+S2LrXhsg06E905VtYCxUxRjd05rtypohGo0xZVtvZ53vs5qhW5Db2brAeTfTZZaAJv9onuG82AIGpsrICYNPo2Rxjp2xK3dNh90qnPvAervr2yERHOd4vZDOB8DNAZD721xTL9rGtx8WIWWsgRKcVVDL7JYr2fsSjX9O0iaqAlbjsy+5zDA5D0bSF1rJWhzbCHRQtefHoJOHjBOfidT7MKU+ami55jDuMeZsK/LmdE6H0ut1tlPJkq+Vgb5EpF9dyhNzr/FdYIbzWSCQJom6wKZqAtlTsInvXvMWShX/XQte/s3Zg8M6yN+cB/7vtUv6uu6eqJrWfG2WYDCabLAJrgOQigkVmct7AifbukaC0XPwM7dQBDYT+YGR0BbT316/Ti2ucAPZiDuf/0PtV/BgQkGmk4HPYGatD1pR9Jq8n7JlWEwj9aGIzg2dQ6x1n3rKnb/LPJTmv6Nn4nWC4DaKu+jb/T4mE8GgigObilAVE+zoUuAzVNWGrm3A4LSXZPtQxlKRsaESwGewCg7QO5lnsL5Xu4qA2VM+gyrYT5O4ZFLSqgQ9mcNV1UAUUvqR3+bN/qJWRNV3j0N1E8bBYgKMU+EHj9BEcOrj9+PLCokDIAjlOAZycvmDKfRazsk0PfxtIc6ttDIOfwqSTvwOU/EPPUlf17w0nf1svnFjer/T4LnoMZaK69KzPQC4D0i+659Hnbzx+8EScJJbL82t6fvWXH5p7rBrZ0nWvEnAKgxs8+k05LKyGT/jMZaO5s0QPa9S2sSj1Q7j65F5naUN7mgpBxIWx18POHVWGS9G3jbW1trPhT3yXvFb8PP3YIWWhMQB0AvaJhx02Kie9MqszDaV3LbDPMQc/nYEZ6oWAdQK2OOX/jxq+976hvm0nEej+3eiJcUQAs8WaCZxl74Uvf7Vryfrb16BJiKQ6WUxIvCde6ZPRwV5ZUXEH0baeE+bu0Trb3c3YzckMb27B8bMSsiTVXEVE/jpnHlbbdO3//ngPTxQQ2MbjoknDQVmZyQFE8T+TBuWYM4mHjksTD4r73s8g2p2nPGwf2qr1YuWrCRRiPVj8/KwE0/8wkBGcBm33mT+tqsoDGffXek86+8lXHvRmAgBXx4TpQxvyfz/7ea4/d2nPyiZcMPgfgxtC4/ZfOQGsqbQWAthloZJ4pIObip9qIsu9dEFsQICCWm8yrQ58/oq23CMoqa6DtRkEkGVEbr9mg4n2YgFoddeGKlJVdDaaOwmxBjX1jTHkZ188s+8J0ZQp3sB7a2qUZ1oOlbnNjQ4No35+7Q9822VvWPwtZgiyIG1trK/LR6N+JpHrhWgYtcyt8eIV9euNypHsteD9rjiJeoV1eVUQN2UOlhIp62EQOfZQsEfEuM7cAbqXwLcFqGaOMFS+DWXNKLncHKy1T+yzJ+zmDmJ+l6nzYZ8el4h5//yjuISfniZt216u8R4lUWW1Ox1vkFTPForp84xud79c0rtv0pna0bJDGbQG0VeQOqnFbN5AyiB7c07P+xXc/9u3rhhNQ4w7XUcy56X+5/t5X9yWi3Vc/f8fNiZ7oOtSgOjZLyPrTMoDmytEvDNb1zwDROgNN/2dkoSMAzzEBAmKM8plfzqmJeyf1ImZenMrU2Gp6sN9NscGY2nj1RhUB6OsctbeAbuMHZtQsBMSo7m4yzUagjrGl44tWVdyoAaVbZ59tyYC2rwJA5E/t/2yU362FGq+iUWQAaeJhvHdWBvHxIvHoeD+Hq9ckbQZEffEw0TMxQbNV3w5XKCx9NajNigN4YqaWcsWLrzOHzGcG9c8itx3pdoJLn8ZWV1Yud8dz6P18XEc8rFWjiHNNGrPlfjnezyXU9s+5GzFFioxztvi3crPqui3vdFKt6ubVfE87ATS/21K4bQZ6ORp38oXfuPhPdl48TFW2dlz7km2cnSkc/uBj7359ZryYfdZbT35N/6au0wBkoMZtsoNWBVlnoAMAmurbZQDNLDQtik7qVdH14bd6omjYCHyJ0w9nDG07YI2kQVoAnSW3J9XQJUO6/rtz1N4Cbt5VY7ePqyIy/VqEjllnv86ZgJmA2vhA+3HG3wPlAnrTRoNn85Ojphx/DQTQEsXDmH0W+XjBdUv3fuYssJbEw6x9hITZTYuH4bkj4VqXnCm5xCJ1m4BIyBFB9jbmCRYPo+BW6li54mGIEyMehpkHVHqZB9JzUVDo41vkXD42K5xpav8KnXG4UXcQ4mG0PRNwD0zK5cFyyZS4whHY5h4u31F/NnSz8/GwB3m7WteCZ/6s9INeyhNaZ6Kvet0JZ139uhPeFolEwqQl703vz/zifZfc8dbsiJu+4TXHX33SxUMvjCeNGrdV39ZevL4Css1AWwBt6dtcD8RP61ORnvDvUhdpX/VF2le5RtVZi1OZemet9uxHFwd0LwTE1p8OuaZ2RVzYR2KV62P2OXs4p73FSbtkptkA6HkKtwXOtgaaYNqUC5i6ZzIf9E8dd9ZazCDnRmWfg4NZSjNTOIyEMonLKCu8JfHabXysJfEwSZsBVjxMcuzoGBInHoaNTShvR7yYTPq2rjfHkiu1CyhU6LYj2X5UUJYsHgZXV5VAH0SECENxnIK67WSFXG+1BQzEw5xH5Ci2l7yISrnD2FuUU69dbnbsD+G/3zoZ9ZiBtzqgtob7aBecCdK4bRbaqnFXy0KzvIyvxOYz+oae/5WL3t4zmDihcQTUejvJ8/b/cOqOf77q3n/OZ93syY8dHH7CK49/R6I72qez0AAzOhNos4F+BpqZZ519poiYrYHGyjJxOhS4BVCdM4ey6shXR419lc1Al0GaD9D8CBu4eEj17BA8idYbIqv4fAmWZhQPy+7L6PjRbAaqa/vZ5qCImPk33yqNP+n9rC3TfGaAXwPNy7C19Y0C0NKyzwxJSuBI1cG1Ss/tmrxXEcqLPsLdz/BvEdZ2p2I2AwAgEtih7epkn2vr2Aa+i+JJpG9jFdDAs7bwVMw+Z5D5zNM2SeDMQ/BM8TB6P0sWD4ui/eOk0Avpgzxmx2k4r0gWDxvHpteYELVzREah1OWLhwmJkYXTmIu80QcH96qbwiweZi+5XS1sAXSQxh2sg7ZCYpYZNy8mBjurP/vchU/bc+XG5zPJ2cJHyNG+qvTApw9+/BPP+cH/uHmV6x6Oqhfeduat64a7TtUAukypnffg5cm0ALcG0ZjT6f8MEO2ti6n4KZD7F0B1nvrpjJr87pRPCw7cm80++9EVwf0PXw0BsQGhO9dtCrLcaE6N3TXOGdHQssvZZ1K2YVmlrawMhdv6PmuLK27YBLLPlhnQDO9nSyFpUxOt6mspf4NKvtBMHiu5Cav0HJaJbyXXbt/Le+ByRPI9BO9bymYAWSy0ropKEd1aKrhs7bOU+9DiYRAGBa1S7FHEiE3tlp19TmFZOSPYRgkzphdHH2jxMCHHLDaN0lKVRohGscLZ1wX7LRniYcQUmRLFw8ivE3lALVc9bnCv8yMJV99OAM320blYvJajcevss7/u6jr9SVuPfdpHz74tmoiysKLtB6i27h3v+PW7v3bLL78P3kSOw+5pt570uBMuHHwRsoUJZqAXUmnNJRM4GwAN8TAIiBFAOxsTKrYbNhchV+AuQexs7E74Pz+SWZh9ZgaanRpYHceH4mrosmEVTcqYhNoeUDo2PDX1o2mV+sVcOftsvJ0rfZ/9GmgtLsasMwaTBdC+dVUz6dvSxMMYm7SukrqM4nULJGYtGFJS1KprmQckbQasCesqdgprn8VZVzH7LPT5x42KHDKfWdbdtmvJWMtoXPo9OvvM2ueC0D7gmsBB4VFipxzxMFpXTYFN6QrlGjHuJxEvIwDQQuK+WDLWVVBSqm/AtOPToG87JfUJgLo/cfY6Imb4ds6GS9G4LYXb1kJbwVlL4+7q6o/1vOKnV721b1PizDDQuKGgnf/My+6/9Xv/uu9XiDsaa+SPe8z6vqfcfPK7kr3RbcwUWvq2sRIy0blAQIwAmgrcO6DAvRW32ih+bZMGAuufD31pRBVnilrpWdfXkiZsa2txj6yDZh1v985uNXD+IHyt2xluTWqIJp02P11Q43eNqdJcwLrKFw8rU7eDtdDIPDPTTxq3rnkmhVsDaL9vyAqw4nVcBjWoK6TRtzmJEEBLzH7ymknflnjtdpjYe2hQ+DVp9NV+WimbAcw+a/EwKVnbpbpAmnUVx6vL7LOcRfiipqd1VRriYa7QTKK2rsJyckrqtilNTjBzxmEfpnNGAmZPjlPp1lWEcAegvE3bMwEHmzzr9quczj4LiJHFbZqGSv4zhm51PiegufUltrOV7XfbJFa1LDTBs6VxL8hCP/eLFzz1+KtI43bavr3l5kupjz/1u6/75ZdHD+J64bBpQPRNHz/3tcPbk1cjI4irDIg54c61fRUp3ADNtFYo+grcMSpwk+rcKITTpEhMH8ioEXgTK3hXBynCVunZKnATQPed0a96T4aQRMiz6k1qqpWfFnEx/dPpsnUVadkEzYsExHxKt7a1IsWbr6BwGGugNXA2tmKN9n6WmH0mdVvoMrBMwVl5QIXnE3ZCb+eDp1GtwfgnKVfChkbMt64S3e4SratQOxx3BVtX6Q2LNWBdRd/nXNuXiqueeox11R48xIXcg0u1c9Q+c/NF4sG4n8M9HJRhXaWnRi0etkGqdRV3ib41kVGPP+5tzrSUkGnn87QSQFeKiS2lxq0z0afesGn70z927ntiyRgTSm09Chl36v0X3vnqsQfTVI2zADr39FtPvuLUy4dfA4DTpW2ErBqyBdCawl0CiPZroDEK4mdAgbsbt97OnqmhNSd/NKWmfzzj07X97LMvIMa/DALowUsGVfd2PABCfk813HZL3lLKl9TI10ZVcapgLNDKPs9IpE1pAAAgAElEQVQBBW6fzm1s0kwNtPEZt37jJgttPZ+b4f0sLftM8EZjByFLkAWxxqFjxcNaEoRN+BJ7D5Z61ISvaOkpxWwGBLLPoqdgrhL5dGUNtIQD1xuBYjXVt6VQQBc1K8WfmH0uCqq7rbgJL4t7oHiY2AUIap9joM9HIX0Z8sSKbnqdCsXsOAMALbXNOcfsB2skLWOVw2RcrrROZT0hDIXF83cp4qnnrN/r/IeEqd1eY7ufp0ejcVcD0OU66FiX6v7L+696/eDOdZe2e2bMzhRH33POHa+ePZCdw7Xo7DNfJ1420P+0m095T7IntjOCuwnWouoMNBW4oWBNAM0MdAkANH4mAHQi3JQRZpWP3D6mMlCHLmc3fQsr6//Mn7xHHsPXblCJIamax60dzmzb1K9TauoH08Yk3YJn30+cCtzG+znwIm2bINpX3jYUbt+2ylqKNZi+LS37zF602ed2T3qriSju48slIJo7luSVvFwfick+awErbL7gGSMhU37UdqfHIwG0lGMtZJ8LAM4E0BJrKhkniH1vGmuPjNz1h8k+7wZ4FpLNdfGEpfJ2Qahah6afY7bcj+xzScZqwS1nn2V4VVdM4WzxR+IxdVHv65wjUqZ3Xme7oyMIoPn7UmJitg7aAmj985mfOO/6U2/YchN25do6s6Qm84++9/RvvD41Xkj5j3gKieVjMVV8+cfP/YvhHT1PAqBx4F1dptJaATGKiJVAg6YPdAkgKAG6swMRqDAftFc6+PnDqjjN+ud5f+HgBgEji/cYSUKBGwA6JsDXOgxtXky7UN4eU8VJZJ/p52wzzb51lRERCyhv2wy17/tss9Ca8dBE72cZ+7LzPcoJglSVTva5PVHOyZ05oHBvDdbeNnZDo/ZPtOmdzD4DeMbXgnVVJ/vc2iDS2WdYJhUhXtX2peIqbp1JijypxJh5SuFeUy19d9CRiW7FAN60igZow0e04FxCOdNkLAhtc27UHQbEmJXh2c5EVd7rhvr2oNRxmgdWuHXwVvX3EqyrgqOq3QDagnib0FoRjfvkx2/e9vSPnfMPiV7yW9p3zBzMPPjuM+64NZ9yMz6ALmehn/z6k847+w82vg3iTl2A0Piff52sfy5noKHCjQy06omqxGl4WIW8Vjg3kVeHv3REeRA+M6Jo83W2tgaad0kAHd8IBe7HDmuBq85x9BbQ2eeH0mrqviksVzzj+eyray8QDvPFxGwWeoF1lVXe9gE01z1WPKxR7C+dzBY2VXeyz+0dfWsp+yxpMyCCxWBPJ/vc+uBH9jmG2meYDbb+uxvxjZouDzEinX2WeQ9cfyjx2WeAf1pXRYT4EOs2hw1rXqhlG+M+7Wef6X0u4GDt85w77Nc+y7jmQLPChkj9CuuzC6G8DU9cWUcYWnspGjdnbavIzfWX3fRfQON+8T2XvXjL6euf2M4N0olH0j98z1l3vtPNullcZxk88/fjL1zf+6y3nfaBrnXRPUsCaGSfNYCGeFjiRDy0QgygCfJmfzmnJu6b1PUtGjBjvuFPAjVd++xHFXfGeo7vUf1nwspAgK91u4cu4keN3T2u8qN5nX0uA2QA5jh9n/165yB9WwuHYWSQvl1Weqd4mK+I3gwALS37zImE2ee20lRWGVxBsBaGyXo1tyEJcNZyf2I2AzD/dgE8JzrZ51q6taHviZRiqH2mdZXQUYtFuUpvA4jm1qPAe1gT2WckIZh9jiH73Kjd74ZGeZWTZTE7svaZ8SPx4AbAEWbQ5VCh8263SnscpyLbvAjrqrcP3OK8TmK4hGFmrEbjZiQwgu3LrlksiLaWVonHvfHEc6945fFvATht1/rYG/n5zLfef/5d73eNB3QQQBewai/e9LFznrvluL4XAGTGbAaau6O2Bpr0bQJoZ1MXhBahERyGXlkimnnNo3ePqfTD9H/2M886y7mw5pZAm0f/+QPaxsqKikkcJC25ZjTX3G9R+/w9bEywbjEgEhZnxjlA4S4DaNQ+830EzvR+NrXP6AufFaCtxbifoUfYvH1aPfcjrfaZt04ColRjh07tcz3R2vjPStoM6GSfG9//NZ1RZ5+T2P2XW3er8sw+wzZJaNHFfPZZaB0uWt5j/FB5OyIkmys9+8zBzezzAYiHUUVcwFHCXJN2h1RRF0iJPH6D9e7vDex1fivx6sMC1XgdlhlqwTMTXdVA9AI7q21n9A0+7/ZL3pvsi4Fr1JZtOm/fdye/9I9XfvNjajGAJpguXPX87Tuuef7uD8VikQ1BAG0o3BAP0wAadOhjkrD6g2BEiA8qRB/64hFVgE+xBs0EbQRnfhbaWlVpAI0eHLpsWCWG8SBoS9eEuCErLk1nn+9B9nnEZJ+pqm2BcrzLz0ZbSjeFxAiedf3zvHWV9n22ftwd6yrdwtJrn/lYlEmgNAEuCXDWMltIyz53SVGsXqrxpSlvcyFTWgPK2xmbfa5lVITsPTb7TOVtoZlQmINi/bQZkz9eEtZO2u4MsyPFw4S2uVb3R+2zMyMn+5yDwn+mJDT7DPiDKH8LwPPfhWwGqflywgqgK8XEuG5hVC8QEcOfdSb6eV+9+MY9jx1+DuacdmjUeL/62sj//egf3fcpAGhL4abcCbPR2tJqeFc89rKPPuZdPb2xizXaxGFExAx4dqHE7bKeeE+Pim8J905SYbaoDn3hMMQ5cL0WpFn6tp+R1vfHCRW9Nnz1RhXrlQwBah5Lq34jNxvmoLw9DeVtnX1Gc+mMcxy0bV8wrKy8TT9o+kIDPLOunHXSpM7TsoqZ6OBGhq591ijmdzP7zFtn9pkvicdayD5z5EtXD7exw4mbVmISchNRULcpHtaOB2JDxxoXtdyGlnJIV95mO+chAJXZjoe40Oc22X0zWCqm5TIAPIe1z8w+C7kHQiGC57yQ662cT7T4Ge5hH5S3hWSfucaeg++zq5+w4g7WPo/i+XRF/17nF+Ku3i6tQ3LhlsZtM9FLZaEr1bg1gD7h2g1bn/XfF/xvgA1uxbT68O7/5P6PfuJPfvQl/1G/oAYaf0cQ7b7oI2dev/Psgb8DvTZJnzwGPwG0Vt/2M9Dxk3pVlNnaEB/pAxk1cvsogF7AKokUbi1aFfR/xt/1QIEbADoC0Nc5lm4BN+eqUbRpYaqoYvRxJmXbB8+kbzPTrEXEmG22ddC69nne+3lJ6yp+bYMAtLTa547vc3tHnc0+W2pRe6+m/m+XlH3uKG/X398rPgOe6Q58n+PifZ+RfS6K9ZNV2vd5CktD0crb0MWVUvuswWccdcNyYwYoVKlDiJm5qAjdAq28DY2FjPZ9Fri+BukW+1x/P6TULRAPE8uTClMGWi/18bLrdCsiZqncVkhsMYiOqeRrHrzmTf1bk+e3utgWgVy69x9/e9vnX/Gzb3Ea8QGzrYUmeOareMbjBgaefsvp/xJPRvcQQJO+zXpinX32s9Dx0/pUtL9dpdzLLxeYKZ3+yYya+iE8iiuowuW624CAWHxDXA1eOgxbrrCE2fL32Op3MAZmH5xT02xTNJMGydr7mdlnQ90O+j5rAG3p26R6M/PMumf8bgTd5uvSf5drn9mPHeXtVkfzwu/jRC23AnHhvXCJwt3a0Gd08WyJYTlCAC1wWbWw0Tu+z60dwJqGiwU56dtSC0eYfSZ4ppiV0EP7Psd3yck+a99nKG8XRGZCWWyuVMqvfRZCP18Dvs8PJz11dfde52Ghw1RfdpiQTVBMzGoVVauDrlTj1rTuP/4/511/yvVbXgYg19IULoBw8Y63/uodX7/1wR/y8VPlVSSAxqv0ui9f9Pq+jYknI3sb0fXPAQ9oF78nzuxXkXXhpU2xXnv0jnGVPZAtU4UX0ripWIU79TPsyV3dqv8cKHCHWFW83YO3MFdE9nlMufhZrn0mNRvgmcBZZ5/9emj7e4QAGy/Stq3vc9mP22cBWOsqPcgbMMo72efWRQonP+meyWut9tnu2rYuClb5TZh7u/G0iRsNR7mHtNpnXC9rn+NeuDVMjhoQLn2fd4IvByFTiQfXHTb7LAQIVTYzCuOwd4ENjNgGGT3AcZqF6NYMfZ8bsNBox11zdY7ss5OSscph9jlXWqeyHovTBG6TehonvfmrD6g3P+2TDrdJxR5hinh7LUHwzN+DIDqYhV4gJrb1/PXDz//CRe9IrqdpXusO0K8zX/zbn73l2+97iDx+C6ArM9AMEveZ7zj54tOv2vRulEGvWwSgcfcaQCfDm+Mopl11BP7PxTkX4mHWuipQd2strPggww33ntmneo5b12pSQOs6v85vYvZ55mezaubHMzqLrJW3tVDYvOp2nJlo3/fZCotZ2yoDnk0GWou5caOCSWhffdsi53oBtKXghmmyOFrT8zqZfeZSVso1B++HE5v0zC3vQY4Uy9EHst3QkLBUieFJ042XxLhf0At227nOObZVH3dAF46Buo3/b9VXNvZ7dPYZsyZrn4VGj8dV1iS2HvMygFC1DvQcqJ/r7LOQOCpiVmTtc1Fuxl/NIF4IoIX4PrteVNc+e2WybmOnghac7celMXX58G3OTAu+q6lfEabnrL2WYB20FROrpsZdKSiWfNGdlz53+4WDzyCGaGqrBU5ezJVmP/Oy+9/0g3/f/xD+erGNlU/hxr+Vtp/V3/OC95/xvmRP7EKjwM36Z78OGsApfgYANLKNYT1yIzl15OujyqPgmQ/YtGhV2TbJ1EATGHJsr794SCU2QtWwXgQX1gap87pyYzk1/s0J5aZcQ8suW1cZAB0PWFnNg+fF2WcLntkXbOtGWlfZwRimiWK5ZqfQ0yBe4R1JS98Br1mKUNVSd8FJmwBaYvtXuycpmwGsJCN4jrIWd7lBEuZ/Z0UcC5+kZNH5uCt1od2xCJfa8i6iPAUjkxK5LwKjh5v2GSwTSd+WeP063DFjxmEdFhVSS6ypz/A6x0tqm6sCYv0g1qiMHQEHs8+ZUp/Ke2Iz/jncwyuH9jrvF9Dcy15i2GZKS+PmT67DghnoylroBRlortmu/NsTzrj6dSf+Pex8uAZtyb0VMu7kJ577gzf+/DNH9uE7q2WgyxRuzpE3/de5N247vu+1qCeOEkC7PoD2CJhOB4AGaArrMfeblBr/9oRWiragzVK4bfbTAmgnGVGDjx1SsT5MTB0AvahLPfT9BDyf079J64yxzjL7ImFaOKwagPZBNmukuWlh6p9pJRbw4WYSWo+i303lbY4eCFOIVX62k1pY54BarsvSz1syAddyQXW8R8xmAObkuF/7LLrduSjnE1MKsU8Lh+HZDUGf9piA1BHc9qOahrsR2/+wTGrNsqkBF73wFB6BEMFzQQYQqtYAHjVw42AAOALugTFDterJAeWUwsuaPGqg8R4m0NajANBC4r5YSqhUaRCbLQJipLLxkVvDf3fEsurpfW9xRhs+CbThhGF81gYz0BZAL0XjtqVpWo27/5iu3hfffdne/m1d57UKteVTxbGPPfW7tzx0+/hhXEO1DPQCAP24P9+586rn7fx31KgOQjzMcQvIQANMed1RRRGxSCycAJoCYhQPm3lgVgM0gj790t7DaG1NGzbhxAx0dH1MDQBAR7uETq5NHIxsy+wRZJ/h+4ytxIBwGGqaCZwDStsUETO1z2hra1tF8Kzp2wEl9CZln6X1Hqv3hOpS6h1Dgs9wzgC1DYi1ZltlhcPC+KAM9kgkkH2uradC+C4uaG3ts6jsc7eKQX1bKvhUReQbmH1GBl3ioS0z59D+szKvX6+ZWLSTQPVhREgNPdt8Fk/bTLcY8LkgtvU8g1l9H1gjBRmrHBI706UhVfREskS47M3hFv7X8F6HjkVr4gjjusBmoYO10JVUbivwamncGkDjlXjSh8644txn7/gbgLmWbNFkpwuH/uX6e2858L3pMXx/NQurBQB6YGM8/tL/OO8NvYOJG0DjjmoADRVuD17JiVOhZAhQFMaDoHj0zjGV3Q+rawJon8JdSd+2ADq+uUsNXDjYUeCu0pluvqTG0Jb5kTyyyCb7TJBMCjftqmhjpenb2gM64PuMzRVmn/kZ3f7a99m8aC/OjQweVrSt3sS/tEoyDnhmn1uqItjAwUrajLQ2r7x9PtpbMvE2sN2XOpUY2yo+/PCUSQBEh/PpUWNnScs+c64txXzbKqHbXqz7TB8DMEHVCJnR49G/dwozD0XQRB5IzUXBAIhtbVXep/5Wgm2Vrn3WdcMC44ZlIkewUpiOidgA0HgfZSIE0EK32EvYJfpMRqlnbdvrpOsPwHCcIYyRHwTQQSp3sA6av1fzhE4cd82GLX/y3xfcFk9GhlsxstOT+X0fvOyeWyZ+nZ7C9xFABwXE+GdLSOOQ1fvqf/Ta406/4InbPow/9Zcp3P0A0KcAQIdUsbpUKBUOfXEk4s4UohqwEbhR+Kpc/2wow9wN5lZTcme36ju7o8BdOcy5EZH6bVpNfQ/hgnZaWPtsALMRDZsXDwvaVh1NebuRtc/ShMPYzh3bqvY+VCQBzuVaivEvxbYq6mefhUK4+a4QaFsVc41wmBQK6IK416ty1FKmKRwmdNuLtlXTGKm6hjWMy9nlZhpcv7at2glcJCSDTtuqmV7l5IXWmzPu05gt9yfFCIeVUCYy5w6rkkB5US2LVFJH8q76vS1vdH6y/IiQ844wzjj2muwavhqNOwigra2VzkLH1qnkS+664uWbT+37g1YUJaVGcw/ddtHdt8weyM4FwLPNRGsPaP9lCWpq3ToVfeUXLv7XRFf0nCJo3FDyxuo/rhInQYExpAA6PZE/dPhzR1QsqrZaAL2Awh2ouWVtd88pvar3ZDycwxhhbRyfhamCGr2LtlWupmHP+z774JlZ56CYmO/7TPo231/2fda1z9bz2afR+7XPvL3ftewzBz/3ZiXmINhtNvvcxtCs66vFAM4a71KKhzX1KJJ4wsTWgnCYNnussYPa/Ta0dwT1iHGZdErTei6WTmlQt12ZIlCauq1tq5B9FqKgXBm2xrYKGxgxPr0EHGzzDNob9G2sPgRccJVL5Kr8MOqeUzKUw41tVa9vWyVvQY0rzuMebnuvUq/eu5dSl2vnCGtv2DroYD20rYPmT2tnZZMeZQo3/i1xzp9s2/PE285+ZyxJVYbmHrOHsw/edtE9b04d1gD6aBTuMoDG+5ybPn7uczbt6bkJ9O2EC1VrZxgA+oTwAuiRB2d/eOQLR4oDG5OPscrbFkBb6yTb0gTQfeevV907hNTzNDdEymencNjkD6dU6pcpZPDxzPRFw+azzqbemRlnTeX2gbSmbfO9lrodqH2eF29rHHXb1k60qFnq/hpOEqSbCN0P19ctuIJS958Upepags3Woof14Ri8hziytsmObVUt3drQ9xjbqh5ACIlbdmgKAs4sZs0caMNCD48bLhMAc0Wh2XPdDViiJrCJQTqfhIO2VVNgFrpC29wXDnMgHCYlu1OEv3yqNOzbVkkIkopr9NSPEC3X9e11RgRe/VEvOaxrBEvjrgTQRxMTmwfRMZV85c+u+rvBHesubfYomTmQ+dn7L77rramRQsoH0KRwc4+LYLpqBprXdP4Nm7Y+4RXHfxBZxONYA602JFTX8RBlCGkG+tdfHf1s6kfTmwa3JS8E+HMseLYq3EGrqhK2mwYupYWVEEpSi0Z1en9GTXx7ksUsupbZZJ8tZduveQ782fpCsyZ6XjTM9322NHrf89kqb/NW6sk+B3euWtQsdX8Ntp20cFhYJ7Oj3eBaEA6TBDiXCzbGkCjhMIAIS9Va7t5C++8ibauSsK2So967qO8L2NzO0LZKqGIEqdvMIM7KAUKVfSBOOIzjdA5PW2SgxZYs5DHD75cjHOZhoytdGlAFr2XGQo1+TKThz/78oVud/2z0icNwvrCuOe11LQWgK7PQQUsrLSz2pH8+8+pzbzz2r0E3biqKm3w0ff/7L77nHdnxPAvjq6lws7KLe6ULMtD4c/Qv/uu8lw8dk/xTZKAjzqaESuwJL4C+78MPfSQ57Z45eEzyAq1bFVSADghY6bvEdtPAZcMq1i+DItP0gYg2cXOuGrtrXOVH81oAzNY12+wzlbeN2rYvFOb/TlX2snCYpnDPC4dpJoC/4dIo6yppIlYc7PR8lhhpnNyki27ZexAP4vxJQAp1m/OsFg6TTt22qttSiH1sb2SE4ljQigQRjHPaDqW3YVXSdIJecx6t1FnJkbqNpR2YABIPTd2ObsJaCdZh9ex4t+rmOU4pHDYDnR5PSLa8sm04xxzCDD8rQ7OA1O08WC4ZT6qvCAgWnvpPZBL/fNNehwzdNXeEFUCzoYNZaLuuJ2/EKnJX0riDityJ7eevH37u5y98S/dA4oRm9tr4Q6kffOCSb74rO5mHwNySNlYE0ZUAOvJHrznu7HMev+X9UOPuBYB2ErvDCqA974uv+fnbjt2UuGZwa/J8bEoAQBO8+dlQrV5lWpmDPtITNRZWsObqHGgTULenH5iBBdgMgpfZZKO0rcGzr7ZNkLwIROsMta+6zc/YTQs0KzP+xjqscb7PEqnbXALKrOCbV0EM8yS83Pi1So7LvU/Cv0vyfI75ns8y4YMfDXwi2uyzhADR4NN4PsulbuMe8thyzJC6LfD5TPBcwoxJ8JwTSiPmOinSj13fHTI8nxn3pG4TPP9/9q4DMKpia8/dnt7oHWmCiAUVaQIKKsUuyENsv1ix94IaFCn2hoo+67P3RrE9UZo+sYNdpHcSSLLJ1jv/d2Z3NjfLJrlpu3eQeW/NJty9OzN35sx8c77znaCiwUZka8ow3jeCNQJBLqsXYRpx0EXU7YhwmHKFwPM2f4CNaDld+1G52pussJX3bkYxMengIItJ72lESS+0TD1qzAktwPTZ8/qN6zas2aRYgmKTnVKXy7b/4f3fY0cseagWAC090PLWwrOe3zEt47xH+tzlyrANtLXyaK5OgAIWpHAjT3XgpdOW33bQgLxTc1t7DgZ404hSLMTEyCOKxpA3NKLAjUPVZk6Wc1ieyFu8tyDUbItPeJ85cj5XUrejAJpAtBAOqwTUAlxH46MFdRv9LCncJBwWAc8REE2x1KIYRNzq0+eqUrexDVFSyoQeG5GyVJ4hUslR5TYY54oqcdwkw5KGFUU1tshudonAMwU6qVKwttnDoG4jAYiy3ucQRnk5FJ8FddvK27/Eg0IIh3lheUpUVbyI5nwm8GyHyKoKRYBP7E3L09Ud95TqDNRtFkT8oQLjXgd1uyKcgxhQVd0DrIKF2c25NvagtocJhxmnrJUtaCIat1Tklp7oRGJi0hPt6ntuuy4n3N/nHlBjaZ/dJG2FuNbSOYMWP+orCROFW6axqi4GugqAxi+OUwu7HtFzcPOZtjYet6ujNQG0rzS49amjl9w59LT2Z+W2AIAm77MUtCLAH/WCSgDtphRW+1NO6z1la13/VS7kDbEdS4uYf6sfCuZRMTBj3LOkbpOnWaSwioBpIRqGn5G0VdTf5O03eJ0bOfZZtc04GQASDlPxbFbSnlXr8/iFg+jnCvqwEk5mZVJwRVW3nXsCdVsmeKy/eU3qJwV1W98TqNuKKkbQAX0Ae4piWB5Fqdu0WeKOVhH6tgrUbZphPmypKW2VqtRt4n9uxaEXcj43EQxoVDtE5xUBKOMrTN2mnM8flGWz8e2v0oiZu8eWJgGVjdhb9RUTEyA6vbk94/xPBl/WrHvmCHLWNWK9Yrfa+kvJkjlDlhCAro7CbYyBjgfQ9s6H5DQ77fZ9n3B1Tu/o7pQe4eRaqnBevLr8p8eHLZ593OVdL8xr6Tkolv856oGm6lbmgAaltmcGS+8Kg2tBb3oyu5ZyPu/6iajbpYJYQNRtyvFcKRyGXM/S8xzN/xwRDsNgNaatIgAt8m5HvNGRA4uo9zk6XhoybFSjblN9ibqtqqyGPOFL5lhs7O9SJlbYRMNpPNFhQJMsECa+3/QlxO6J5ny22iphug10Ie0Q5apYpw+m7mJS3bYDPMNip64SDflmEcOKVEk+om5bfqQnbCkPRanbATWPHukRMA0iXC4wADQFjn7FPMVY2QVnSEhRsTlqQwnGC6WtUoC6TUMkxB2sPJyvKnWb7PtqMCPH59yqfdUQk6XCZ1VYh43sUumBNsZB04pmzAttFBRzHzKpbZfj7+9zr91pJ7HeRi9bfi5Z9MTQJY/XF0A7ncx91kN9zm0zpOAsAGin1Sjc8Crrf/136/svjP/m/XE3d784p6XnYFsU0FXxiALBIZYb8UmMZR6MFFbtAW9UGF2NPiIiN+ToON9mHytaUsx0vx71KlcqbwvBMHcETEvhMPI+Cy800barSVslqdvG2GexLtezr+ljqnkRoRQgAHQ9m9xET9zcbWW8iZpb2Egb9yTqNo0hSd029wRTd5XNQN1OXS0a+M0qxj0TdRvg2QHVbSUL9XkI63EF8g3rdFSkXhHU7VKAzrIm1YRt0o7hoP4L8GyjFUyBQrHmZajrXtXtpDwsIZJEqtvhXKgOK5kClpoQBIC+Ma9Quy8pnZbiL1FhD5rICy0p3BI8G6ncxpzQbne2Pe2KH4bdmd3afWD9YUb1T2nLypIvnhi2ZE59ATTu7Ox6eF7L8U8e+Ehal/QOlgPQuh76/L5Vj/532q/fnVbYc3JeK4iICQp3hFIsY3DJIyoBdPaAXOZujoVahdHVRBOQqNvbvtjOQkVBiH+hr0TaqghNW4qFCQExSecWeZ8jANtGatsEoonyDa+1AM0ybVVUsE30eyN4n1U7y6fJTarbKvqB6JGpAtaqmxayDXtVt5vIcFR3W2xNKO7ZoTp1m+KeibqtkOq2jTvh+Vedug3wHKKYWzUXZV5BqtvYU1D+agVLRHUb3n9Hs6bYhjZ+jxAU8mG1Iup2TM+38b+mSe9IdgaeZ1amjuq2X89kPk7zVMkjdqJuvwfTflZBoVbSpM/WIjdXwRpJAE1dRvt9yTg1guh4AF1FUGzcswcevf/YtpcDkDT68eXmFbsWzhmy9ALWh+QAACAASURBVImAN+xD3WpLYyUfu/SqSyE015VfDbq5WZ+cY5pS8Kw+Yy7k18vfufSHmT++vGHtabf3mpzX1n0IaMQijVUE1EXoxFQkgM4dms+cuYqe1tenk+I+Ew7obOe3O1n5qnKBccmjLGKaZYxzVCRMprCKULojOaEJOIvYZ6NwmMgbVikc1ljK2ypStwk8kw9FBcMVP5RkyioV6y7boorQlplprIwnHZtZFyjPbuxMVB47alK37dG4Z9V4OtEZQIDT1xw7E7xU3JRT3LOkbgdVPDaNPAduA33e2RYTWJFxFCChNlC3w4r2OR3QFaPu24m6bX2rKUgiEPYr1/NhJpU8ngb9lK1CaM4peXdoP5hZf/eEa6w/siK9LEG03PMbqdwEnmmWSxAtwXNMTKyge3ruhQsHzUzPd3Vv7L335p9KPpszdMmTNQBoKZUiQmCiJR5AO8//b/8zO/TPP5cErq00sPxlwaJnR391x9rlO4sm3LnvRXlt0vpJAB3xQFcOIQGg8WvesGbMkamo4W1g51Pcc9mfXla8fCcMN058ol5l+dNBtG2XIfZZAmshHBZNcRX1Psv+pRGRKG2VmBj1nMHGuIgGNjkpH6f6kvQNkd/q2eSk1LO6LyHjpK5ubKRVyghtmXjS0pNuKWObqN5kQ6LeZyV9ErJNSlK3wQiKqm6bGFLWu0QQKqGfWg7vs3KBOpHu5BQrT4rbFWoIQMUPgkjcM+i4pLptU4A+L+YpVljyPAcUXbGoDV5Yy41u5GxXw2qGIdBG1O2wuruEYnT7pXm3spewVzViHevZxUaskSp7UVnPRABagud4EF2Fyn3Oh/3Gdx3S/KzGXkk2rwCAHmIaQNPAMh4GSA+08+x5h57adViLSzD4LIU8vdv9a5Gma0bxqvLy8dP3Pb+gffoAeJ2FB5rAczyA1uBJzR1awOwey29NG3EaVd6qAimrdiwuYtyng4KNkx2hph2hZzuJpi1zP0fFw6RXWnqeJWWbfor+FRzrSD9H4p+j39WAtFV0C9WeDkUEUdyzGsth1aFFfa2ESFUNM0KZHMkmZrVqcc8eom6baJelL5H5nlXZWom4Zzco8wqAnuoevEhZ1R6AiOQWFSzkfVY+ZRUspxNxz3ZKBKNAEbHmWG0rFE5ZRblwNgA8K5InnLqcUlYFuKruARYGZH4yp5BdjF2qKha+USajagBaOs4S0bglgN7NA42ech/wrzYdT3ykz3RXBuUQaLyy+addn88ZunQOPNCkwk1T15jKitJZGT3QcnDJ+tO+VDAJz3znkBN6HNPyCiAkS8kzFv1d/uPsgYse8hUFA+On7ft/zTqmDxEAOpqfWNC36amgZeSBtmXaWe7ggn9cDmgSOQl5g2zHoiIW2BEQ8cuCuh2lbQsPdAw8U+5nqcZdSdsm0CzyaxtShAnqNnVxI6atUjXuWbV6k5WRCs+qHVgYLeSeFvesiiedtiJurB57RMoqWglVintGyioCz02UvKPxNiDV3YmotxVtsCg1WQbPpm0DgWcfrOYuHAIo4kWM7xBOx9QiZRUSLtLpt9WLjHsuzVA7ZRXFPZcqEveMMeEPZyDumeapAmMkfgwjKxvs+mel5eyMDndpG60+xBu7fqoAaGq39NwaQbQEoNKTK8Pa5B4ppsjtcDPPpI8HnN3+sLzT6k983b37t6zc9cXjwwCgK/NASwBNP2nbYEzYUS2AnvBq32N7HdfqegAlKwFovvH7XYseH7z0mXAwHBo3tfuZLbpkDo9RuKPiVqJXogDa2dLNsg/JFSDwn1TCvjAr+t9OVrGuHDpwETq2gwCxiG2OgudoqqqIV5r+Zo/QtsXvWGelMJsxvlwAZ4P3uYHCYarFPdOEprjnRhcvSNLgVD3uWSVvrZlHKlXQLW+d9qS4Z5XyPaPfKd+tUycPnIIbWrEWo94VLXGUj7hbRdsg8j0TeA6qefTIabtKwNmBQwxVwDPFmO/KjtKeLW8hdzf3dEC3AxupIqcycc9BsFwq9Dxsn5Uc54RnVushdnrBHdoyM+vvnnaNarPEGLppjINOpMYd74lGSqsOXY5/YL/77A47MUIbpe1bfkUaqyNEGqty3NPoga4LgHaO+89BR/U5te0U4CMLqW9x/tu8LW8+P3b5+zgGCI+9rfuEVt0yR8K7GqNwx3oxCqA9XTJYRs9/Vg5oPaizkl9KWQlyPpNiZYSOHcnnbCfBMIMX2mkQE4vFPNN15HUm2rbwPu+uut0YaaukNEWjDPwkWEKqJ4FnlfM902RWpb8TPdI9Kd+zMjR02FIHjl092BAqCuEiQ4m2VyrlexbgGXYblGf8NwkWrgm+gkRI/LCaPiLaKbgpJ88zxeDuBHhWhIKb6ClyDR5FJ2LPbRbazlU33GiehmBpSiEaFlSgvonaQeC5FON9E6jbCqy4wjQi37MX+Z65sDXK7RJINKxY19n5+bezt/5p1G05BFV7asb4YRnKafRCJxITi3mh3Xn29MlLhtxQsE/6wMY6mt36a8nSOUcsmW0CQBtjA+Ip3M6T5+w/6OAzOtwOD7RlnG3IZawve2z143OvWvklzfdTpnQf23bfzOPhXbbFBMTkCCIADR5zeu8sltYRp/cGcbEm2CZY5pYkGlb6exlUt3dRB1QqbgugHElLFVHYrnxf+XsENMdUtwWIRodKdXPpfSYKtxj5kc6uj3CYiuCZRMPopEtFELFXNMwyUzQyZ/CScehWX/Ts2AxS3LOSWqzGx07gmThYqhSAT2dYgmerj5IEnUo7jCCsZjm8ngI8q9cGIRpWSrHbSoIK8VC4EA1D7LkQDVPgGYRRR4Bn5oditQr1jR/6NO7LMN43AzxTWxQoYR2iYfA8h4W/TI06V+lWzshheB90aW7TCjVVgnMafWSo9uQkgJae6NpSWhnTWQkg3W9yx31Hz9xvBjyElGytwWXb72VfPT4EMcLFIgZaprGSP40UbiOAlvWPiYiNvne/ww6/sOMM5Fe2jGpJOKT7Ftyw8t6lj6z5DW0LHX99l+M77p8zDiDPRh5TSS2m+F8CknT4nQX6tgs0bpnaqsEdbPEblK+rYDu+gmhYhR5T0SbPs03md44CaJkDupK+HckNLcXCZN5nma4qIhoWiX+mIgF0fcCzkbZh8e6MVS8T7whAq2agqAGSJqwi8JcPQBlvrYkBTWOIjL8KkMIWBc8q1LXarqeVTuZ7VkVSRoiGpUHxHPRPJa0O+jwI4EaK29wyZ/AmZmflJZzGTBmOHssUBRWoPidAJETDGo3kWKc+rPPF5O0vI9EwRfOck33xow2kuE20fwXmro6NcgUUt4PKcutQdc4eA3i+EeCZgPQ/tqi4PzV6oeM9uTFAiicq46CrgGg7YqGv/nn47Tlt3H0bA+XtWOVd/ujAJff7igNGAG0UEpMkthoB9Ijbe/Q54qou98AjSVJ8lij+8nDxq2d/M/O397aSOEBo9NWdj93n4PyJdgezGwGeBNAMoDq7fx5yQKPr64P0LNFqc5WAd56FykJs+xc7WLA4KKjXBIIlQJa5nY3AWXqeJb1bAOhY3DMOrAkwGw4m6BCC8myL0gDVbdU243SCRIrbKpIopeCWinWXI39PEw1ThYZO5/hurBYuVUBndaZSeEKjINqcOU3tVaivDTlYI6JhCm6JxIEF1twK5BkONYpfIPnPgw7hKVVVCWar0qJhrQGeEXuuStxzBQ5byhByR3HzqhUZIkK0ba8auxzaK/v1TIiG0TxVr89hHYloOi/kZOc3v1nbpNqQaez6KrhaVCsmRjPIKCZmBNCSxi3A9ImP7j+075kdroYntcH5HYrXeL9/ZOCSe3zbA3QSIz3PMhZaqnCTjEp1AFoInw24tFP3Y+7sdT9AFmEHSxTvjsD6p49dOnPzT2U7UaHwMRd3GtJjUP658JI7CdhJD2kMQAMQ5g5uhsNXCuK1RBOaphJ4kiE/RMOWFTHfel80bjkKnkHbNoJnAaij4mGVOaEjattE15YAmtZbAuHSAy28+41E3VbJTO8JomFWUgGs6wSgaSsBZ10/a8XrVRINE+AZIFpp0yniKWm1sOJoSFAnEffsgGgYeeBUspSGthDgpJhnIRqm4Ogh8BxEvYuxHQsr+gzQ79zeDKe+ANCqgOcAVqoSxD2DTqxkIRuzAxa+SA3qOe2TSTSsnJOyi5J9Tn6jNeEQO7b5NI1Yqf/4oqC1ja0QRho3jUayvFJMzKjGbVTkFkA6q3169sWL+t+S3Sqtb0NHwK715StnD1g8w7u1QQDa2Xtcq/anPnHQw06PvUVD69RYn9+5rnwFFMYfKl3vo8OB8JCz2x96wNHNJ4N27I7kJI6APAmgNeR+zh2cj9AfJY2D6W7TQzrb9WMJK/m5lMKVBQ1bKmnLvM+OqHhYxNtcGQ8tVbdJKEx8TnqdJYCOpgWLeZ8Nnvy6OvVVjHtWWTSMjAsZGxWNqhz8qnhrzUxWZWjoJBoG4JyGDaHKY0c8EwLP9FKlAHxKxW1lvc9+AGdVRcMwTkTcczF4RwE1vIiJhja3IeCIRMMslUSlhklIomG7AJ7hSlTS6tBB3U6Mly0SPFvfcoYQHhIRDVN2nG9BasWJyPf86T9VNCx+Rll/1CW2AYlioaUHWgqJJcoLTftD2ue6xz534IgDxra9HB6/BskOlmyu+O2RwxZNA4D24r719UA7OwzKa/Z/7x7+mDPDDh6WNQpyXC9+csTSZ3w7w9Su0IDxrXv3Pa71NQCEngiFO1JPCaBtWQ6WOzAfa4iqp8i19zu11buqjBUv38l4CKZQULcNqaqqgOWIgJigcQtF7mjO56jatsj5TIJhwvMcVd6OAeiGCYfRBFHpGIPqS6Qmin1WcfSQsVFEMqbaQS5PHVXs/0QLGz0PFeaAnRS38VIjgq8GG5koWKl2k5q6KxD/SbRtO2/QFiB19RdUeVhNom7Di64iEBJxz6Xof6+iQI6evuZB93fABIYHva6n3KkYPSS0Bdo286mhWJ2wi7ywliQaFlRjtQqDIl+h57IQ7I2K8xSV9mKuTsubymbtBc+VI1JlAC1MV3S/TbPICKCri4WOKXK3PSyn4Ox3+t2Rnu/s3hCrV7bNv2r24YsKSzb4ylCH2gC0pHHLvZJUEHfld3VnTV46dLYn29k1FTY10XeuWrRj7rPH/e915DgWYmgHH9eyy6DxbW8CEMwQADo6eiSAtuc5WU5/AOg9NAc08Vf82wJsx9IiFkb8sxE8C5p2FCTLOGinQX075nkm2rYA0ETZxk8CznFxzw2lbqsoGkaSKxS7oMZyWHW20CSWCs9Wmbt1rYcy3loTDVNNNIyo206V456p7jLuWZV2CNGwCHhW0vNM8yAEq0PgOUzWU70iwDOpbZfQtkzNrSgnzpFQ3MZBhgrgWfQ5xotX0ZAFaWco7pli5i1ehGnEf3x6Ngtwcg8oOM4h94MmvARi0eQWhRrhnL0l2gMKPs3YszOKiUnMYExpRUeaxpdkWAoPNF6u057rM2L/ce2vBF223jPRWxxY+/jALwqLVvkoTliKh1UXAy23F/H1dWYUODIu+37o3ZnNPQdZZXT+/O7ml1+ZuHwB4LMA0L2G5bc76txOtzg9thz0GZJBR/jbEkA7WrhZ9qG5e2QKKyEaVhFm2z+HaNj2QEw0LAacyfMMAC1AswDTlamrIvTuiBdaiI0BOGsCQJNIWKXatowpb2jKKtUIQjQZibpd70mYwglDE5nAs4p1l90mRcNU8NaaedQyhZiZa1N2DcXe0kKEXYnyomFScVuVZCZCNMwJ77PCysMUtypEwyhXgYKF4p59aAPle1ZRwIqAER33UsyzvUCduGcfDoxKkKNaTSAX0VbYjDaUqcG4iIiGZUA0jPpcRfcA8ilwttztYCenT9E2KGhpmrTKqgNo6hypxC1ZqxJEy3hoCaKNQmLifacB2S3OfH/APe4MOxIn1u/4sGJXcNNTI5fetunb0h24p9EDTe/jRcSqBdCOTEfald8ecVtuh/QhTfrE63Dz/z21+vF3J69Yio8IWZh9Ds0pGHVZ59tcaY4WiQC0q62HZR0EP6LKo6qa/oEXnhV9Xcwq1laI2G+iX8dUt6Pe54jKtjHmOSIoJuOjKxW3o7RtAaAjseTUZ40hHKZa3DNNVgLPKvogpKdTjaU88cBWyVtrxnQpQ0PHSuDCZtC9VzTMzGNt1GtINEnGPTfqjZN1MyEaBqmUAICbiptyKRq2E0ePIVWP7Ug0DP1PAJqeQf22j8kaMZHvCcA6UtyzruhxLx3QFWE7v12NVHNCTxGiYV7ke1Y0QIeasNrG2ficQu1/yR2sanyb6lAn3gudSExMAmhjOqvIewfznPXWoSd3Hd7ibHgC6xUI5S8LbXth7NeFqz7bsbmOAFoC/siez8Fcly8fckWLHlknWQKAwuX6yZ2/3/PZtD9+IPBMr+ZdPOljb9m30JPl6CgAdFRBTHqg3fuks8xeOGlTfVTFzV0dBJaSnyEaBuEwarKIeSYAbaBsyxRV5HkmAbEYkJa5njEKYwBaCIdFY54FFV4C6IbFPasGnqm+5D9RJGPmbhZdGhSVh/ueJhpG7bH8ljwqGibjntXYKiSoJW2vZNyzIo3QAD5FvmdVOSPIIcv82JCrLBpGx/G7cGTqV/fokRNl2wHRMJsCObfFPMVqS4rbQUVjzakNu2DZt8L7rEiasxAOKsr1fLhwFRznOB/C/7bD2lyaw9nryPesCr8oqSuRyns/6igJoOVPGQdtVOQ20rjjQbS7ea+0vPM/O+Lu9BxHx/ocIwYrwkUvn/3t1N/e3bI+DkATjZs80NILLSPFjPWW3nKhFH7+5wPO7tgv/+zocVVSB0L8l4VDPPDBVT/N+N8Ta/+QADojz+444+7eU9LznD1tUQo31ysp3Gk9M1l6V4rz2HMKUbe9q7ysCKJhGp6kDbZQAGhS2TbQtCNiYZG/VwXPkd8FXVu+JIAmFXODmnlDqNvyNEaVnqf60khRMxtihLJNWyclSVnRQaJMiicTg1pS6VUAz3ZsRQg8W76uNfU7rWaSuq1C3LOoI2x2GHHPIlGbgkXEf8JqCtEwNduwJ4iGcYiGMWdUNMzq3gI5T0sBnv0q8rww5qkNFVhpNwE8B9WwmjrCEsqFaFiDM+WmxFBh2+uD5/m+nKnsFuxS94Lnap7CngCgqWnS+Sbp3EZBManGbUxnJYG0+Dnpk/6ndxqQPxExqHWenSG/XvL25O/v+P6Fjatwr0Qx0IkAtKyzkW7uOvO9Q0/oMaLllbDJda5HY8+ykC9c+trZ301b+c5minsQfgZXmt12xt09L8tp7RmQCEBnHJDNPB3UFDRJ1H8EngOId96+aAcLl4cjuZsphjkuNZURPEcUtyNg2ia8z5EXxTeT6JhQ3BaiYVHKtkGMrb4AWgbUqzSZpWiYPPlq7PHblPfbk0TDVOz/RM9WKm5bfQ7QVoTSVdmjMdBNOU6b9N60paKVTQXwTB0hRMPc6HeFlYdJNKwc4BkedCVpXkTd9qotGkayOlw10TAvVttyxUXDNmDs+6EdY/UDC4n3w7kQDVOVW8d0bH1fA1HkvL2iYTWvolbfb5jZAxi90EYATe8JNNekyC1iobuPadF2/DMH3eHOomPFupVwSC+fd/3KO7+cvebXKICWAmIyBromAC095QLcj33ywCEHTGx7G5y79HtKi780tPXZ476ctvbLnRTbHfE12Jk+cXrPM1p0yzjBBkQoGNzSA40Zl9k3l7lb01Z2zyjB0iDb/gVEw4qDUfEvCY4jKamMqtvyfQQ8R73OUfC8m/c5CppFzLMxfCoaR1XXcCoVRcNIcTvlg7wew1R6OhWNIhMt3tNEw5ShoQNAkOfZqXrcs4qiYcjB6oDqNo4w6zHrLfCRMCyOEA0jzo6C2zYCzxVYqUhxWxEK7u5P3Y50Va2wo2xWH7Ji8geR8Nyiv0szo8BTwXFDu2eIhjEcvKgAnrEdZgHFRcPQhGXwPp+ZW6iRU3BvqaEHFJxRu7VGtkE64owgmva5EkBLfRmjJzqW1mrSx/0ndBpUMBHgpU4rLA/rwU9n/DEzGitck4gYbTskFcJYVyl25jrq9u4HDL2m6702my3FKJTzsi3+VU8OX3r39j/KS1FvGemmn3R9t2P2OSznPA2VrAKgkWE969A85mquQEyQCZMQqgiJXM/layqYnbzH5H0GdTsS3xyhb0co20YgLUXDormhox5rCaBFzmcCzKReLj3Q4iftiSLDeE8HzzQZ8/Ei0KOa8aH60uhWMKIpNuKpDRJwmpgGlr9EGnPLj6W9omGpGUvk6UeOZAe8tuAEpaYODf1WUtwWomFkORVsgxANQ71JcVtl0TAbRMOcAND1T9rS0JFg/vMEnkk0jOKeVRUNo11nEYDzDjV2CyLCAiwXintWcp5G+ESrgpydCs/z9+YH2z/3SsvvO0w+GtkOCZ7pZzyN20jl3k2Ru8/4Np1OevyAWS6PDaPfPIwBzVdf9ujf9829+ucvyWThFZ8LmiQz6BUPoCWIjtWr33kduoy+t/dsgLIUJ4zjfOvvZcufHvXVE6XrfeWouwTQ4SPPbd/3wJEtr0cOY2cVAI0ez+6fx5y5asZmGceZHtLZzu93sbJfyoSHuFI0LJqaikCzeEWAslFATKSqohhp+imBdxOKhqm0naK6kh4lnQ6paHhkHjwV607jWx4AqMZYqG4NUCZ3NbYl5HWmfM8qzdfd+l1B0TAmFLc96HdFOSNCNAzATYiGKWh5CDzT7mcnaOeKxK8msjfcBrlLIRqmAG9KyD/DOpLidliB+ibqcNot78KcJdEwmgMWL8I0IjUeKW6L3ODqFWrCVux3L8m9RXtDveqnpsbWH5nm+qWuXmhjDLQA0w4385wzr/+EjgPy/1WnvNBA0N+/uuHJ18/+/qMogI4H0YkAtNzPVomB7nZsi1anv9L3UeRZxnGzeRBvrovqchXna74q/viFk75+tbwoWBEF0EKJu+/xLfYZcmbHafCqphkBNIO3NWdgPrNnKrpRkd0DM1Lya6kA0Br4OOQ9dkQBsaBnE2iOAuiqaawINANsk1daeJ5JOCya61nEPEfzPVcjGiYGRB1mozx9qcNH6jIAGv1aqidlQkzxyVC92yU9nSoDoAy0nmYnTWTVi6ShS/ELK7fHgQ4n6rYgmli5ojXVTYoREaVSlYKNtyMsFbcV7Xk/gJsPWTbhRVexCPBcii1Whbq8Ha4hltVJGrPYNtZlkU7VAwtjrMPzzAIAnypaHLI1ZbDsm6FXQOrhFi/CNJJoWDgfa6sa3vL4LkUbKkAivelBxh4q3Ku4bXrEKbqqJGyf3J8Y6dHVeaElizFG4cYd3d1HtWh92nMHzfJkEU/HtOXhv3209eXnj//f2/iM9D4bvdC1AehYjHbzHhk5Fy4a9Ign27FPSi01DgV+W7D19Zcnfjsv6A3TgUDMA921X27B8dd0uw8eVspAFIuB1twayyYAnabmQi/agjjuio0+VrSsiHGfHol7pjhmkd9Zqm5Hvc/y96jqtgTOwvNMnyMAja4gLzRRtkWsczRllVyDJXW7rmuyauCZ+lYqbqdcHc+0aYxciL4WW1cA6LorDNbxu5rycvL6U/SknMxN+V1NfW9JQ7f8lhy7EltUcVtdq0iGkXaIeNFKpoxoGGywEA1TGESEANwqAJ6FaJh6RShul8FylqkJKsSeQMMW0dEeExnHj3VdqFPxyHRYxzIaNyQapuD2nuyLH/XeCPAcUOF4lMCzBvAMxW2mqLhfZH//aMjLbm5+l0Yhm3uLyR5QcIZV2zIjjVtijDrlhSYv9Lkf9j+zfb/8sXXwQvM1Xxa9/8RRS/+DYZiIwi1FxCSFm0yEBPtSREzs0T0FjoxLvzrittx26QPxe8qO3oAj9W+eX/v0e5f8+EU4KLRW5fYp3HKftPTxd/a815UONQ0Odk1URMyWaWdZh+cxu1s1iBQZTwSe/TsCbMeSIhYuDcXAs0xVFfE+G+Kd41JZCQAdBc8xAE2gmbzPUjQsJh4WHcPkla7HDFSNgkvLCp22KAgicJbPt6D+ze0s9cJ+Jm36bpfR9pW8/2RQfNHJXN97WeFzkkpvhbpUWweKvSXwjKNUmApxgKZsUU1xG1DfobtweOGh/AcKdjsWo7A7CMVtJwtnoAEKtoGo2+UUgwvrA++cmsWB09PWoJXVKaovdU2leQq1bebNUBc8BzDWt2DMlGPFVWDcE3j265nMz8lFoOA458D9Gvs84Gent5yubUnd4FXzmxW0zDV2tFkvtPRA75YXutOgvOYT3zpsVlq2EwEvpmYw37xi1+eP9lv0aDic0ANtBNBG9iTV1eghh0wo80xeNPi81gfmgEaeutkIUBxe8uCqR+bf+ss3gM9Uf0HfxiuUWeBynH1/rxlpOc5uOJ6tBNC5DpZ9aC6zuRQE0Fjsg94Q274YitvbApWe5ygd2+E2eKAp/3Ms7jma91mobZPHuTJVlUhXJUTDKnM902giETEjaq4rgFYJPEe9txpJaqgXFYRNrKb97tb1t1ya7VI0QcEE5xxbV60MiufpMHSUflh5AK2GaBjGDvwoHh9OXYLg5lClFdxbiZVWKOOodOrCg5pu+86pZ+4D6wu5ZNUKjR1tK/O1/o35CgaooVhVtY+pBTwIj20xBKCwKVKz4OhUgGdS3FZg8tI8pTjzCoBn7D2ULDRUAJ61ElV2Cxr3h9O0Ck45RZTscxo134b87Ljm07VNSo6ZFFdayadeQ58Zw8ykoFhtXmijoBgBavd5n4q80BOwgTaFBov+Lv/6gQM+vyccCJODx5jGit7XBKClB5q+R4D5f71+yJj9xrS8MpWprLiuBz++9dd7Pr9/1c+AzUTci1G4Xel27ZwH97shu7n7MFpZpAfaXuBkWUhjZQPoVK3oAZ3t+LqYlf9dzkggW4iGiRzOhpjnqIfZKZW34Y0mirb0UAvhD7CXrAAAIABJREFUsGieZwmeK2nbhJll7meytZFpV1fwLAe0Cv1L4NmO9SWPay4MbOpW1co6roWvzeK2fDy7uwEkKIRYpUKL4/oMTX8hk9vOQ/83IwBNggaqsHDjO1umUbC8hdFYmRbiL2d5tcOYjfeBPkQKj0MbMGSFGFHU+jfgNkn7qKbpONH9yB5Oexn07fuwp4X6lmqF70Kap3tZ6X45OKC+HLVXjLiDSMpQhq6XdrSzik14BLQFUq0APJPXmQC0CorbIAKyUsgU/pVv18jKOxW08LQ47QBwxksFzzPxi0K6qxyiYZlc+MHUKxgla3C+dU7z27XP1Ku9NWqs4L621o4z64WWzox4L7Rr/1NbdThx9gG3eXJIOaL2smtD+UoA6DsCZWHanxJgphhomQeaVhCpwh1/HFvVAw0Afcy0fQ8cdGWXmQBhKduw6yEeeO+yH6d9/fQ6ygMn6x7ZSkVyQZ/eet+sU7ETd+iU+A7Gz9HKzTIPzBYK1CoVUtze9VMJK/2llJahiGhYFCxX0rYr1bcrY6GNKasqRcMo9lkA55hwWOOAZ0lXUKZvOV+frbEfs5l2tFqbQOE9pDigKdq2on9ntsi/DOO8EE8xxanl6vjkOdsC2FZYoPHPHZy9g/p3VxlAq6K4jXkKe8+fcbHQPe4S50x4nk8CBFIvg5KQlY1a/zoOvRRdTsP7B5steKHTnwOz44AmiaYYa4TTAfxjLJB5NyvvPAX1vxC/K7SgYgXlbB33dt2Oo9ODmf8PgCGVVOciI1cpxW0cGmGe/q391KKcVTj3Z+0pZiRFM7C+X0sztwQWnhS3VcgRjhBH1PinMr3Z5hB3H1PfZqfwc4KvgLl6Re5t7D9wECh44pLC3jN89Z4KoKmJMg6aFiCjFzom2oW/G3NCV1HmPv3VvqN7ndDqYjPaQd7t/lX37//5lIrigBf3pBUjkRI3Tbp4AG30QIu69Dy5Zbvxzxw82+G2p+z0PBzSfa9O/Pa2le9sXh+tc4zCTb+PuWqfIT0HF1wBF6pLAmhXOw/L2B/7FoXoQzyMg9u/vGzXN7AleF+ZrsooGBZV3a4iIhYFzyI3dDRHNLjZ5JGupG1XUrfJ01yfXM/kxSXLJoS7owPaGmajplpwEPu1sjDXp7TnWo5NsxViV6XMJhD9DQkT/UG7l9/ZL39+2Q/+UTPwJK/ESxVeGW0BvTjXuqvcU3R3j6JcZzjTvgCLZX8RImf9AbRbDaXitgLn/LCT+kfhCv3iVhvWbqxo3nkmzMKlzAU3lkorrRQNUwb7CDO5iuvaBZ6WH3zGNo4fA6v5Oq1P6gx3TnuGd5Fz6wr2W4dSlpf3GOo/QRmzHyG2FKHfb9GL+7dgeuA2AGisW3Turk7h5LdwQjSMxMPqShFLfjMFy8gWsl3PFrcbxNP5RaydDxuS5Fek3t9ILfDCwm9SQ3GbFlfsyv4OhbVJXtb2DFT/nHq3PTUfJGNZjtes/A1spvaEpoyVT0131fytKi3rZvtPtkliDiOV25g2SuZf3i2lFQHZ9oPzmp/z9uH3uzNtLWuzpL6S4Kb79v/sGu8WAaCNFG4JpmUUWTyApjpSPSSod7U8ICv//I8HPIQY7E4UDGW20Y15XSgQ9r447utbf1+wfTPuWwU80++HnNCq85Cz2s2w2WxZMQDdKY1l9ELeQVXIumRFNvnYji92IE9lRHG7Ml2VBM0RCnfEI12Z71koc+N3AswCdEep20IsjN5HFbfpmTSEug1LjcyZmt/GuCISoGIUBiBLOduTtvO25oHcawCnb23MsdmU90J/I2kGn1e6MzTpmFYfbeV8rH2F3/sQgqHPV4TLR92D6urPOl3+a3tqn+7gfKhjRyDjJYidjFUVQJPr3+qx/zDUOvr3F6aFJrR0L/gRuxSbf8doeBBB/3ey9NRY8nrOFsVEwyAAuQ1U+Zs8zeY9BczD+eYJ4zEL/gMKtCq+OB30p6+Y7j1Na/vuOv7XzBzw157F2DmBdKDr+RST/bEKmM8H2PriO8PpJ5wMaaXnIgBapRhoJ+PODjgDAHFBBfDMeZlN025jG3Nns19z/49nhR5i7fxOlTgLSJ4kFLdZEMw9NYzkdhbml/+5zfdm84KuL2B2nprsidaQ70NvB7E2vYio7claoabieXpDmt/on1XFONe14bJdUgc/3gtNC6sE0EYqd2U8tIO5//X8wSP3O7H1hQBG9PdqS7AiVPTAoQuv2PmnrwQXSQq3BNKSwi2BqJEuIesVA9AZLRwZly0fNiOzhatvqqx40Bfe+eyYrwpXLy7aivZIz7mMhgs375yWPvGu/R4GsGwlAbS7SzrL6IGFRxEA7d/uZ9uXFrHQrpAAwBIUC4q2UNuOCIRVgmcCzRHgTEDbRu8NMc+RuOcIBTwCmsntHHmC9fE+i4MLjb1j13lr3Otw/G59L67Gaey/oQW9V/2csXDriOCYuzF6rqrr5E3F9QIAcbaQBysuGpz96e9UhxV8rEsPlD+BQ4CJFBqfinrV5TthWMLIK/e5TePn7++Z/5f87DbfmLvwb1fDANkoxkSlQobX8umqqEM1/jsAxJXN3QsWYL6TzWRlW0cd67RpL3IndPSUWGkx0iH9xAPw3OpKiOZRfb064zM9Idv9Wpv3xYYQAPpc4M45ANGWn7NUXYyNlRg7F2ttXlkk6v9bYTOocL+MQTVcjbnK/Ti2eIlVBK7TDincHvziiyE2VvEhC6xCckslADT5Kkq5sz0W9txMJUTDInqQD2BTMJ0NGljGZqwfwjLC7/PW/kwFdgqRYR3WirVNbidyPtOJhfWHOmdlqOQMFvrjLsaG2oqxP0OtR1q/4tEaYjIitdwCrKdnZxdq25Wpt4UrqsCorXfvmY2FjlfkFkJi9Mpq48q87Oshd6UXuLrWBGZDfr30qeO/vHrt50Xb8Ll4EbGaALTRAy00chweKHEvG3J5i56Zx5mhj9e7d2r4oL80tP3fxy69beM3JcVk5gwvAaLd6cx+/pMHz/JkOnrqYexhKF1LjwyW3tX6dpDSVYXLw2zHsmLmhweaPMYCPONlBMsEomPxzjJ9VTR11W6K21HPsxQNw6lwA8GzoCQugpjb9Q6bbRrudmSqDlPqML6QgZIvsbm1c0/VPvjjM3g+Xf6M2ag3vLeWL+hv/isEiC4akDb/c1nbpbx/WoY//3kch5yEv1l6M04HAJiJPyB55nn7Oz/6ljxxsh3bAqMu1HXbfZjIabTrUqFQe+APAm9eHEVZvPBtYC/c2sKd8aSmvR5DDP5Nx+zHXc73cQLQ2fr7Q9gcznaho5+B93M0xcxbvNNRPR7EIH8+GLLdkN3mfbEhJO18tmnCZaj/ffjV+oeOjG3AzL2JtX0JsYiROcuX39maZdjfwG9Q4bZ8oT3BZ9gDTNJ637BW1H/xf3vo4YpPWHBNu+hZknUbQfGfXN+l2dKf1x1dR+EEHHs9ixdNC2icz9U8nvO1Qw6JjPs7NvRg+cH/8hb+NgqMemFreIVtjm2t53TMVcp4Y+1Cwfw6e5KV+m/SZnXZxa/kaTtz2DxYm6HWrnisdtTnP8DAnJVfqP2oSJ0tX03r703q34UN90ID0E5ALHTPMS0vsNlt1XqhKWb4rYt+uPH7/2xYjeoaPc8kJFYbgDYKiQk6+cS3+h6/77GtLofnOyVxlxU7AxsfH7z49u1/lJNHfTcKN9nr85844LrsFq6hONESqazSQd9O60xM4/o/sCb/JOmdBXW2/csi5ltbIbbmRvBsi3qcq9C2o55o4XmmPM+Svg3QTJ8VMc9R2jZ53yMe54Yobgsv0Bq/rv8rI8z+Yi7bO9gU9rc4gCYA+kdYD587IX3BYnqOr63o5WrTZZ9n0BUUx2fhIg4rtoc1/eLBrvlvSe8hVfizrUMzC7IzX8XbY/Gy8mac+n8NpurkPp4F8+I7e4tv1AiM0hew022hAoDGSh+AnMwWGNw2aIuFDy5EvL8f3IVZPk/xrPbasioO/p07B+Wl6dnzuN12uKXtYmTAIPyIP6IH2Xu2MEC05QE0F/lL3Tb9bK1gPml1iELUebZhwg2wxXdYe86KdFXwmOtTWFHoUa336zG5av7ntPYsaH8f50cHWNhwiu7G/79ltvCF2r5TlseewVefFPAK71ssvGEwwKmVdwRUZR8O1Z+2uXo8oNvS5mLx7mbxPg+jvl/a7fbTtAEDNsT6vHBdPmsd+i/PDxxg6ZUqEivvxaC4l/3lfo8F7NTnraze55irC5lbG69d00YcWGwt5JnYrH+MzRqxA61eyNhsRp+fnnfbXsXtxnxYVjduDW1rQ73QroJ90nIm/XfgLdktPQdWtwkC9zP06dRfpy6c9dcKVNgIoOV7Yy5lMiDSO0T1k3HZsVRWI6Z2P2DwVV1m2p32lKiIenf4187ut+iOXet9FNOdEECfflev09t0zxiPwD+HANC9AaA7WhtAC8XtFSWsZEVpJF0VFLMJEBNgjgDkeNo2eaFlqiq8J9EwI3U7Cp5jitsEnmMgOjp0o2C6DgN5Y9gROs9jz/rQzYqaVVR45sGzfZBVATSaDBTBd+LHeZor451xUQ/cPD7Sne23vRz13tah+cm+lJdwG7+upZM/202bTwdesfLljn7ZaekF70AIbQgmrFUBNG1iS7HZvmZ/TxkOLBbuptqzseTofe0u55tAHL2qNDDZXW3u+2ixfyud8dWI/78iah/NfTLJV6GeAYjgvuhBvHk24s3jv57/MdIdKNCe4w7bOPybhdda8uRqr5QHt12SFizoidz1RB/unOTurMPXaTrn+nKbHvo/d+sPVxo/KAD0pvGFmK6kYm3dPueg4Gr8CeYI3qy1eJ2oobHCf7ijM3M65+MPPerQKcm+lOzORvTzOazn9Z8YGS/8/ffT9ayKe7TQtgtI0zrZFavD94UwQN5lJRUXs1YDs3Vd/xif7VSHzyf/Us5XQHvmfG3gwGVVxkzh3x7eXn+D5YRGW9nSoM6wmdoLbP2fF7OdffaFdsF/MU2RM8yqBSrnnH/PQu7jtMLmGO+RUnQ9z4GyxecYP1Y/5KLqFmOLfj46+S3EPYvwor2lcXrAugtM47XP6Ik2GwtdRVjspDl9hvQ9o91VMFzuRMJeWLT1715e+/Cb5/24EHBT5n6W3mf5uwSixgFMdZNK3DFRs06Dc5uf9W7/x5BzOSUnc2VbfH89ctjn00u3BCmmzAigqe5igz76yi6Dex6RfyXankYAOuOAbOZpn944T60J7oJTW73sjzJW/M0uGyJBYp5nAs7Su1xJ27bHQLWMe47kha4a9xwRDIt4oWOe55hkduXUMr2N09hOHg5Pda1a8+i43j8HXuNj2nI/X4Du2M+ym0GN78Ip7C02Z9G/xxk8cK+t65/WpnnBm+gFK8cIVcDb+XiwxHvrsBYLq2xiaQh+Vzw01+7JwAm5lRkAvBzj635vmX7X4QXziTGyW1mzc3Sex8NeB4A+yuIAGpaEf6+H9UnZDjZC4/YZUfvYBBahwbeEFeEf6zx8Ueu0BasT3Y2/xuz+o0fPwmndlRZuB8Ao/9imBa9wZ3/0a+nGUUc4HdqLFqdV/gmhvCs9zed9EN/vJPzHNrpmAJxeY1mbGdFJ+YBl6udr2S/vFovIf76jG+OOj7GodGzwKG2SG4D2rHGob9puZOV/Pqcd8kQVJV++fI5T3+m4TGO+WQDQ1mSQYD8Au/4VVvQLteEX/8iXLt0XAPoTdFfbJumyht+UnC5bENZ1iX3wYDClqqYegi3S2It/Pc7d4fOtC6A10uj4VHM4Jmkndl3Hp607DJsnHFrw7IZ3T5PcgWjPf6LOl2i3dPjI+A27Cnk+enwxHkrPJvnmxrupF06ue/M1dgfAs1qS+I3XB012pz0dQFPHmfVCx+eFlrHQzoLuaTnnzh9wU05bT2JhL+xA1iwtevupMcteQCZoY/5nowdainAlAtDSCy3q4ClwpF/5w7B7Mpu5U3K6tWtd+crZAxbd690WJEpiIg80O/i4Fh2HnNlhGujLzQSAPjiHedqkNdlAbdiNOd+5pnxVyZfFLVmAZwpPsjHmmcBxIrVtin0WlG26PuqBlsJhRsVt8jJHxdPqKRpGGxI/rPVDuit0+5naR+T5Zy/zYztpfvvHGMBdLLkZ1FgF1/QnbFuKbxzXvip99UN+dEaG3/kBemZow55d03wafR3CyfKbjrD/8sMzP92S6FtW8mPyQ34n9T8YAFbclmDMcPZKWSh43cCsj0jwL2FZzvs62/tbPhRktgtjPNGm6dYG3BVGlLNVON2a9JxnwRcXBUZP0bg2tQE3bMKPUl21r8N64OI2GR99U90XkTfUVzJqqmYD0LCmoJWO+NuVuhY8Lz3no6+oHWVbRh7t0OzP4y2yT1itENmFvCn8ek/LDLAtKuPNZU1JdZ5tbPMAZiuloLTi/obW/y+YLXSp1upVYqztVvhPs3oyOzxzjKXkAL32p85L0L+zWdhfqPUu3M2k8M8KHXq45blIYfUInoEVldBFyBHYI+ewoy5fJlhUn3++v263kwfaguNeSLHvwusW5vHMQdxzwtRD4Vd/vR+H+kgvWvsTTP4V5PnUvw8x/TzXKb2+pe/nt68bwuwaMS2suHGkA4si9PylbEqbV7CPiWmKUN1Lb+TNQ262DH2NvZk1C4ZBgBS3y3axye3v11TTD7Vmp8bVypJTrZF7TrZRenvN5IWWwmIxVe7hhfseMOTaLrcDMFJWlbh+47xoTflXD/f94u5AWZjCDGX6qngKN4FoWkCNFG5ZnypptS7/Ycg1Lbpngo6T/E3Ajr+83z46cPEjvp3VA+iCdq70CbN6z3Sl2bsRgM48JJe5W1HXWK1wXrEzuPmz239/pcd+mWe40x3NhOp2Fbq2xpwkGiZEwiKxzvQzoswdvTZOcVt4nnHsIRW3SUCMSr0Ut4U6In/Z5rFdOUGLiOFQedE3opuduQDgrOWJoA0HBjE2s/yNnUHv5AuyF+7mRVnMB2Yxf+581H2g1UaEiJRkbKGdBS443PPxH9XV7zd+XDO/n3+Gf+9tvTYA+sADGg4H/u/gjI9j1LLq6rnVN+pyAOh7cbpnRY8QbWi3YFRd39kzX4gpba0YNR2nUjdar98J57N1EEe6sIVnPm3+qi0EoAOlo+/A6dgNuMhiVFaS29I22jV9kiNj3oeSguvbNuY42KJnYdesRqskebAy2J77tvp2zGofd2AnHwJfMdbF8pyPom3nWnHswPT8gaCnc7SWryytrn7857thb8IL8e8F1msDMez059iWwFXasMLdWDtUXwGggwWTsCY+bEEATSTCzRoPXcGGX/66HPeBTz892O52f4jqN7Ngn5dj3Pzblpd3rda7d8IzUMGMfOP3B7AoQ0DPcoXW242A0P/SxvYQSvNinNy58RjY/PdQc6vla6f6+rDCTmXhP+/VCoft5rn13sRbB9yMDh2RNNx6BXYS1HP2kT/Azm45XUvoILBerdWr0T8NQMeD6ER5oaUnujKlFbzCWW3cGRd8PvDG3Hbp/WB04zdD3Fvk/3v24Ytv3LW2ghYVAtDGdFYyBjoeQNOIiQfQ9P3us+f3G9d1aLMLsJFJ+gnu1p9LlswZsuxJX2mQvOmyzlVyWdvdCH56sM9VOS3cRxGAzjo0l7laWg9A+72h7Z/P+OOZNZ9t3zF8UodrAaALBEAWADoCliPUbQNwpr8RmBbXRb3PUbo25X4WlG1B246krmqYaBjTwcb6MqQHJ56Z9tHfRhPykh+xq9xF1CGLGWnhLVys20IXTXBXjUGU9f+OD831+jKQ0kfrZy2zKMDzKlDhJg5Mm/+VMXYvvp4/8KNbaH7nQjxh69G0ON+Ac5eJ+6ctQP1qL5u8o0frDu0V0BxSoqtQXQ2jMfTl+HkH2+h9sHPnhb7CQma76IbRd2F2XV17y5J3BY0VDJ6dcEZc29y5+XlN+yahJ0jWSOSCLh2NlCfWo3Dj8GU7WKxT07K3zjG2o3zrmFNh6p5E3ZEq1FIFaxF/we3ada2Wu5iyQyQsHNoLbFPeE+jzMy1V+4jg1mZsay9nbYOg4O7uPY+NmxV3HchsOnmg8yzVBpLU1vlH2LFcpPW8cXW1z2DOHCfrEroYY+weXJP0/UstfbYL83gGs22/FwcAMWDEFy3qh4WYBBitdXDEwZSy2V616fql2uDB1Y/7wkKb3vtfj6FtVsx6sQNbxKvt+g8vaOPGxbIU8GkbToAtfR19nhKx3BrGCdKysZdYyHWZVtgi4SFR0W28A/Z+/8M9rMhYICfdX44gOyFrmvaLpWzIHlaZfwKApkdmjIOOB9Fk4GUe5ipeYPzdCKKd/Sd37nHMtH0LnWn23U4pA77wjqeO+fKK9V8VF+FzEkDHU7irA9DGOGgRfz3q7l6HHX5xpzsgdJX0wOIN3xR9+uTRXz0f9IYJQMdTuGMU9NOm9Tilfa/s/6ONYtZhuczZvMZ02UmfOsGKcOn3L6177f2rVyztfGBO86MmdbrOnWbPjwDnaJoq6XGuAqCj4Dma3goK7BGlbfGSQmEJwLMYaZF4aHNFgLkV2JCcc7pz7rcYpVVoQi/5j+1j4w54cYUasUWKUI/9HfFiZ/1217yvAXYSilIsiYDPeXAbIezBSoWvRzdftN6dMV8KnlVXu1/58W2C/vBCtMFyyqxIsLrUFg6f1i29UoG4pl7e5D9mvyC3fxBmto6JdBxS94SQQ9bGnvD7fFN7ZkeEuIiGu82fcT/G2SWpq1fCby7FYdc93OW9r4W2e8x8/CcwUxz+stH3Y1ZPthSdGPlMAW7uK/baZrWJ5k6Wda/YMnoi2DWzUXcLxSXyEGzq3HDQf1l6m09EqqTqCv/h6AzWrNm/YYTHW2vs8O2Ihb+dlRY9oXWrKla427hZOb0f6o+DU806z0Cj+FXKVw3V8/1u/K7GZ7Ci0KVvzr9G47bbsaZZg/FCMcO6TgJWjzBedoc24gZK2RYrfMmSIxAa8C7+YJ2DI3DMcVK90B6GyvmQIdUypYTNLPzMofdu82/Mk7MsNe45K8F684BtxUbE4Fb15PLb145ndtt/UF/rHLJwOIw0/h5U8C/QCiOK24nKzim8C3cKD7TVWCIUt/0X7Pc5eVPZknjquaXGxh5QGdNb/T2krTIemgCr9PwaVbDpJEy+jEJisfeXfD34wta9s4/DAldlYYAXNvDihOUX//LOlk24hxkALcGSrAsZEZELml49jm/eZvyzhzyUCiGx1Yt3zH16zLJXQUanA4BEAFrU/ahJ7fseOLLVLVgkPQJAN7MKgIZvJcSCf3yyde5rZ307z7cr7Ot1ZEG7oWd2uN6dbs+N5Hc2ep6N6ttR77SIkyYaNwaKBNBG2nbDPc+EltdCNOzyM9LnvxsPnql/X/aOOgTxkx9gUbTKKScli12LTNqXveVeMPd1uECrswtL+ZFteQBpQSyUigWTP2zXtFlrXO/fOq6Guss2/VwxqmNIsxGFu7OV7J8wEDb2KQtUnL5PNfHb8fUtAR19p1+HEjcbbB0wJ/L4fhDSKy7tkf7fWEqWP6Bend3e9hAWf+t4U1BRO+Nf2HzeE/LyFkJ1vvbC+flOf+lG5ELnk6zT57Q28ecDzHtDdlzoBR2sBLeOPEdn9gfROoswFUTc89daKHSRq+2HInaypgLl82yWkfcMmnJybdcm8d+9OBV6jLUpnqLFKf0nqgNfOX0wqE1z8W9ZSaxjjd1KMcO4YDLreeOnNbF26CZ83kNuJHFHW0UIhjUANOcAz+x9FvZdrB1zbRW9CBI0YIsXHwUP9Juor1UOLUj9+Q8I154Bxe2vaxsHfM5yp16Q9Rza+K/ark3Sv9MeMQgb/hTbqV+vnbtvafz38jvWnoPNFdgi3CoAmkzgl0z3n6Pdss9vNfXTjkLeC1vAJdi3WejABVtKnW1DI65GrucXkvSc/9Ff808F0DVRuasD0ILafcDENh1OeviAGfBCx4Eazt+/euUVX85eTQsNeZqNcdD0nv5m9EAbATTVpwqAzmjjzrxk6eA7s1t5Dkn2CP3jky1v/efkr98OB0QbqgXQvYbktzn64s73wKObl9UvT3PmWySUBWZk/Xc7l7wy8dtXileVk+EOHTi6eecjJrS71pXmyI0XDBP5nQWolp7nSg80UbUpZpq8zxHqdpSy3TDRMNpmlKNjr2zv9j49LEHqIXrmrwWP7c9DdoBrrXmyx0Ci78PiXKpr/Po3nXOfqAk802eXVRzbSdfsUMnVoCBujZIB4TCgghu6eubea6ZGy31HdnHxdKTZYB3MXJ+Ma2R8CYbhfF+g4gzpta3tuzfyvul+X6unMJbGCiyY4kIxWkBGXyMH3ukdPPP/MlYHHmjPNl/GY6jr2SmuZuzr7ZisbugUZGTOnYh5YCoVCBShXYHS8ifAYCA6sRXWWvIiLsTp4qS0vAWr4/uWoqLLN4++0G5nd6O6yEmY8iJoz3ZuP8vZ8j0SeKq18OKzc1l54HmMneNqvTg5F9Cm/A2W6b1Iy357t1RniarAf51xJAJ73sO/WeEZEPm8GP15rdbr+qfMdBl/7b40lu+aioZfhetTbmsErNDYl1rYP1475up1u497roWXLBmJCfoK/s0ahxacbcHB/STWv//ceMXthGPmoT/cvE34RTynU8w8oya/BgpysPCfa7p7ojau8+bd+pzs4e3rL8DogNCcBcYIjXKOtGy67TTt1rZLauufnYX8YIzvz9AKqxy4UJX9YZ0VFmjsrr3pqmp7go3z71ZY1BunJebuIj3Q1QmKGUGsBNLkVq1U6HYw53kL+o/vOLDgLGykqiwOix/+69b51/6yHNdLwCzjoOMBdK1K3LiH++IvB13Q9sBcoqIl9Tn9OnfzKy+NW/5BOBwD/RJEy5+it3Nbu9JPn9V7ujvb3iObAHRe6gE0pRSDCNqKdy754fm/FxZtk8/isFNbdxs4ru11To8tRwiGGTzQEY8Aw1qHAAAgAElEQVR0ZcwziYmRSjcJhcV+EoAmbjaQi01IbUd8SvUTDeMQqGB3Oz3eu8bVQAV9sWLUEQ5mewvflXqakAY2gs7uKisrvuvc5kt2O02On35Lfcd05cz5Pv6+r7mp2bRX0cTOAWhzMT67s3vu5bV5Uag23/tGdcdIoFhES6Q2kfSUiAADf09ze8/qrJnzhv6B2FC7z/YwBuw5+LAFTvz5LzZQmzulzSUPf5WycWPfdGdBqzlwDE1s2lFh4u7YJdlgrdNg+WyMP+fJmnuOmbEjnhD63Fdig1q0oBMn1YYnaJmOCnwT0ILnZGZ++HOiNhCA9m8bdSlaOhOfT70yLnANltuntoaDV8ZTzat7cnzd2HxmcwFIsGNNPN2mvYSOyPW0UhZKH6d1fojSEZoq/JeZEFdib1viGdBOxW//iFXop2qDrq/V7otx/35hup7ebCYIyJNhb1ItnkdP4SeN6xdoIy77MtEDKET88JQRI47TdJ0AaOoPLXRYHL/rDVsem1id4nZ8O/gzyAOdFXgF4/4EU4OsKS+KHFgsB3PkLO3UHr8m+iqRdmvapkuRju4+/HuqD1mI9kyshEvZD0vf0l6vjNNO3E1cK7mFHR6ys49gR63B1OHIr83YU1imbigo1BKms2zKR/5PvXeqF/Vk97sE0PS9kjodT+WWcdAxOjWulRRuAar3HdOy9dhnDpzmyXJ0MlLzfnp74/3wen4Mn20iAE3gUwpxmVLiPvWZPkceOL79zdiAJVFkgfMVb2968eWJ3y6ItqPaGGh4KuwT7+p1XrN9Mo7PHpBvc+QksZoJrTLnZVv9f7950Q9P/j5vm6TSCzbAEWe07XXYyW2uc3ls2UIwzKi2HfM8U67nuHRVUc+zjTzP5HUWoFnmfcadowHPZuOesZoHEEf2hssTvnSc9iHFy1dbXqoYeaRds72BL0m1mAw23/rboZB/8gSTlOGl/uP2BTWOvCgpjx+m1ZlOweCBpqSk8/Zxbz6pNgEoeig/+Uf3BIizRDoZagMZIbnTwDh6U/eG/69bNbmf4wfVZ38P9XRsnfEQxlKKATRFAbBN2GNdt48n85XEqYiOztgWcD2F605L9gIR/32UfMUDC+ggP6LGnwSANk0r5+hzf0EGYvyEVyiVay15cv9gNn65J3NetUBOAOjto69Cv09DdVOrCEk0Cd0dcjD3vazVRtCBF5rKYco3jW3OuPMl1H94SscOwbYwrE5F2x34OUbrNSUheEu4jP0yfQy2J6/jOaT8GfByB9NKXa+xL4pO1worRbdq6lvkgU5nOwP3w3ZOwqhPJYCmpwDNC+0qbfhkrKOJCweAZkceebJusz2HK5KuOVOlVrQzrEgL27wZT7IfX5mMPjfHdnltaRqzF7yBBo9K6biPZJj5FXbzAqPidnydBIC+Y/018FLMSH2ucKR40qBPEGh9j5lcyVT37VPYEIcTudytwBJB3DZ6c77Tx87NmqGR02hvSVIPpHJRT1ITd/sa2WYJoCV92ijkJUF0fG5o6ZV2jH/5oOH7Hd/6StBsYovcuq+KX3py5JcvhstBfq70QhvfVwegZR2kmJkA7P0ubN99zN37P2Bz2uiUKynPCtZP/+mV9c+/eu73n9QGoKlOx1zScVDvo5pfmz2wwOXITimA5v6yYNFnM39/etE9f69E3SRlXlDph1/Y8YC+Y1pd73LbsmKpqqJAOpITujL2WdC2yQMtwHMEOIu0VQ31PEfSJ33Kde85E9MXrq9tArwSHHM0TvFfg72G8zR1BYOxIkPjZ41wzX3DrPdtiX90b+S6eg99ltL4YZo05EqTINrJ+XLN5x3R2UQc689oA1YmAtAppdBTG8jIGI/pcTjxSoXHe15vE2JWNHKWruuf1rpFAYlDEZ04RSf+QoDOiw3ILWs3eR8fBsXtRKN6Gz8+S68IP4d5d1LqRj2+GbX1wIo4qdaYuwAEc9JyPrjIbJ3Woc8LsvNfBmPl+GTZ793rRoL5WhEYlTe5sxaQyFC1G3K6sGLLqOvtNlshmpw6QQvh9Xfi0CINMZRsFmu9cappAL3lXy3RwlcYtw01+5ya5Low1kJfa+wCsregPsdpvW+sNY5V1oP/NO0kLD7wJmqpo3TRkYsPi98uD857bS/ailqcZVRQrqnP+Id3ZzB72mzc4gxclyoATS0oxcp9Kzuq+SOaVr1XUQDoo446DTHQRFFPHfOCdgc+PPLSrDCoxI/ZTul+mRn6Nj0L/v7GdB4ofQdvRzTJeDZzUxJB5WwH5uxV2ik9SBys2iLizqdvuAnXk9BcqsaI2JEFdM9m3Z1+aPr16bXuyURfY0O261Y2HKfx1N+pPXCJpKv6Fkb9JHieTdXfzKPce425HkgKKDNXlaRdJdtspHEbvdDVKXJLME0/HXnd0jMv/GzgHZkFrgMjyApZ11d7Fz42aOk95dv9tDGUAM4IoOlv5NE1eqDpo/FecFo43S0PyMo7/6MBD3hyHPskS4QGhk3/7j/rnnrzoh8/NwOgewzKbT3qyq735Q4uyE0ZgIYRDEOJ6Jvn1r74wTW/LAv7YgcYUswtOPKKzn0PHtnyBqfHnkngOJK6KpKmiujbBKLJM02e5ljMc5S2XSX2OY62TQ/PrPcZpvcnFgqceXrmx9+bGe2v+0aO1JkNcVmpU2Olk6R8xr22MJtwRPrc980C6EWBYw6whR0Uv93RTFub4hqalIQCqA3yvUvjf+th/9Au6TWr+VJ9vi0bc4DTwT7B8EpZblBZbzJKVYw1Z//xeLQL22jvl5vpu3W8f1rQVzAHN5mA61MFoH3oy8cz3MEprbSPvNXVewcfmR3y257HkVXq6IiEIGGpXbDUkX6HYeTskfScuabzrBIVPT+z5asw76PjH5+ZZ9Yo12isAvnap7qyih7StGUVNd2TALRvyygwnmwkDJka8EaHFdAUcuhpWBRtAfwyjbUKTq8p7ZOxTXz1ya2Zy019DrG8FBUdi4gPEikBRN5o2gacBByndatZubpKG1ZMPxULEbzoqUvvwwNoQzGsZ9hG25tn2JHbJ2maSW/oZ7Mz4RN7HBCJbE1q9piclWMozbbpFVMhGlatrYnMbG4LL106AfPkSfyaGq8/gecgVqpdWWA1O0KwNg/bTtn3atMA+vkfMliG5z3c5sgUjXrqSLLvt9oKetyvDdNqZIxEAPT6W4FFb00lgA6EPRgoueudfvshmSbzJROALpnKRmF5eAODOzXjJfqQ8f1/QzD3jPw7tFrjtlM2LvbgL06NcUtthxoBdCIQHZ/WijYSRvAc80KPeaD3oYf9X4cp8GgKIYGKosBvT41ZduOmb0spRYKkbEsQJwG1BNBGT0C8ErfIBe3wsLTJS4+4vHnP7DEALkk5pYNhC3/99Jon371sxWIzADqntSvjzPv3v7v58Gad7JlAoykoelgP/Dpvy3uo8ydlm/y0WEoRtxiAPvGGfQ7tc3Srm5wuLZM80LG8z0TfJm8zgelYqqqox1nmezYoblPz6hP3TJ59LDBnveuZ+3JtAlyyC1/zjR6NPe3L+D0lwiY04EhiEkfylAvxtEHuD+YnUgtP9Mg/9448yGG34YRWS5kAlxQvkIOSVjpM7u1hW/CYbq7aFX2/C4w60M5tn+KEN2W5QaXxiZ9YoBM/7XAVXdK+FlAkn40A0IH8JzWujSd2bLKnKTYdIUyn96CmfEmnjA8pvKLaUlQ0PCec7vkP6pkaISh8sVOIhlVxn9H8fdCTM5eEkUwVzo9L95eKPKcjyWyY+lAjXgQ7hXym/GU/812THU0RVtPtKf/29RcdB7q0PgXVTT6dSIBnhNcI8EzLMFKcIUEPWxy6WxtXfd5kY5v42vFtmMP2Gu40sBG70vytgAuYH8DZ1wJVIOI/X4d19Hit9w0/mL0J//WusSwcfgkLTWq0CkJwJe6C9fSTmbChRQCWwy+5EC0jmFdr4QDQekgH20Ebl4pxj+8M4jDobSRhv1Abc2O1uZNlQwSAXrx4Itr3BPo8+cwL6lUE1LISLPMIWsDBIerPH7Cd0uN60wD6tRWZ3OZ6HxNoaK0PqGku8KPPn7fZXddpJ3WuNUuBANDTNkxFY29OBYCmLg/rDlau52Nj5lzj87FDW5ukPxOA3jkVc5qxV1PI1KEmFOM/lz10G3u5EMcuTfNY9961ph5I+qJukcdRnRda0rhlaitjWqt4EO0AwHVe/t2w6/I7ZxBtxhbyhYveuvjHK354aQNRKQgoG4FcTQCa6kPfafxe4YU+4aHegw6Z1PEWUIiTctIFwxb68vHVcz64ZuVStEB6zOVPCf7lY9TsbuY4+8E+V3Qc22aoPcOR9I058hGHNn5fsuylCV+/vGu1n4DebuAZfwuMva17/95HNp/i8NgyKgXDIuCZvNBE10bObZHnuVJxW8Y6S/XtaLPrGPdMn4IAkQ+e7IHjXR/UmopFdu6rvjEEIMgTkRKhCuKNi9gBDVQ4Hh47wL3gI7MAellgzMFQhHwHA7t9Kua8OIGK273RBHJq3BsK8dO7ps8DvbzmDeH3gZEHabr9v2hDSlJVSIOT0EjDW6J5vJdBRCwhDTq+zzcCzFUE9H9jOzwuFQAae+9FCKS/uKt77oraxsPfxUNzM9IykIZDI89tcgt1Tkw0rMpX0wblXk/2B9eZrZAA0CX6m5hAx8QNRbO3qP91Eajzi6+iYkxuq09XmbkRoKotcNGYW7mNg1qZCgAN2AyPkF1yRjgBaDaFLXnpfkCxalPmGdsGEbG2OA19HX3e30ybG/Ua4UXEWXp5G7I09Mjp3HQNXsdpvW6uddzLuvAVd47HIpT8/LhUf4xyXkJBO6L+VCUSLXjMNvzSS0wD6HdnZfGMjKfx2RTF/rv+DunsZNfR55tievHXXrOztm3PwN7n8ZQAohC2naUZTAtEVyyO9H6ado/t5O6kf2Pu0IIAtN1Jqc+OaNQxbepmOJYN2FayMB+oTexmSsBKAOg7101DfNwN+IqkOIdi84uGOfjX3rAAzzTOV9l97LDsGZo5lXwYx6Kp7GRUmvZmyWfqUDyRzryQmrs9ZzN7QHtCI0fR3pKCHvinAmjqamq7bL/0ABtBbHUgWu5rhad62E1deg69ocedoAQ3Q7BQ8IsH/7r2wxt+o9Nm2nDFe5+NQDTeMCYE0O0Oy2o26aPBT0A9Oik0Ul3noWWP/f3ovOt+/ioKoI113g1Ak/E7/uauR/W9suvFjkwcKSSx0O6k+G/vihdO+vLfW36tIK+/sb9lGjHxt9On9xjYa1iLW/GcMmx4ghEQHaFxE2COAGiD51nQtwk8GsCzgattnrYdGWR4uOVaSB84LnOeqUWduvEV/6gTUKMXAPOSDqDJ5U0vmhjYQJXxEB87OHPeh+JXE2UxclijT9+GB72dicsb9RKamLQVMa7KtPmjwYmDjDDeX7VmmfexYcNqFib60Xt0XwyQT/EEkx6DLttQnYEmKvRad9mVSIFmGkD7Avxp3O9U7IiTd9BFgBQvj41f3MI99/HaDi1oIBQDQAfT0rE5sZHnNnkF9YQyuFDcpjobC+pNKaDudmd/QLltTZXNm4/OyElzvYXP0gFr8tbaKBDCLnFRSdg7qkWLhXSwWGvBuLAFto6+DVvbm8h9WusHGvMC1NmhAzzzKg5AGts3stYvgn5uMnXYdgBoKBijtw9vzOrVei/hRUQ4pJcIN9J5D/DD+d/YFyAG+qafa71H9AL+y4x/YY9OADp58xRfhk05uEaoexlhgthwpeD/R+wjLjUdusAXA0D7M59F20nDIHnjntoAy8+dbZfbPQXHav36mQNEANDh1q2RVUV7DLdIHiCiMUOMBQLPPlqdYl0FRWVtFjul2234aWq95U/9msVztXm4ySCz46xRrqPa+WE1N7k/t13TYZjZe0ZjoO/E9dfjlVQArYPlUhHOwWYxFr78B2TE+uXO1GplK1D7yANddCs7Fc6WFw2T3WzTG+O6AEbFM98xdsmwwpqp8o3xZXvvUX0PJNW4WexBGL3Q9F7GIcufMqWVFBSTbEqjSrfwQp/3ycAz2vbNO4fs368Ltt77won/o5NAqV4tQZ1RhZveC/MZ7RPj9xtTacG/yzw3rR3xQEa+m/LpNvnzQqBfcMns1bPn37Dy62oo3EaDLup94AmtOp3w1IHTXZmOpAKN0i3+1QtuXvns9y9sXI16xIPnKnm4z7iv1+Beg5tNdbi0DEHhJrXtmOe5EkQ3rmhY5OmK+FWNlWGtHAQPtGkqX6oANKmokMuVJkJ0wFVoWnhCf9f8d80AIGrz4gAAtJ58AC3Fwgx1l2YHvi2O6EqRVuWpzdt2XD6gfc0xoakC0FRBghE17575o2G3flU3bT556Wot5IH2A0ADJI2NPtpaP9MoF8BaZMPaZXG90JVZfqcZMag1OwflpXlyaXOSVABdRXF798aHsXGalZY992az/UIAOjfD9RasfHIBdPToFpvURR49OFJrVX28ubEtUQBdCDuFQ4IkAmjh9XcL8AzAYKxS3QH0+pPbQcCKFKyTC6BDpLgNz3PYcNZJ3kMdANoZHKN1v+UXs+MmJQAaz4AUtxl5nwnUGQA0HF4PacMvvcJ0/VMEoDkxFxztGLdnLbf7g8dqw4dbG0BHFLdxYJEez2IO8LA+0zZu38I6AegchhCrJIYuCMYFxsoWN9fK7J9pU9odZXqMkAd6xsbpWJKJ0ZM0AE1VrghnswCv1OWlbTtsX/+8Qq1W6jm1T4iITWXE5KJDrmSHuoRR1w/L/ezMdiY95mafyd7r6t4DTQ7I6l6lpH7C6IGOB9FGAG1U5Y7FQKOmwgu9/yltWpz67z4POdIcbTetKHnl8cO/mBMKxQC0pBQnonAnAtDS8017aEHjvuTrIy5p3Tv7RFjZJj+RJgC9+JHVjyy4ceVyEwCaHpa9w4DcgnPe63ePK9OJwK9kFHD7vPrOz+787clFD676JVpPY+owKdxGP8X7cx/bf2iP/vl3kAc6QtuOCocZ4p5jYmFCcTvqfRY/aT8RGSp18TyLzqncipSFtdDACe4FP5rtoVf9I0+EmixRWZOWm5IGHOXMMq4KaHnAxsMXrfXMf24ceeJMlCXeYw/FKQXlMk1aDmUJPBO7zrjXo2m/OxjvjfXvK7t75/EdtcU1njj/GBjdl+lChVtoHCSjyDYkOACo+vW6Pjuc9vvV3bQ/TQHoHwDmsnKdz2AsEa0yaRsWFyxcpogn1p8t9ZVfasYbKgB0Ws5LeE7Jy+VL6arwcsZEw+KfNsfGRZ+ZljMf8cHmCkef+9Kc78CzlbyUSmJTixdRcRlfAgB9TJ0A9I4xU+GJJFplcjzQ5PUXitue3UMhicIdtt/M2ne537SA1frTAaDZG2h8P3NPqYFXCW8/uorAc4jMRNyWirPV+OMYbb8bKDOEqcJ/uRPiW47nI1n3klAIPPvwVRT3TNnC4+QKsWF/0D7ikivN1oQvfiqL+8qfx31IBDBJe0xwi+yt0G1E1LN/awsFjtGGDdtups6Cwt2u3dk654+iz5PjgaZx40N/l2aKuP+4EsA/T4cK9+2mAfS78ECH7PPxAJMX+0872i049CpDrL/O/gsAbdrORSjc62diQ3VNstYjUtz26xnMx2meVvY5/vwLK2f982dpxGKstQgRsUJ2GlrwPD6bTABNR1tf4ST3XChum2a01NqgvRfUuweSZNzqXb+m/qDRCy33rNIDbaRUGwG00QNNk4dCtmxnvNJ3RPdRLa/3bgl8/cChC2/zbQ8RcDN6oc0CaAncZRina8yDvQf2m9RhClJmNblkPtf14OKHVj+84OafvzELoNsdlpc7aX6/e5wZDuTtaPqCWHP/10+vfX7+lF+/NKQMiwmGoQbyPYEL8f7Cp/sM63pY/nRQtzPghY7StuGFjgJo4XmWqtsEmmMgmrYA9QPPMi5A9IjGSsPB0KAJmeYB9Mvlx55kE7FwyQHQNPAIPCdQUQm7uX5XjodPNevxTAWAJs95dbt+LHql8EAXOpk2CbTybJ2Fh3TzzP+rptH6E2jo3A4RsSQBaBplUjW89lnEHwm7f7umLgA6J8/1DJSkkwagIzR0ztPCGnfq/Ase0M9IL5hP+hA1lqQDaOyCXFHRsOoXRFD/OZvuzpl7a231l//OOQB0iQDQ5Jlp+rVW0Iijqw5+IH3WN06HfbiW9445zwpRuAlAcwBo4c5r4oL6RhS3PdjOJsSKAcbd09nvq+7Uagm3iPU5AWgbfxN3PqyJax+5PSluV0BxO0g6gwnOpXS2mfn5GK3vjd+YrU9SATSB5yDqvROWh4Ssdi/AlRwA+lLT4nk75j2UnefSnksegIaP3AbhNicOMWgh120/23yeEdrRB2800+dJB9A0TwPY3kE0TKPxs9uhCw9gyzGNndJjWt0AtAYAzZIDoGlnuwNtKMKKKmjm2ifazW2PNtPfdE0EQG8EgOZJAdAEnkNguHh12uHsNs5XFpWzgV1MAuhCjLYrbwWAtrPnkgigKR/henzfOIBn0znlzT6PvdfVrweaflGvX72S+SmjF1paMyE/iZfwMEd/xoNoCXQjQDuNOW7+Y8T9NpeW9djgpZO3/1ZGKUOMIlxGAC3OrcmOGBoq8VY8gHZ37J/b7KwPDn/QneFockEmUIeCix8EgL6lRgBt9JzbCUCfO7/f3a4MB6mnNGmBH4ht+6Z4xxsX/zBjwwrvlmgfx4PnmOeZliq8gpNfOPiorofkziIKt0hZZYh7jnieoy/peSZAHTteqTuAlgMpNsEAoBHGN3Cce95PZjvoJe/IEyFslhQPNNWTtoBVIrGiFSXNCgChtypKHecMav5eqZn6L4QH2mm3wwOtJcUDLRKn41WdQSMAjQXohGwH64uDoalhXRveLf2DZTW15ccAYqC5i1S4kxKaUJ3idsI66gDQGwCgu9XBA53nfBqH56dGbZuZx1jvaySVHj/D7jDf7tK14lDI/6/MvNpTuEUo3PBAsyR4oGkHRN5nbAhrXgzrAaDhgfanOd+GISHPTNOutXHgmR4cPFu/hfzsyIwO75kDEpEYaFC4NYrzbnoArdvR92nC8xxH3ZbjLsRCGY8zv/sardvDppgWnAC0Bg+0lgQPtFDcxoac8j1XR+oIwavlt52oHXrtQrOTSQBoDg80fKpmP1Pv6zDueTGsfsDAlap6M5y5sQfswy+52ux3CA+0v+I52M0Tm3zc4wu4DebZCamNqO4dhB9XayWuUdqYvqZo8wSgwy1bnq3Z7Y9GlxGzTa3fdXRgUZLNNChuJzQLvB4AOhIDnRwATbZmF8bLZld03tYTQE/fOANP79pkrEch7hSiYRH5j6qmGLVfgWkwEMDUlACaANCFbDzIGjgkSoKdjIyyYtT83KzbSJjVXFx8/Qbn3k/VpQeadlGvS01Se63kLRm90IlioY3g1gigBfg9cU7vQw84pd0V71298trvnltHqVoIJMcrWdPviQA01cHo9ZaYwIUpmnb1yiNvzu+YPrSpF6T6AOg2fbNzJ33Y/253Jh0BN12hRKylv5Wy7V/t3L7g/r/u3PCbANC1gme65qrXDzmq00E59yDuWeSBhqp5RG3bKBwWBc9kXyMUburtuoNn+SCr9EQ9AHSyYqCpvoQQiSeeyCDgb7pb4z87XPrIA7TaPYjU7mSKiNUGnqk+BKDDQT6mmS34Z8jmegucs4f38cx/qaaY7p8Dxxwc0h2gcDe9iFidwDM1qI4AmmKgkyUiVjWGG/4tzv6dGWR9cIB0jzt7PlKb1VyKOUTE/JmkcNrkMdB27JxINKx2TnvdAXRSRcSkwoaha3FMuMmlp52ktXrlq9r6XMwRAGjf5tGFmj0JMdDYfVK6KkDoGqqGqPRA3nzGCyZqnQvNedGTJSImvIiwmkTdTrApjzUqpAWY13GB1v/qZ808A/EckiUihp0IL6XY7WqAXKTC9QDQyRMR4xp4R46OmMBohzzxDtmL+M6ssx0n9n7fTJ8LAJ0sETGSsKR0VQEJPhPUsP4AuulFxGjcl8FaEnWb1MMjpZ4e6PXT8cyaPAY6jHOo8nAezs2rOWIHgM5NYwO06zVTzgEC0JcBQGML+WySPNClCKuZmaexmVrh3nRVZuZ0sq7ZC6AjPW30QtN76Q2WgDbeC02/R+jblS+bM5s5Ll409II1y3b8750LfyLKlqRwy5RW8ncC1vF52+IBtFT7FnHQZ889dGzXYS0ugKe0ST0DEQr3348suPmX6mKgjfUWdW5zIAD0xwDQWU0HoIm/UrHex4q+KmL+XcHtH81ePXX9z2VGAL1b3DPqFgPX17532PBOfbLvg/c5q5K2HQXRwttMcc+EmhsOnquJX61zDPTLvtHHg4b5YlOrcJOcRtWooDjzo3Gfh7M/3TZ+Rm+XORXxRd7RfaFSSXmgm1SFO0ITNgWASoEQxuzvmbfo78DoUzXO24XW8Ue7datehOsHAGhNJxXupk1jRUYkkee/5kWgbhTuiIiY/hSex9imVOEmgyAF0CJGlUNmht+cRZoQYeb35MybXdviFlHhzoCImDaqtmsb8u9IA8I8ABHmDCrFQPMZaTnzbjH7nRERMeeb8PoTtbFp1lra0Mq4ZyOfieYEtxc5w+7LWevXXjQj/ifSWE0eA4o6vwkMy6aL7UM97QDPDniFau4WbBYrmn3P/M1O1npNWWOm35OSxkp4+3HcWAFyDcTPqi/wFIVZUN/lmmUbeMVtplMS/Yw0VqyJ01hRjPzuituJmlJnCjenNFbp6c9gQT25yca9GPbYGjkJPCOyzShOEnaU2IqzC7UTe91vasxEAPSZeD6P4/qmi4Gm+HIIhpFwWDWMC1ndAGz0nbZTu99h1tvIkcYKqUXm4XODzbS5XtfQuPdhd7MJ4F8wFmIF59PsU8RAk1iiqRLJA73uTngymkyFW5jGmOI2BXhVY4LrCKApBroYMdAA0E0bA42FExYkiNfjXmQjaKjHtvAAACAASURBVFOolZvq3L0XJa0HmmZRT1r1G/WLpBfaCKCN8dCSzi2BczyAFp8bckOXfboPb7H/k8OX0emnTPtk9EJL8FwThVsCdOlccw+9qWufI2/oPsPu0oB36iplZb6fSERsEVS4P6xehTshgD734wF3ebIcTULXJfAc2BVk2xfuYOFSsPpC+o6PHvn71nUry8jLL0HybrRtw78Fb5p/+PD2vTMfQhx5lkxbRV7oSNxzFEBHD1Qb4nmuBjzTAyjjtiBUuD80rcL9qm/kcZpmfxHNp4xSTVIIuJHids0ggpc4OXsAMcSf9kmb94WZiizzjjlYt+sA0LYmCzugvqb6m+E5Yi0ChVv/f/auAzyqYm3PnK2phBqqgoACAhbQK02qQApWiBRBsaBSBDtSozSxcrHitaIUwQ4JTQxIURRFBFGkiUgLJSF165n//c7mxM2ym50tgPf+DM8+m5A5c2a+M2dm3q+8X5/WMcvWCtHFuMcWe5vBav6sEQ8cH0p5oAFCyIWbAqfOSNFdnYNbQH1vDxIxizyJ2NnKA60vWHpvIXenyvkEc0nJh7GmmE7muCMfIjS30ryVJ0WPKi67hQD0mckDrcXeety2Ma8lSxgkYlBaOArFR7gFkaFFf6+tBDzToLCy7TK7Yp9nh3a/zdtWLnOqXwagJ2K9BdP4GQLQGng2g3GbSMOCiATLPmKLVzN7zSf4JZOk1k1xrH9d5jQsxnDaSz7Y0KppvmOY5SXY6rwZt/22orFwH2GnrG+xk/kzeJ9MqQOw2DHjVsgfoTuSup3QRqApXDyM2wD/GuN2pYW239BIxACg1di4N7GPEuN/0BsE64C/v3sYt2H9N2Bp9jkOwYV7H8+vMptf32KWTNuaBbpu3dvQ0TmoX5lGRKY5/3Vo3pRgtypCyqrg/i5IY8Wms1BIxM50Hmg9ROQwLM8lp7lBE4AOnURs6sEpEAWFi4S+/Uk8CYp7tqnxoCDwQ+7nfX0YAPossXCTv8JXNsFuq53JcyWGfL7KWZbAGVnczvIYonU7HUBTe7oF2jsuWbdCe39XsEDTdSYTM1x55wW1Nr3z51Fs/wQ2va3Q+s++Ltz6vb0Bu26BpgXdUqNZbNI9K9tPi69laXUmAbSWB/rVfa9kP77juwAkYqcB6OTWiVWGrdYA9BmxNjqLAZ7XnmSOkw7N9Rpu5idWvLx/3B9bT+kAOhB41q3Srok57XvUuyT+FVifE4lnRHPfJjdufDxWZx1Il02nst9DmVwBo8i0RkSxyyU6DgohDzQs0GmIDlyAi88IgKYJRnHPlTrwefpegFNvvxhb0ZYr4tcdl7FmbXCkXg5G188hWUqMGvVCL4wOnqUWMaQRc6uuPlfELF9Dndld2LOWJb6wsAEPnMpqpyP9MjsOBjgckJiiXnRrrZwFtOLtcap9TbWqD8qSum0+1Ce2alX1DcxzWLekdA4hj1dfsCo+D+HC+zXhT/ORFy4uTKiSkJBbwPkOei8Dlj0ne1RJiDWDPE/pE3InZC4oi3km8Cw1dzxtgn2BPROTuBQ5kuWKEG1i7QW1F2NxIVf0EG4l13655dnXl6nscsyRDZyZbrfsyN8vQ8KVCQv04/enTcD7DabxMwCgIUAP43ZQC5wuAKSxMj3Jii9+izcdd0xGKuLP6+syY/wi9P/MkCkhblsDz/4Yt0/rIOWBZnuZjQ9lBTW/512HSuVsF79My4Ck5mHehLM0VC4mAs+OMtIwdyXq3r9bAcTmSGM1Qj6NVc4r8apLBYDmGMcZmPdoUhgQd06M2x5td4Ux47fNvNg6mH3T5ncZl1eNRKxOnUF4jd5Ae9EH0JrlFkqXQpCGVUwRFuhZkQX6aVigM0OxQAujcQkUIl1k3pOQ65AJ6BjGcAqJIE9/pJTvfA2f0KCbbLseC/TBJ9HUeBmNgmy7ej0twsIdy0oFBaedPkcqtCfYL3j27WVjoLU80JmsH46OpOQ6U546tHZsQ5bnm5Om8krJTkOVzfn60ZNA9Df16PXtXLSky0MHzvS7TigWDEB7W67pZ90+oFucdSu0twXae4y+buN6uiwNQNPnrlXXDLioU/U7sSDIGN3Ckh8s0K5vX9/36tJHd2ySB9DxicNWdZhprWKKOlhyO1SW90M+K9ldrBFsUv5m9JEs0GN3/3CKGH0r5Hv2+t07rZXrybUdutVtFvc6V5QkuBaXsWwTiI4OeNaPIoFfKFGiutWOA+KWbZF9MAuLU1KYQVmIXkY9jRJNIJ1xO+giwEWB0yn6donPXiXb92/t17d2q+7PcSBpKHuNbD1v4Bm07+WNimJYoK+/LGYZpaWSKj8UXd/abFRX40Wm3ChRLzrjtvwY/u4CTFtzlMMlYxo1WiN1KD8g2sU4bVVfx4QfVLamRXU8dNIn6/PppgQC0OrkmubSZ2RyQFOndomUxCS7gRhOiYQouoWC1qDGpJRVIcpdZar6nDUpm1wOpcqhQ21iq8UnL4RU0nFBiLcLcgvdIlRJUjmcwNYXsuIUmdRhdDcc2rnjWNoTONtORm+j7soKy2AZaZj09mWDzMezjQv+DSgmlT5P5ParzVymDyHua6UeUiiViDHZXtPzkXqcmgX6D0i1D790knwaq+0zbgGFOilOo3s4J/DswjQkxm1n5epeL7EA64hXwMI9SlZUggC0W30N+xatNdGd9zRPFegzyfqs+NcvaADaifznsmms4Ofr3rBhAK57E82TXjZ6RQuvIGs/wLNbWh8CAC2eVfpeMlEaQM/dGsdirZ8DlnaPXufLWqIT60n0/QRct/17LBDYWwsX7q6y9y5LY4VwGG2tiaoFWhM5QitK1SS/pGF++rgDLNztZVm4NQD9JOuLN+gD3Cvq6yRNcfzbh++hSZlsnewckJX9+XrRk0DUF7fode2ctKTLQ1dZ+YuFpv/T3bm9wbX+s7dMdRDtbYWWAdDeZGVaDDR9Oj100aU9pzR77kymswI4dW96a/+cJWO2b5AF0DWbxycM+6r907FVzQ2j+dSIcfvUjgJWsLVQUzRr7Nn44KR3cuWr+x7ZuTH/AO7nbX3WwbQ3eKaf3dM3dbq21kWxb8PiXDVYuioaQyhO8vokCTJ2G1dExwxzlnQ6k/m21OsMTIE1JboxuNRf0stSTjSZBQCreRE+/TpZsleQ8l/mGX9rT2nhFsoXuENjmfqh1JEhDfNtD50uVZh6A2KgpZUAP9l7XYoY6K8wF6Ke3zxk0rDTBfQmtxSNasTlAPQ+0cUq7HEvY2LfHu0URborvb9TEOaXSxXq1FrWo9ODuW7rQ8wVXeKZI/4d9JMYw6NXMAmMZdbnME5sFDX6ojUxi9KuSBWECljthVos902Sr5pUu9obqLNqVHIFZP+Nmef14jU3SJHjEIAuzU15FCmlnsJ7Hj1LHFn6EYtIcc+U81G+IA+04JPYBsfzPGOxHIA+MrgWXJQW4Dppa5hUfzSTFlSOpcS4LasAoEAB9U+8c31487HS2RfE9unXwzWK1v3oPQM0poHnU1h57MF9jrxkgjhMMYdfN+p+KTnRfVY8G6caYmbjbnfg1zBetcB3EhzOWCZEBSmV4pafFJutN+/RgzhSghaRmam4e/Toh/6+g8oULBudor2nGD6BZ2eweP8Kt3RyrjzPbmoyTjpufs7mWFYjEeSYold0Ol/WCo2hAPP9KMCzlnLLT6EzgeDrkcZKWmlFF7Cph6GMVKdFG0CD+JOVIF2VKoltse79xkrZNaHkgc5/EspdwRaeCUUj2j0J9ofHkp7i4Cw5X/7JEpA5P/+T+38m+uZthfa2KvuCZd19W3e71q3VOvjWgYY3YNZjovX4Z72Ofo23S7hu1NHzQVuSWydUuy+n/UtIF4UdJBSIF4KYhHD/MPevNz8ZvvVrWQBdrUlM/P3rrp0WW9XUJIQ7VVqVAq+K9xazk9+BfBVAmizPBgp7MmmLeN6Xc/54aNtXJ0hLp7tpe1ui9ZRhGnjGx/X0jx3a17ow4X24bVcvz/HsJ9czNR6KZPWHHnTcnFFux04Z5qXfBa1bVmFBaXoXhXKaCh5VF2IyZ5NPuOzLj82uGHb//u0s2Vky7tvU/XW21IuhOV2Cz8Wy45Wpp7sJh3oq4yBCQ07tmy41fbFc5j5U52d7z2ZaGivGosou79/VWbZXnnqw8MzNjzXc35YvkYqrhFXXYrQrL2LhuQfPJBQUU2nHaA4FiUN3Q+H1dK5131Mtg7hu6zcSiB3OdbjfBOgaEJpUKqmNldZQBp5l4U/F1rAgCTEbJGjyrqwA0I6C2HcFV6LnyqoH/1QaRe7pOd7V74oLbD2rNf7ylIwcNQB9PHWMIpRpqB8dIKGpkIlx2wrYGaKxBmzEGMRTrI7jac4lAXTBTdVZYex8LG7SOWmDykYzaWHFJNIwjfgshMLZX8zt7sNbjv9J9iqx8+kU7Hmf4AlGzxpK6p9CyL84JCBHkwgAWn2brR81jGeeRnzqd0hiyZxYZnU8i+l0XzTBkca4TaRh5GVd+Sa9DftDb96xo1z6NgLQXbveiDRWczEgSkYRedHeU6yOhWjOLhHvX+GOwoXzz2zllmaPSAPoFzbGiAuqL4K8ydslOoXGALUzO1SBcTtQ29/w8fWleQc8APrgg3iOz2Bmhrck+/REEzkUdR7GbdI9yZ1woOb6ndnYNUlP8zwZwWkkYpNYOjwZF+Ge0XtH/6aDnJoEEjmZ8AOZ/p6vc+YkIDfDztz9/6kte1ug/YFo71hl3QDp7fbta4XWY6F1MK1bpn0BtHe7OoAut0AbrSzm/g3XjkpunpAGEBiVRcf3AeAQpf704cG3P7prS44sgK5Szxw7YlOXqXE1zJdE44ESeLYfd7Bja48zYVO1eGWyPBN4NuADt+v81W/vfWDLkhN7cT9v9m3vlFbeebfdM3/q3LbmBTEfKopSk3TiYLfW1tdI01XprtvBxy1cbgO/dqCp8tzD3u18WJLSAYP9DJ2MmgsxWZ3J+hza5BElCFwc2N6Q/YUsgN4kejZy201LcYhqEVw2cjWoz7RbhQqetdahwIAl9JbLrdlL5e7G2C+2Xk3czEQu31EjQqMxyLGGB+klF/MKzc57L+MrQdAZvGwXLcwx9ouegbFgOIQRIgrw3z4tcrolPVAPMF+gwFKfzzeLSbLx2uRuboa7OawwQ4KPTK4GJf/QGbfD2/QIXopXrQnZI+XuSI4y/cy2wtI3cb/btBkYjUI7CK1yUn4g4kdoTbrxavIAuuRI6nDknsehVnNQibxoiguAZ1FJ2p7Ad3FAiDPY74emysRwUzNi/8CqmJRzccaNDpDQrIh4Y0uwBGAcIT9GARIxxZnOm0+S9jwCiVgPPF8Kf4naMxDFOE4QgAbACLVgP56r9DgxlPPMANH2FVsUi16IYdWMUxEKMAZjCP2Gfjtogu6CLM9QZATTcAvxq+Jy9YQLN4V4BS3kTuxevz4NL+gCtE1JKSIvJKliAP6S2HB0CASgX1FuueRBaQA9e5dF1BVQHAliPo+8aB4XkMhByhFOUc/Bli/xHR/f4F+yN/YA6EP3o7+zcU1ox5EAN1HRZKmayJwiUELOgL3bg1SLV1fJ5Cdl+l8WA90L9hcouaKkaPSsLE6894vxPUq2LzL9PV/nzEkg2Ftx5u78z27Z1wqtg2jdCu3t2u0NoPV63nL1Bs1kDdXBs/dm5H2dHmtNALpCKiv8bunyWONW3SZePNVgMhAOin7Byr3t48PvLbz9x1WyADqmlsE65vuuU+KTrVEBSxrj9roTzJXv9IBn+gA4G034NivwbmOnct45MHLTx4d/p2UeH936TKBZB9EVUoc9veXay5MbxX0CF+5kD3D2Ig0r25CD7cu+wpaOIvM8dFVRXZ0zYpevl31o80p6XW1UTHCDZsmy11RWj8COThoWYnulBq4O/pc5+xNZAL22pGcDk2IEgFZah3gvv9V1S2e4plPI3y1UV7/LY5d/KtufLaW9G0JPlYOZ0lD2msrq0UKhp3iKuD0hFjmK8u9uJu2e28W41x4LyyJ/EOOJCoCWdEOHUUD8u5ZJfYLzwCnDvOWxa1eKpUp9A9zN2d0RywkNkCOtBStDiKRhfm4t5sCF+z7ZPoFEzGQvqvMqQOBdwU/9Eq3SjkErnBSMoQOZ+Km09FS3pAvXy1lWoCKwHU29C0rGFyGyyIEEGlHAWG2UYdz2N3xOB0rxLKtzCCmg1tDIgxZxYlAis6vv4s7kNh95ceNVKWfcDuO4xFkuc7tggZ4g7XkkdjwNV1iRhScYlWcgbNipTmHlCeSCG0RKOBIsUPKSB/OMDDk3+pxMq+qsMRHQmfgCogCODEwYa6MlnTSs8g7jKe3ksbG9+JVX7peZAASgXRs3XqcIQeztkfONaJZbyLsoXgtdCKPA507MUbYtHMUzZZUW282qYpyLcw0Y3KNQkHyQHTUxTqnOZIrgP7AJ9a7CVVKqPWpSTDt4J77AfC7C3dbLe0aM23Y1jtnKScNkOl1WR7A/MEmvQuKz4zJXEYDOn8S6YGZTpp2oeCxAbm5VZRvsDta3zgwuRZgo09fzdc6sBMLYEc5sh/5BretWaG9w62ttDgSe/Vmgdec7X/dtGrKvlVsH0acRiVkSjXEP7+j6bFwNy6Vl10VZZFDfZh2ZvyDjh2w3cliicT1+25sETb8n9dtgiDWYH97e5ckqdWMiBkvuUjfctvNYyZ+lGnCmuGcjxT6T9RngmUA0YpgL18//6/6v3/trB+7vL+5Z72t57PmMX65tXqdB3FKFK3UjtTzT4EMBz7qwVMG6DohZukb2gc0rSr3caODZQPsUeBdRoR2qOj4hRb/9fUc75+rQdubshbIAOqcotbbZpGRhO70yoo6XTfJICLc89weFmCr6Xx6bTbGFUmWnSK9ntzN6XhGHJtCLoo9B6uZBKsFR5DNW4rijsbR1sZ9hn60EhC2cDrUh+tKe3hmaR5JOcuQ8+rr92MlHGjQIzHjufYfNAJ4NSpNngfAP1vIIC4FnrALm0EnDTrsxDk5vxyRmAQzLFRzqjPai1Fk4b5HVP7K9lnYPfVWTuz0B6G1mV3E3XneN1MGQmnUcTR2scoVydUfG/I/+cpyLTYh7Dp8jCAR0gr/IDv82XiYNl/aWI/c2EzXewnWRAwli3LaB/sARiQOQyMOjhwV67EbJx8bEz9PbMSNHqEmE5JF4BsKJI0oe3lQ5xm3/XRTsY2483p93zZRTYmzPNLOjNR8FnwqxLEcEoKHTwWYL0jYjdMiSTne4Yo/D7U6xdu68S1rmX3/dWSjKZxAZZXUMv2iWWxzbCgCeEYsbXuGUc/5tZfvF98m68YrMHCNrVfct3D4yrx39lHoc4DkvBHd/wbayrRvb8MVyShbtXZ12YCAe6nv4MVxBaeLVRI51hkjDwvRPO2AUrG2CdKoowU+MZ+2ghl6BVT1yJZfHL2SH6mKDqk7hUun6wptX56+KtgQi29Sj3Zt/Vns6gKZe6Z663t++P+u/e1+nv9++4Fn/f33E+jW+Lty+FmjNnXv4hg731rsyqS825og2p0Di/n3F0UUf3Pz957IAGu0YHt3TbXJSvdg2ET1CSOnE5nxWvJNIw8ht28O6rVmfAZ4NkIbBbACwZkXffH7w/lX//pMWG18AXcF1G3/XrP7P/dylUc1GsSvRruaOCyu2p4Rhfda1JqGO1cWc1w2yrvhS9rqF9rTmXOUrcYaIKD0YTS6yPIfhgKh3lVhBh31pzXo/k8vZv9aJtKrcwZYhgk7arSuQXAiohbCVB2pGGFT1tktjs+fLyn9bUfdkYYxZg/rNZK+pbAxhKi/8NonDaZbRwQZfmJQlbV3c60gfi7kwGSeOiMiJaP7Lu9JrscNvu6yGB+pKxmvjCiXXnvosgNdDkcrdiLc/psxuFulmh+vfNycsvV1WibRoETNc3zsV7tAKxU2HZYrSxq+5EeMjBV+8JMbFDviCdo+vlX1EVo723N79wDjxHyyMkXk4wdpJ4Bkrt+yt/dQDgGbsJXbSOZa3XFxp6jP9YrGvi5VZ6r6B/g+O4MYemdsAnO3k/BP+o8PFp0CjdwNvPW6tbH/ELzOuQP+/wrofGZgDaZggy7M9HHVvhd4u4Q61H099wC4zBrF5jknNc4zEXkuhAJFMACALGISNSO5BRx1JHRTu+weUb6m8XbtfZfqrvWLr11+DR56FT2R8Iy7MlXz0GYzbwd2eA/SOuNsZmwsAfZc8gM5UWKuBr2GxHSY7Zr/1yLyDVFUsNyDjdqBOb2fO+legv9KrlJjy541lZHmSZu7Tb63pFaGoKFWr4WAS3g6LNg667eyqmtM5pUWVKscmijZGA1Jc8ih4LODYCy+p+5Iy+UdSNz9f6R8jgUjPFP+YgZyhjujy8QXH3vHO3n/zDonVr/V22dZ/1r+p276Wbp1IjBaV0+Kg8X+WnlMuvqLjmKZPGUxRcPHyI7i9a4999u4Nmz5y2zT36KAWaDphPPJ7twlVL4gNGywBELDCPcXsFFJWEWkYuW5rMc9kfdYsz2SBLvs/Ay/e+uWRER8/tYfc4spzPdNaWvY5jfV8xpZr6tVtWi0Hsc8NNaFrUve4cYdSvN0RQrnOU9eVdqt1ebbsdfNOpTc1mMUqHAgulL3GXz06CZOaNMShejUl4NAlRv1liXszQ5LMJ/vEvxIT42pkQ8IR5WMNlzTMr7wUdmdr89J3ZGW5uaBPDbNZUAw0cq+HX6JBGubn7ivdTvdtTROWSbt77bGlUkzddFjnwiY+0d3QQ4j9BwkRm8+K8u+vKeluTmPNtadNQz+lcy6fJh+ssAZ8KO45WlpGeGF8aI7Pvg1rhtQhkRQBtsK0KVhzHsfP4XVDV71KkIb5ygD93Ok2sJ6x1Zb+KTt7bcfS+2AtfhfzJHwggVhEk1sHz+GvOoA1tI6/wezmh3ijd6XStUHPZ2KHi17DaiftKeBv7jAnQFApuANDJQ07XdCF2M/68lZPrJR9BmLHtJbYUtdgDOQ0FF6B5DTSsJJoqB7Zcn64tC8f8qgU34LIyTSqzqp3A8S+hDGEDaAFhYBTZszgpGG+MjrgdrtvMHfuLJ0yUnzzzZWq270CDYXvbqAxbsOj1wHSrQh2W/QB9GN8IXM3HcIzuJzbPMUUf7RrFhbbB8KbMLiK1poSjIFIwzSPhZDKb2z/kTb8jbZSpJbUsph2qBdykn4RCZM1Mn2ANKwaDqlkWwp7rTkMlhdi4ZZeJ088JS5VVLY+UiUXemzD57FdB9nrbd/gYazyIT2j85WjLIGwZ1yU+/FPbU6XjzfI9bYW+4JfGke5bbNsSdLWCj8f7zHruEwH5noaK18ArVmgqzaJTbrvq/ZT42tZI3aZ9if4A9+eWPZ272/mOzwAWnccDOTCrVnNH/q169jqDeNAehX6oyTSMNsRuxb3LJD3WY95hoKgjDgM35oFuiwO2sRLdm44OWruuB3rmR3/PFZo335WYDx/cUenmjUbJpIVoKnWwzAsz5GBZyKjFbf0N2d9Sr6VMlJaIHo35HbjKlRvLK1+92mYgDP5YoZ3ei9rjANAC/aY3VL8clfJWMQVomdcHEjEcBDoIjNWf3V0wq2I+u7VMLTzw1tbskBOJSf/X0Svam7IH7KHRSi8mU12CLy00WLS8RqNutbmdg9oEbdCWmsOAH0fOH1ewOjDYlim+R+6GzpFp/FPjCW2u6pJupvTII+Vpk0SYC0KS+64I0hhWEwUwXOZ4D+zJOy9lcuyiWcyxfFw+jisb5PDBhK65VlqxfB9i8Qe3DfFWmuptCur7WhKT8zWubguPN4FnOM9pGFwAQ3nlak4BDf8YEEIVjSS15Vjm0fqMCM7VHcWbh2e27xm7Yd+qZw0LNzVq/y6YpjGBvCWYyleUqqIbTObI3g8B3tUmM+AwDOAsxa/GjIQ8tNH8RUXxTfz68bKsbkvWmRgSccGg/sAngDh5bLWnGRMYD03hJIvorzrh1TO+5o6dPhGSuCoJNaubaUqypeQeXgpC8lyWxQHGntaWsM4BFXoKFEeqp/ybYf788yuUso6ulx8tHMGXj8K0Qm9AzTv7biMwLNDXj3q1e3drMDels9sLDVHtP4+daAzM/Bl+DGs/YgYtz2kYbIJOf3PBoz6qNPGrq05gxOnjlTJzxQXQdZkwAlfySWYA2InzeCDdTO5tOJBqoPnK50VCYT+op2Vbv2jblIZiPYHrL3ra+tE2cf7Z+/jkLeVm1YuAs36t04kRufWcjZu/Gy5a+U1Ay66tsZQ/BwtfFEu9EM/5a/5T/dv3nIUu30BtM4mrtfVMaVh9NbOD9W6JKFLyIs3JOE45fCQhp1ylTNuk+u2BzR7wLOHgdsDqBEXbdu39dSYuSO3rrJ5QH55uir87H3kLCdwe25nl6q168fhUMJahgOeacCROsIhQ9htt1qXzZcFcIsQg6vaof1nAvHuodrKPRMmTNIwnxeQYhFZ5kHrvmczJMHDRjApq/aqH8MNNyWct5leANpVo3H8+/v+6sOtLNmzIEkpGqYteV2SDLFxFMfdLgz5UxKT/VYmahkYjwrRiLcc0fi3zO3IaBK78oCsfPeWpgyBK+SrqB9Wf8KLQycALZbbLe7bGvAVUiynNJ6jJemPIW/606HKHTLHuQYLpBOmL4LussKRqieWHzt18mbZWG7i7bYXpj+ILs1AT0KPO6ddglY2qdnqZwBc7Ec0ZR9L7WzpHMSlub06YZVFmAMPPWyEFBcgDTOBNCxKklcRSL2IGYuG8ZpfyOWyXtTPwDoZZ2AWIF93iGumZu0H6KR0Va7IfHa8nkYptDm382ZPEEGVVBFbpjRlVtNKrDsNpS7wrkRvW4SkYX7uuZ6X2m7ifR6RiqUXAu7Eq6sidZvhHXICCXkMWPWFkcAzdq8QH2HZvY7CmjzQ1LkzeQ9JFfvatc2NBgOUpQw3DrHQvCHSsELEPUdnx4LukGexnx238MyWUqEL1GOx+LcJuJDih10egwAAIABJREFUzkPfNmmdoVzPsqRhviISbD9TSq/i45pKe0SJqQeuhrIOMhchE7fRrmJT45lduzSyVR5XH7O72HXJIcQfH5osLohRNAAdnpKLzqmCrXfFsD41H+dSa1uIs/J89bMggchm3lno4D/kFjpQpu74guZA/3f6ElMRTHv/3TueWnfh1q3QugeoN4g2d3roohbXPdXsWaQcgdozulI6trPwu9c7b3zFlg+93N+A1NstWr9hOYB+4PtOI5JbJvbSgpdDKCoszsfWn2D2gzYtzMmo5Xv2uGvrgLkcSJcRicGt23Fkd9Gjr979w+e2fM0Crbtue/PUVkgZ9uK+Lok1kuPIHbqt9sBC6mXk4Fnb4BR2z2+mpW/LxhHPL7o+WTG5l8L6i9jy0HocIWmY7xMkh8DnTlnUyamSTMrZoomlir3ZPDR0SwjTobwqgeewff8C3FAVYtLv1qzpGVpqpeDlN3F9gt2mfop0FV0JGwS/wruG+MMoxO1WrozH/15Xtm6E1kSltcVWNyu9pan1K1gZ5cp+e0pfuLy9hbkU8oElfDd0OuqwdQX5ef2a1N6YK9dTuHDb0hFDyV4kIi7Za8rqAasLl9nN40J8xSVuo64tsJWk16q1pkiiMkK/GXeWpN6rumH1D9XKQlILkTTMT58OqYrzptgaK6QZoIuP977KoBoWYo5cJDNG7zoccZ8mEQlp2Gl3VCHEbBZbMphX/QyxPcELuc2zQwOILG9iqGumxlJtA1+jo2o0X1cHU9VhvOW494L33lND/DqjIZQmyzCGkLkXhB1jyANmJfVd9A4Gm0vV4hviej4unVeZdajRB1OY8nGHmIoL6mJi2zbiOYTvt3MCXh93GDt1kk5ZaMvJaWI2GlcCgDaSfU6eh4WPRhqWAGeJsCy3/m4HZyn2FW92cSpvCSYRyQIL9IPQHj6L6qEZVeikhJhnlh9B3DZs11D2/Ytn1pdKHaaJbtoB8qCEkiP0UAU7QkRKRdikYb4SPQkCr/TqU7i0x8KxcaKO0QwlNmeIMQi9YJ3aDo7CDHDVS8fph36X81ecaQlE/4xxpnt8btr3tSr7A9TUM996em91i3MgRzwdiNK3zsBN34HioM01msZWuXt1u6kJNeHGHSJoDSbCvP3FW19uv/5F2wlnKer6i4HWx1EOoIdv7HR33Suq9MGhVxpoqC6V5W3JZ0W/F+OiMtIwzU37b2uzFv+sgWmv/zdz57E/SsfNGrxpQemJCm7mel91pvNyxvNXcrvEJcbHZUNUnUKDoh7kJD2oSoSLXfGB3yxZr8gC6PcKule3mmKQB1ogjli+19RXOgJGzQ5ENjBVvHLwxMnHM0JgUrY56rwJ8B8KKyjNqyJYbV3YyqtGe3ECD/eMk9aSSbJu6FuJ0beqcQFSkaSFNAUEy8XJ/+Hfl2QtaJueMgZEKVPx/MKwxASeTJyLX+HRcNNF1uU7g73P+t/32NJTcTz9AH2h6SFddFf68N4BIhFjPyAOtE+teHkyqyOlaXdBcUGxrCEQzAjQJrG34pzcBRfu+0N6ZhLSwEA2lbrsvWRd0TUAXdx7iOo2UkouebZWzY0YH2nnzYCdzwUfUb+YWtlfSwxPq2I/2ru14MYP8aM8eINHh6IqdqMaa+HCEN408dtBkiDItNwlt/L6n56QGYOA2zy7Z+CjuG56aM8fXjb2WiorrQkkERr+qLRfgojQ+Eh+6Vik65ErYuvM+tBEfI7aoWUwcHObyLOYmYOeQTRXT7GN23kfnjZyv8wIKC0U++rV6/BNpEghsbkLBYwdRsr3HIG/lxD5EMAw3qmTvNV/3boL4PZNceqXyIyxrI5gLoOdnUq0cBdIW6Inc1oBNvICcw8+tJFU7D/1R3yy8x68McSgL79mlpOGIeQivJRbHlEIngvNxzV8Yu19svIT0w81Qwz0atQH2YBc0fSK8BIpUatiW5EfZpDWT4GCJ6N6pvb8pUrBw6KGO5ERs74nJFC+0BCwLrOh1SZr7uvny3+xBKK5yv4Xi0Gq6/5ANF3oDzT7ytUbOPuCaL2uFktc1p53DLQOok9z4x64qE1a87TaI0G4Fbp7YCVDLjhk++3lf62dWXzMSXEZUgB62Jr2gy68plq/sjEEFSiRhhXvLWZ53+eDKgYMO5rlWY91/ps4jMCzZpXWCcQ8YNpdkGufNHvQlneO7y/RLdDeMc8VrM/Umdm7mpirNWj2KYQdkkuxrlOOxouCPEqPKTFxL8gScX0OC6jNrtIhgCyYMgdTnFwE1nWu4LQO/BGtosWxvmWx8NFtJZmUiYG4TnrqbOSUDSEVkXDiRi8nMJixGL8bMZShWh+DDFi86LAcebwt/0GKrCNHdLFWd8S9jfMgjNaSp2rOSmE1m51gKc5sxNfY9jhS24KQZRFWidAsG0EfndirOtkNTRKytgetWlZhrzOtE97mjyFb5IWRKzSHQo979m5bs0D/oqilvWvEfnVQ7q5EIpYKF1CkOJEnPKPULzmcO4YnOK0NkNP1Y9w4MhZjn85ChbXFpp7oUaXKN9Ku6PbClL44WP5Hui+aGzE+UjO0cmlCHiexHvS3JmeTa6pUseVehwOhGWsOv0zqArKzI1QBcc+fG1ULlGWhKWeCjQB/3wA1xM28zmIp11CC3OzIgPvh7gMCK6k1k3Zw5JtmX7KCi81MtXTDddFbOj1P8yHeYuy/5eQJLLJtWjKIQCjdHvJBSxVSUp1idtPH7KQ5FSKIOO1hxbuqOx0uV7q190O7ZXqjRU589VJ7oTJYgLn0O6iRhmngGbpGeX2xvy4VwpI8wtihw/sy/aU6IientjAal+M6yXmv2Z5BPmVZohQmgPGdOh/V8j03F3bhfeRJuVyLd/ZXFAFPB8nzII0gfNKwioMV7CT03h35xIbSFlUx4zA8LdwEoOW8XaA1VoWBFbuqgFlNMomixCPBmlGEF/72qpn8E4nqWpX8saIqkgysw3WUTlauEPeKQNg2Y5OqbWez+GI5gji5xs/XOhcSiOZGcS76f7bv6S0vmZ99++fPAu0NoHUQ7RsD7Z0PujwWunGXarVv+/iqF8xxmr9T1J5lca5930vXrJlSeMhJrJtSAHpo9lU3N+5SawhXgqfWItIwe66d5eYgpMpF4BmgGErzQG7bmgu3Hg/tAdNq0UnHzFl3bpl19OciHUDrdhsdPJPs9ehBkQnLRNOxaeSaSCBfqni7BUhdEKwSd0/61Vw6I1OSiOsdALhYR/wHENdN6IsMgHYZmMhKFrwd0HN4ZCh+x6AdSz90nCq+p6uk+yo2Cr7elj4ds3JsMLGU/R0ASF1dkC9uq1PDcKniZvMwZmnNtMw9EFP7GjfFjmnJ5VLibN7cxmS6tPYrGMNQzBsJMK9ZW+fluwoeujZhnXbg34dn6LbFvgsmZgKEUXtHcaODQnHe0MS88geZsVOdvY5elyG9CrmGSh+w9RRisvfwVw993asKd/c6Mcv/kG3ncHHvVIPBQEBO4mBKcud7hNvZNzl+xdaCgi41TCz2IyhgAECiJ3Mcs3e47a4ecTXliduKT6WkIPf8XPQlOLsvrWD0IfAcyFdJVoCoR0mMXEK9Iy552Weyl5X8lVKfm5SP4Kkjk1EBeEOcwmeCyRm3iKnmJbjp1dqto1d+YEZHOq+1WDoVl/ir/2BYMN9BF2RMyRRn/SNzuwexwsvbYMd4E1NGYs6FMEAhxvFLn0AcvFwR+8dWZcVJBP7I8yVYoZlihx7jpZKDyqwYFvNveLz0DXZRiH/fB2/qPrzbyF9krxNfzmqN6AsCR8HnvTbdccQhxm2NNCziQor/hw0dO74u25JYt64qBLkME1pq3qNdG1zzM5Uj1eYKxYh5zymFZ9TmPTy3trEThZ34vW3lSbkW70yBBv0T9CK4t5M2a9Dd8EnDfETLC2BNvo5PaCAdLiIyc2szo301ZNdC4jlpYc+lahWbQ40npUzUZI12S2HPGVYjk8M7S66cGCUSlepaGivp1K3osAP3+QjuX5SeTNqzQK5H52udCwlEbRKei86fo3v6yiwQkA7UPX8WaGpDx2u06QcC0Dp41r4ticbY+zd0eLhGk4TuobhOB5NbyUn7gVc6rsvM32ujWD8pAD1ocZuUZmm1hylKcKDhLHCx4xuOM+dxJxGCeQB0OcO2x1Vbc9v2Ig/z/jtio4W9yPXKq/dtfmr3uiJyM9fJzcpdtrU9+e9jqCbzD0rT3sHB8I5g4wf2QwQZIhfhPiqDWoO1p/8djc4oMB+efK+kBTQzp4uxWfv4NzAxhmA0wQ6DCPEVG0xWMTjZoTyPDfimsnkk270g9cQXwmK4rSOXI/Ohxr4uTRtn4Bzuy5VvdhgfRC62COa8vYNl5fZ1+WlVE60CoENJj1LnPc1w9k6R+cSI9vwbmjNBC1nRL7kxbSY4UZEaJJgrsUaWtQ3zq38rS1YFLfyektSBikH5D2pE82B+XFXdNzaJXbYh6EDKKuxBWjRkhKE85FJxW7TIRCEJDsQijjid7i71EuXdzQ87Uzob3AqYi3nwE7VgR6EcGZNjzlpM8e05eG/atYkbg+f9JIB1FGUudgu3+7qYqvKKgJKC3h2h8oM1UUJpoYPncEnDTp8IRYK777PWkCcuLPire3Wz2QrXWwn2fLDIQsavW1jReFZzTTE7PJDe9cfklE2Ss5az7ViKU3m9hdJkeeLogBuZm8MNXcYSJ/bjAH8/qz1vOds+5SJsRnSd9KFYahScPcWbj50sVZc2rd9mJiBkhhisbw22duLvLmxX2SAUvJddOvkoLL+3C1WBEiDofiHbHerRX1wx3Mi7DZdW1tk+n3UJFPtrcHHt4DeCqqecNCwKO64QpFQfb+jU6fng9/bUgAU63m00LsX63VniGgqumAcvlwfZjpgitUb8CCjIZuL/ouYJiD3xd+Yu7sgzrpTyvNDGsGhnRzCfL8d8Dk4SSSMg0rDC8HIn+5FRMXO5b+KTL5T2dhGZB6oxk4LUYULjpQlSoCRS5pxy1SnB3H4US2Ww81Cw9sr/DlnbsOSOgUu1dJjFkUdEnCUBPAWMdZK8Ea3qOUYbG5Awg0s/U8m2z1c7RxI4D6DDE3wgucnI0xtA6/W9AbRuhdZjoXXrs87jU4GNO2Vm86vaDb9oQjRzQttOOQ6/0e2byUd/KSTtZzAATX033PzmZddeMaDeaAAFMloFLKpTZSe/y2Ol+7AOwkyqg2ciDNNAcrmrtidlVXk8NFmgYX1W6P+MyKtkc81d9MSvj65bfISs5LrV2RdAa/uK3pl5ttRZ0E2Mwu9BdmmxAxbDbYijJAIsCcuj3CSC/9HLpTHFjw6Fa6/MFZkgxGlmT50BIPlQkH4QePuFq667MmJWfL/OljIUjgAYa2jxZ5X2iUhNrM5+7UNgUt5gS6M41NlBD9QC1lSkneloySILlva8tpb2votzQ4gxsJVLVSCPr8VsvKeZpBKA7O7bHGmPEQM5xlCZVh8WUHEAk+qOS61Za31ZvveV9m4ouIGsgCBNiY5FFDc8BVH1u8gq7567W/RsoNjNdMAJGuen58+LwnGWXsHjAHLdky3Lf5aZ91TnsKPX1QbVSC6glbubI78OXEWfP2bdN62lF0N8wbHel5gtRpK5fCxvsM4JsForaqolYdmOYFX1vzuKU65wu/gnSB/WMMg1dkChPKy2tTDfoiN2OGjCKvSQ5bXs/yAhmBQsF8c6JNhFFbBwB1FeERGfgMVO5Q/E1F6yT1to/8y4FoszxdjDDzdqZRfAYSpvsFjKfVjrx8GBPbCOfIp+BIk7F3moPoXVcc7myG8vtmeamWJ5CtdBCRA9Cxde+edZs9LHkJVN7hlszoxlsRaQQfH70I/K5gJ5vGxmZvUO3nScNidF1vMXC7MlCwE8jbEmyZxHJB6UOApgmcG7j5SOpRer5lwguHMtGg8+75Wko8J0QX0cCKI17x2qqk4zXXstnqVcERs3xiDEaiE2n+uDXEGhIt+47PbbrT167NVk/tGepgiGXhHlMJ0/uM3dhQ9qsV9uBOjHxzuuhJ6d4ngDp1byuBE72AljPj9uobUmOnNEiFIQ193BJ9Wn0AOpIjJPJDJj6efoQZcgF4BShGUzl/OeQqVhI0T8EXBFsHzUigNCmJA0mRMBm1QRo4Qlrwb7HNf1kriAXsTfuIvdXmUK/16i/vkq/yUSiM7L818y2DPYzUjlWBmA1lNZeQPochAdW8MQP3pL9+nxNU2tonU4txe7TrzT+5uJB74/RbF+vgCaftdBqd5vQ8ozLdq0G97wcYDcgBYfinUu2F7ACnYUwuBIPCFlALrMPduksWyXgWbd+qz/XmalJos1AWi3Wyz5dNbee1Y+t6cA/fGNedb7V8Ha/35paibcKSegfgDtpRbPV4BD4VADUw/h0IuDr4iaezxMxB84rc77hvCVBPqlyoKStEcgp2mQeGDtNmcnuNs9ol/MskWUImtdSY8LuGL5BFrxqFlSIIcfjGaRfjWXJ4JaD8srDnJvoR+BwCcBf7uqivGH9/7xckbLHeWMo1tLezaC0fdLTLBG0ZrXuFe2yWIb0pyvliIkogcEAH0n5gOUAJWmfsoHWdPkTy3ZL/sjiNss2piq2ZOnYcaPRjvRslIUI6/4kMaWLOm4rb1F3ZOZyYq0XIHnBeQNzwtWCiI3sFhHB+xj7hTAM6V3ddNSaZbTI/a0lgbBluJ8d2GgFwW9c2PuvK+6Ch6rU+Yyr9elfMC2wrhXMIa7Ar/vUq9geSWcPA8bjM6bzLErN8leaSvoDWWFAc+oMjdFxP4L9imc+r7DmCZizNE5HMISB0+aSeZay54nWcn0WRzoF2MzF7+JtW9gwPpaGjjxm6K6BpqTV2wtl/mx6xOYK+FNrFUUJhPpnuhpVrCDuFsKbzBPOhWX+GvQNUgd9UUQ5QtscOIVVpw3iTddRnuI53bbp3UFkPsYH7iJRg2Avsm220fwjEwpRmWxa5SFOesSizjl9PWvwMVLBRdicApoBGVEOObp/6IXYtQkUybet4ewuEZH+YtYerxndxh7PSCfy/rLWclw4QbDMqvMPRfpEcUK1XLxu/CaJ9f56Mx7D/3eLLhwPyoz5zW5ZWdb3ImJczBpb6/kGpoQv7s4H2zu0KEcCIlF283Q9L+Fd3hQ1OY9nKtB6tWT920q7TZvX7ituclogQVaVOZhBLAoFrNdsQhbUIhor1KDh6z8UA8u7e7H2MQLXsaaKxWAIp49Esdszg9wRrixkvsQeN6JtvvxSRf+kpcJ6m3OiJwumlwFxIHwdFImmyzd92HCdKoem4eBBgsJpIjFU6h3D0jKqN/ny/+QBKKzyf0PCSQKQ6lMpv7ct/Vb6i7cpIXVXbi9mbh1SzQdwCvmhF5+Tf9GnavfAS1xVDZMZ6m74P1bvpuw56sTlHZGBkArXR5v3KLbuEsmGSyKX5dLWkVsh+3s5AZwTcAKXQ6eYVFWAJwrgGf6HQBawYg9FmgPKzdZq2Hh1gA0wOjGnIWHblkwZjtZEXTNvm6BLj9PeD/PD2wpY9DCMwHdcbkW1zRt15GS5+pYCpWkaslz8Sii6Qq9JAH5cJEKqvzAFmy+LSxNHYrnSpbYQBudGy58U0rMJTN1yzZZTmH9fRLXUQqlaGn1dyMAqUf3qtnSGvF1xSl9uMEwHxPbryUIL4OblAoF9lMPpietp+dYXrZvb2FmTRq9hAc6NLj7dDApev4ON9+v7U5X/7Zx8jGsP9v73IDZNhci9Zv6icaA6feKwVIyviUPnN7oD2fvdqoLQIpzCZdGqfHYVeG6t0nM8vekaqPSfrjGuy0MrO4UG+y/4D39zaqwz02CjYTEgrsCSt1c2DAJ+9SwZpH7uFTJtfVqgrefXLgDWJBhXuP8J1hY+9e0Zv/ur1F7Qe+bQDoDMMgpHXrEBQD6OLw8BliTVkiPo6SkZwPuNEER50mf56eQ98IWi0XNsNvg8+Jg5O4dJcUXgLmqPmtNLp3MJXkXBJQ99tzk2XhZyPrpt8BxKBfzZKS5ZtbHvt4W4sigO8G4/hrmWHQURUKcwOoOC/R8+djKv269DDkRKS41kCWc0mNtZCW2AbzpJxXS7oidmTWYy0ou0GSJjM75SOCZnjp6B2//olToCPIoG9mvFuQP18JfAshRwIuJT2ZHbS/wrpkV+NpFzuxrhNsAUC2ixYNRAOPw/XDhhmeCXBE57yQJdzG9J5XNZXhNOW9jMW33YxFdjneE4uejUchK/BbSWN0r2xjqG9V1655F/PiYQNegf3nYrx4zduz4pm8dsXhXP6GotBZTBsYoFKw1zNCH39L0W9nGxKe/NhSqIRvPvXmgtQbQdjPWmFT2uxXWX9Tlwb2RJO+PdG1sJpv4JnTIkp4WmfusOOC9jj5UprSAu7N7AB9/IcXTM5EplDyVDQBJ+1vYe6MF/l3o+6tJnD2I2GQ5L5F+wpB/KaO+312ZfLCA2HAem5Z0iM3kb/AoUENKPo3z1c6KBKKzQZyVrv5P30S35HqDaN2F2zsftD83bnObu+o36fNcq+mmGIM0u25l0nQ51ZKFt3434dfs45T3sTIATc1ogL/N0AYXXj+r5TSjxXB6ihysdPZTzuK89Set7kKnQXfd1uKf9dhnzeLssT578j7/nb5KA85lsdIe4K3g8Mx2/Lr6RI9nM74na6Ie71xOGuZvfHNLU++ABZq0zH4OJQJAlC9mpfnDB5WBuUW2tDQwzCwMBABDn5Hq2jgLvymdZ1UAi5W1swB9gDv5IozQn2UfNn31M9VlHzEwfvVR73bWnOp9lclCLrCM5kTk77kgNz5Xx/bWFdKulF8XpnSGcuQzaHVPY2JFh1So87+1CfeQ7tZlfnMZ/+xMb4ckMCA0ihaZmPhRgfxb8qV/yj677c6UDqqqfAFjlD8QRpa4r4RQhl0W43FjDVSOiJ5xxXYTkUmRtj0aSg16L0dfZF1KaUukCqXliq9igpcCT/VzAb1TFLJxn8Vt+8aoWJHDO7T0aYE6AYsHDvjuW2pal8MqKFeOFV9XVxjNJHd/B3CyBP0FH+I7ky1ZX/mCOP0OojClpl1QTmPNWhGFornN325JzC63+AVrtACp6EzMSt4ggZQWmDfu0dbEZUtw0DLYjqVOwWpHLsTRiPFz4y17zXJ838Pcy7ujsj5THmXHsfRpWFADkP+JYhzCnzfXKp7iD5SL3IFNsWN8hPUqSh5RohiAPI03WLA2mKzLn3tuvybMZQqkfKG9AgoXMYjVnf8j5lEFpbZY1M/AWl2ZgXn3H9SLjgKJXE6FLYO3zJTMH56pAEDfiWWbmMT9ee/Aki0WwND3MG8+7jRvGrEkM1ZYq4P5X3vPI1/7EQqA+fsQ7zFCOkaULOGimmk5bu9v3pPMj8FrajTrOfpD8ppyr1//KJQa09DnaOQmAh4WCwGgA3tR+EwmsIwqao8epHB+MoDMyC38FaPROJ63b3+aIkQs+K2uMGvKL6ScjEKB1RLnpH785ovlY4o/2Q2XbHcWhBtAWSf+AO/zXTyj2VcAomZmOjgds+OhqLhxw4cdz+4NeE6Mkgahwzab2IW1yW2aPLP8lWL0bTqbUA9hbH9btY89Juqa4thqjDNa4TkUjvIBDil3o+9SyQM1IM/Z03i5KvNycKkq+wJuQIPrZnIitjtf/sckEI3F9X9MJOdsON7gmX72zgethyT6s0KbjSATG7G2w+hazeN7R8PdVXWrtkVDf5q8bdEhAhq0oOhZSXUw7X3o0PrduEf1moM+vPoZS5wh2VeCTps7/+f5Bz+qxkVPa7yxAUAwOEkqxj8TaNbAs7cbd1lcNFmftfr4cHzgngYDCTvw59a89pldNxE7qzdwDug+NN+ecqMqFLA7n0YsBAJo8b1QXIMGewHEebDYGWPYKiyuyMcZBXdWzn50m0tTB/KKYLeyGbfIkX41YjxJk+9j2deybf7gUJ0ZQ2JWngbekIIp3uyIm4eDIDG5Rn4Y5yzfxJwdr7askHYp2+RIv8ylCsQr+SVQ2m0wuIb+y7h8Ax2g/MlgkWhhvsTeaDEmWJ+oyJ+JX6ElueEK69Jdsm/5VlvvS6DWWYP6PpZjLbXX77A63H6ZKfs7PXY7ULvkFbDXkT6QC/EyrpNO7RK4n3RG5OMbxyyVZvfdJVIsRofyDvrS3488S9HgszFWZeZ6tsTe1ZU+WnWzqZB9NCwqAOfqoJqW7AWyci8Q3avbbCCz4qzzaX3lIg/HqadqWGJfotjVytq0nUofDXfemXgPIrdWCFYCt/nh1hey3peOKYbixFZgXow57ps+j+Z8Mc6F4yzxR17nZcSCJUfT2kNhBtAv6kc+5zFDwApvLim+hzeS410gWZbmpj6BNRIhB6etebDssfku4XgkofZK8k46rYhdKRYWV20inhtxB0QOhogQysD78trzSBkoVeCGXg8aWMRAE5A4bQxH4LEzjtdZ8E7Ad/WnqfWYmSx5HEqAKABQVazFDnUTb/2EtOJU/Dr9ZmTXnou7+4B47AaU2sukDORNH69gPfcej1j10lC8dBR6Ip9/PLB07aDVHM97jgiBlCvTKFzV4QrPsXb7yFCIEijxprIDx1/kQzM1PhB7Tk5Lk9n8CdagUPPq+u01Xq4vYCm+QWrCoBItprBA34fDBSktKu6XgoLP2DKDw3Ef797dbyo+sQj5lfiuB/HCzcRoo6EgLfaA3UsoJ7tUEfN+rsqsFkrf19XnAvJyKcQ7PZ71vZjCWrT9Vkw91BFHJ+IdicJ+pJ0RP2b7j9zG32grZWkV/RYZ2GXtJmGOTDp9IcG5E0oQ5j51P89sWUHxBPBqzGfsRfR7RFTeT8/5cUnSQdZP3kos+Mkn2Vjsj+QG76/Q2rtJOFn/qtO4tNee1IM+X+kfI4HzAPof8yi0TUYH0fRNoDkQGzcdTOhAqH/MvWY0v6rT6MaTASxJYx3Rc1XdwrH00Z+nbnr1AAGNQABaBz3UR167ZXziXas87lz+AAAgAElEQVTaz4itar7IW6Q4cLl3r85duPCOH7J7390w/YJWSRmKEVhYsyh7XLN9Lc5kifa4bXtyQ3tctyt+MM7cY4eLr3m02dcE8r3dbgIC6PdLe3cBuRaRy3htGFrqoTwc8O8YaFm21BsIEej50JYyEXD/CVwTPDVE8Lm002VRew3i8m7Q8+09mxlU09fYZHy9C3CAdd99q3VZwLi0jfb0m3AwgFuZBJNxsL5zVuR2O7tfG7tC2pVys0hpbLcbAKAF3HG9D7KCsk+OvcaSRSmiKnWZQgzyXYhBfhHdC87GHGwMyCrlcjlvuhKpjoJX9dTYLlJrq3a+Hv1v7HNNHgilRv9qyp5PzM8y7e0tuh75Xd1fYI5dFTk4okMfmwEL9PhACgjfPnlisWu/gHuTe653uAf6L1aZHbbb6id64sOPQXEA9+claNvn2cmM9PQ68Jm9F9bi/8j29RhyoAu7+2309eaydbCsUQGdjHivsEQ81LR68FAI+8nUVsLIKB3WxZHLHGCOi8cs8YitDgLcdQkQoHTUNujxkd6CceHd/CA3/9RDF174d/jCyT09qsTEW16DkvBWsgaHJ+3yq7AWqkstrGQgl00/h0thBb8XCgcAiQrWQLyn6nZYDQda6lSuRBNH+v+LqbTOMul0aYHHSd4L6u287kJ59+FDA5A6SUtJ0/PvZ64pvCjW8d+s5ORExD0TU7PfIhbhYN9q91MAsI/hXY1CWJRAzLx6E28x/rDs8xS/IRZbNSJmUnh7vmhkhXg2w3jLsWAvrkRqX75wEfQXUFhFxS3aiZDrabz7KLLOShXNotuhOhRDGgeB1zym58mXcVE0mF83tjxF04FFi2Lq1KnzElzFh2KMkc570siuMnTokIL7S63NNDnc69b1RX1fN2w6T+xxud03Wzp3rjQOX3z6++VQxEPxoilbIzqDYQA26JUf4n2bIXxLriAWO54p5neB3Ij81KsIWmveOXHU/VCtEX+DUZGZl8SMRW9jayavqMj6S2cwIVaxE1AUvdhAMlQBJoCpfz6Awx0RnlboMMaP8Bw+gE+st9Pf6PMmis5Qz32OetGIm6czYE7SCYSKvMQDrgu+/ch/UtyLyUHPp6LsPERtuUjFObTKU5wIz86X/1EJRPrS/I+K5ZwMSwfQ+jdpQb2t0ASadUIx7zhoLR66VquEqvesaD8ztpoRGtzIrKXYBJyrp+58Lmfm7m2ABgSg9Y+3BVoHqlp/E+qaY0Zu7Dw5vrbl8nLpYdU++Ydt0/v9vn81d3tBUeOrq9RKG3PRdJPFUE1j1CZCMEpXVWZ59v6Z/o9ioLX80OUAGjeC9ZnANL5PFZ4s7TDywhxKGaT3JSB4pj7Nc6RezlWFFjQQnJQtehwRQUKMN1liZ2f4yQ88F2RWFm5C/A1vFPmsQDoQrvbKsMiz+H5cklLfrSjrvcmUsDrjQMMy881Hnq0sJdZ60SGBOZK+4h432AjfdWFDO+ntY5ZqsUgyZT3ccLnBAoAvrvCakxC9eO1UsfpEqgQA+hFtGAzmL6JCiCbYEdXp6nd54nIAYrny7YmUxNg4Beyz/LLyK0ACj4PW7AOm38an8t3SG65mhbalIx5VjPMBJ3Kd8alFm/eflqUPdOXa+xm0LBL9DG1sxbAOKrAwVghj2Op2u4c2jVu2RW9EwFp93M5nocuI8YqcWwFHpcfXmmOexzsmdaCl/Nmx9rhZSCV3N8ZZZhEiSMk3MNU5tJZkKAHIxKz2grgXsCQOK1tPg8opcAV67mKaOf6PGdyL8buyBskt216U/gJWKKRCKy/gZGI/xZhhWfVx/ad1qfRY71sV1YiDbcTWf1oPv7aYxU08ST5spCS3N/yYje/iYq+wEXHErbJ7Y1/PWhrM+i40MrF4uEDzfhh3pGCI3CtHs7rzXpVVvgi8s8xejUIbyIVXvz+FW6xgbuc9YPT2a0X0fo5i54yrsPeR4uXCCCaM51KOnL4mcTNv8oR0+IvYOu1KZlSg0K3gvVMIMqXJ7CPnv3lm5XGmIgdx1M4a4/DeTY7YIgolOObCS4brRiIuW65o/lFfvfIU7OXj/r4/bHICqf6EsS/ved9pXkCuDRvS4KFDIRcRW82xvn0DMN7dn7t1oBE4v/66O7w/4PXipWDn/ATGMhpgfD7W/ErPF7kAsNUV4zNQuCP2OkIlgBAO3HeG8kuzp6RdorOFhZX+PhudpLVOLwRst+DcgXjqFhUUOOSGzAyHr4fqYCHGHKmHjgoIvYkV2VP4zMbyuaunHhiEe3vnXyYZn4Sr4S18XJ21gZ4V3LgTDLFsHtYE8nCItFBI0Pe2Qtat9nNcmuAVALofOkteVRU8FtAnEKOyMYhlfEP22UU6gPPXnxsJRHioPjed/h++q7cFmjZ+HUR7k4np6VlPIxPLeO+KHq361h0DgBnRYoiF2/3ta/teWTZ2xya3g5E7Dh169W/62ZusSwPQBgszjvmp6+PVGsXpMU/CVuj68+N7f5y+45Ncis9VzbHMcPsLrR+oWtd6LcCzQbM0A0j/narKy/LsRRr2t/XZA6CxkQFEM4fD5u50d40VOhtmpZsbzRkCwwZuJgDYUDvWEPDgbIHJ5ByTESA9E4GeRY40MMvy230XyjDmYT5IU3plhGDFnSc6VjXYkzZCyFq8D5mUQJz0geISj2QkLKs0nyD1fZ0tbSI85imeMVJXXJfCxa3tQmB9zhE3Jpnszk/R984EoPEND3q2EYfAOzoEiHv2lSmN4WdbKrl5TcADi9AaJAqYUe3f2rhMWitMbM4/2+Jz0Hm4u2mFFADZeI73t4pdKZ2bVh/X7uK0NpjPdEiEZTfCwsUit1kd0pQHtqZ534Fkud+eOhwUfiDS84AjvOvH8E4Nb2ReCqKrit4Ah0t7dTVyIxGowZ04soKmnzm6+4+JLaVjcfsZjtmKnsQLDyZieu7kss4OoC93JluXUtxz0Pdd73FpYUo3rBgL8Q5HyhEBMCdeO1Zw8rEGDeRyiVMf7KfSJsGdNlNbczxlN1PU4Za47C/9jePEX13qx5njcTCLQgy6UH92MWPP+OQvKnAkVPY0bUfSesDD5yMvNvBCLDrTYmrGvgjLe1AmaZEJ0Dps4I14Qv/BexspgRutd0+yugsQcy33zMW+LlYWU28GZjMpLbCPatkVdjOXOpBfsHCzzEwWnlRSiPlVwKwcMRv3PnThFn7pE+UKqmB9ELueacwc7pWQn8ejy5M27A0WYxnHGz0ID9bgRaz4dxthUEAaqNSLMKWVCtF/wHuMoj1QuojVs0fCmEzeQ551G4zq2AXGIJbaLxuxWLGiloiLewMPKxoEbr8ocXEd+RVXSMlK697atVeoigJirXKiR7KkvqxYreN52+BuyZpS/pOdHaA0IE+2CC2jwoU16y227eBIntlVSkEqMnOMrFXdp9APeMyVSRxeV1B8D+R9L/abOUBM25vMhBnzjFIsRlRo+L9irnUB8JXOcyymHOgNpWiW5z2lh4A9mvEnmWvX7MrGTQqa/CfZYFzxTsQKIrqtyrYrdnZt0tNcOszi2CTR1WjAs/ZSNGKBp4wKi5y57L5ar3IpzoOIpH7+4nMqgfMA+pyK/7Sbe1uhfQG0dzorPRaagLLOyG1OamiuMuq7rrOsiUZozcO3QhNI27rw4Duf3PdzjtsGCF0RQNNiTgcSb9dbjUhs1I/XDq/dIlGLeXLZ3Xk/zj/w6ucjt3+rbf1loLv7sPqt26TXHWe2KlWIfdtYwY27DEBr5GJlrtuaxRnWaC3+2QPDcLjDmgtaFqfa7Z6qy0lLKXWYfhukQmaTsgpC1jYLXLQFjOO3DK26/I/KpsGHtt4gYzG+gzoRspoiZRNikgeEYMWdC+InS1VzDjYWjRgEB/EdRsb79rUs+U1m6q4t7NHcaLJQGp0ICTfI+ifu7GDOflfmvlRno2gXo9qrfVBGnAWxi/2IGR7QwbRsk+xhmNrZ4uh9lcFtRDxdpHGhwgbvijsvi5WPxaX7b7WnLsEhhGLJadLsA1/KHZfFrFgnKwfvehsPtItJrlntJQiDSIIiXH/FipOWIze35T9IE5TstffuB7+POXiaUJCDD98tZsbGHp1R108bRzD3eJKRnh9iCSPrK97Z12uYih4E8ZRUDnTImR/3gH2Ku7TgkJSPU86E3N1//EcWhOtyz8/vWNXKkt7G+tGHLMLhPDfPNQTixYJCe8m9tUJxiT6VOgKLFrkpYmVDmjwQFVkSYv4dyA2clDalR+OHK4pAfPtpfA2hdn+fxWDozKt/Lq3scRzvfZUqkENbgLwPSkZKe2M2sRGhWLHFTrhRJ/IP0UbXSOcOto5ZbP2CR3iGXKgEyY8dqjMOm8RELJikfMllwjCO1bW9K+t6rz3tX2b0w7QnMrHIwBA8X5jbdStvPQGeLHIFOalrIyc13LR5aw08q+JHuKz25xc/oeUelini85kJalzMC9hBsdZE6gnAP1N6jKCMFNJFrH6pH3AOMllooWZ2rL3TlfwTMwOl8yLXeXft2gNgOUboRmTx83jP9nGnsz3v2pU4UqSK2LSpkXA6l+P9vBjPXYU1PAvt3Mc7diQyVakiFu2pAi4V7FURp1kCXQfyDLucA3hGy6BKq7LViasf//YgnvezGqjUiMjYk/zmS0iJ4bfAhoo45EMPgxcAjO8RELh53JYPwMzSgWfWDxib79sJMfXw1bCAr8H/k4KfQiwWsqOl9/CXmgb17DqSKS7CxFqFsZJ3YIR7KdvtMLKOyeO5tKKxKFO0dnJG5089JJBSbm0xOVha/HT5dqQm1vlK/0gJRDrp/pGD+i/ulA6gaQh00NOAKT4Enn1TWp3mxo065vvWtb+rftuqFMsTgbVOiN2rj386b8DmTx0FblrIvC3QBKD1vMveolbuWt0+o1H7aoh5EuLPb09+8F7ad4vsJW49b7QGoi1VmGH4m1dmJtSwXgPwDDM0gHK5G7cHOCsEqsltGyhZd9/WLM+a9Vm3QqMxt7PP7YkrSXspBaDngtDHYDfCLU/phYNwPuwKQwZbs+j6Sssc0SY2yZ4MVuLIgAQ6iU1RDOhvyUIf5MpsuNImOxSQq/DecCDLQxhf/wzLitWyAJSsjhud6c/hiRHTZQTggfqrPrzKkj0rM0jcsj6yzZvbmBwta8/EuEdhe3MgdvWJTtZsIrYJqZA7b6Ej9lVYM4bg8Yc9BuzwLvTlocutWUQUI1222dLeBBv7HTgjlCiquPfSmDgwWcu5Ivu7yW5bam/M5A8xFsR1hw9MMZ711SymPlX5Z9JWlj0lvTsqCjFT89qQxRrmKh10kQ+Du3efcx1ptwOEvIw3LCK3SrD0zTdaxf3VQ0jhdtzV50a3SyUAb8H1H9Syivu4pLXdewz0DpSeSu1nUJQ5GHNkhDmKyLI4i2/jVddIy7wkP62fosBSwngM0kq9Z3WLMTxI+ELp4d4NwbRILryURzfsfRrjPWrlrs685nK/sYT+5qftYO9LhNFAKapaaKnCFOdgS3V58kC9TXF44EjMm+fQ/Yg8orBmzmW2Q/fKEqFpseOHB9E+9BJpHAEOXmZ1FjwajG/BVxZlIBYpi8qUZ9Irhk9FIfKYQdzBm42TZqEXe56uwuzE6syuw/3/xDy4nTd/LKBLa6CuwQrcE3sHKVAjYhTH3vsl27U1ld/7hhRBFPVHrHqxC/QXsDbDJVplK3hRwRB+8+ms4RXe1W+/rS/c7lXYn5E/Pfx5j3l7EAC4O8Cv9LwXGzbUwvv5KaZMO9z7T8Xtvol37iztNaCNmVzXP9k1AN9voPfhyxzpNTBvv+Lm4ht4n7bSClLEYQ+AouJ9zU+KsbeUWOUBnlo5GBUzjlzEVBexfVfgrwl9ugM0KmpH/kQD+VCFCXsvYTHWHJwtEDfOt+B9vZlPqLtf5t4CuZjz67NROBfRGSOC867mo3I4xsnaxYRA+JU3XlwIlcO3eOIU805uLkeQiHBIUibelfPl/4UEwt6Y/19I59wMUgfROnjWgbRvOitvRu5yQrHL+9e74MbXWs00xRgjsJYKceingpx3+3w7t/iYkxbvQABaB67aPBow//JuLW+sNzbvYMn6hYO3zP7r23zKd0x19I8WQ91/RrMezTtUfxxgOUZ33/bO9azFR/uShhHO0CzPhKA9sAOb1JDBcdkfyIJJMFMbD9ri5uD6wRRDbDLvey5DMpZxkSv9JtUlkNM4IjIxuDCrw/ubs6XTgVDcqmorfhsHAihF2Mw8c9aMe7nmTi9dvi5J6YD0XUgHFWEOYu6eZjHnPgmLp9T9CbhssKeOwX2n4zjwvrAaHu7IvyiU7rhXxR9L+3Q2cBWM3BG54ZICY1orc1am7JyhLmwpTp2O+TgaU+6NBEvxE41kragBBrpfIB+znb2PWUzMzOHHiHK2xWi2p1/AV0lbSH61pV4Mc+5SbPoOp9M2sFnc6m14HwIqoA6UpNezKAIEToFzR8s9T5GtOp1Dayf4Z2/218aRkpRrAPaz8Z7vQAq1O2Tjnv21lZfXJSnGEEfppzpForTAqrPBZRN942tlS1u2SgvTu2CxAhM3P8CFY6AlcWVQ75FMuEGPvT/9acyOB/F0wj8ccpanuFhvc52l0uR/xcd61VGEkdL3tcbh9C5zraxPQ3lfdPmLg7ddAhBAypq/eTHkJkvFWkL9gtlcQ3jjxfKxlQf7I7ZToXn7NXM7pOKefbtGRFisr3kwNLlv4W9hK+4wZ4pASDaSt3z8Pdnhi32ZVlZiIRB2A+bORNZiHBjn5RTF3vcQS1+tKqwqMTn3wCf88x4YhXlJ8XX8hsel12/7slmtTSYj+CsYxg8w2nN00OwHIifHqJpMlIsZLPCBcmBLSFGI46rReKOpXbsNErW1KmL9+gQcUJClg7VXhBjFVq/+MFisub+2xfy9ycLsXAxpY60Ju5A183tuR0zxoNbSbsXik9+6AcNn49pt4E/ri7jnoGBUaOmkkmGl5vdHtB+RokhF3PmketJKB5G5rzYzGVcDONfGPB/EJzZA6jP5kjdWNITtmjhN6slf5bfmCfBSXFs9k++QbefwE6KmxcIoDIc8GkuxiT48ezKbk4lFT7aN8/X+uyUQ/oL63z3uf3Lv9WeiA2jdlbsyK7Tuxm0xWph1xKZrH6zVLBGa63AP5yD/2luy9a2Ub17K3w9qhb8BtM7IrZOJaftOmTA58kC3ufL2+qNzpu2asva5PaSF9AbPutXa3ezaalVufbLZ89YEY0uyMBOIVspctnVyMUpZ5SEL81icyRrtAc5lVmj8jB1mtDUm+xVZFmTq53x72nhY7i5TXe7Rg+NWSLOiLgIbs7AToyJc6iKQKwDcpF/N2dNlrbgEQhfaUqeBTKkhd4uHMuLlD+76JKeUVkZ73Dtog9g5w37nIbfXlGMnH24fQvznBnt6X2jEh8MV7YEOCSu3h/vi7RE9qhQ7LJSWKxLQiT1SfeNTS/YIWflTf7faUh/ArOvlFu4RV8RU7u4vMz56pvscqf0wjebgDYnAIip2oam0xiGk5dpZ0KeGyQyrriI+fM+U/V4wOZA1L9eeBrdA/jTGFgGQExtBnz2wbow8A32urVcTpIWF0so9vbp52efhAAjv52ErSEfOUzEFi4i/nOoyj450DTtUtzstJkjYh3dj9iIwgav8ZbdbvBCblE3M5lIHrJJDvTsajBSDrrkohltKMOabrclZlbI2ezdOTOBxCZZZGOwBs/vATF77Z2liHe92xPZ+ZlbNmIl5jjj2cPcibYtZCwvurTx5gbR7pfhrQDtoW1/CGB7ldebDwhVeEb9NacTcpiy0QyEw4a6d8OLiY3mLx33ZhgN2SmweZmIxjcABADd6F3swlBRYFZ6ByFTcq6oOgq/Xy2grMTwpaM9gB3cbu/Je9/tNX+av3dKsly+0WASY96GA6/bAe7LvL4DsJXhByDPMN/OBfPeFOAVl+52wQMP6LldEdrZFTUggwkG3UlDwKE9NDepG7K9ljZyr5e7RgrvBNRG2JyC5RO/kqrkrz2gkrayDC3krYXAv4AbDGH5jY2lLqJi6F9w1ZgL9ERhekJZPFekAwWvkJI5ZNfNYAnPa3schbwtySM8A6ZaUu7rePuWzhisQKZqGRPB+UnMFBpWlJT5JGTfkChGZmWLBFcFZdygaP0ScB1JucTIanS//TyQQ7obw/0Q852SY+jOhb9J66986I7e3JVonFKsQC91r6iVtOzzQeDxco8N0EUWixpOOP9/s9e20o9sKyVVRt0B7s3HrgFgHyfziPtWr17+8eo2vn/19l8tWHq+mE46VA2hqb/T8Nv3rtYh/BIDZqMc76/me9ZhnEIWVxTx7A+gy+5Hm+SqeKrYemVoZE7XvE5xbmNbSzcXxoaECUUpp5UwdjoPwTICJMF2zNDKbl7kl9kFZNmLq/wJHyhXM5T4+IAzSKn3867U4bsOishzY4b33XHwkzIY7Q7Eifyd6NlDtZuu/LEt3yx6g/B5KIP+tpSkZmBuvAkSHSUxE8hefn7CU9OvK10gRs1BffkAceUw8d7Xgq4JaUGRXjO25XeJjEuKWQybtw7WIAswd4oqrT0Pzih+l74vc2jHOhq2VgyXbG0nmBj6OVGqqMJH1NmyGf4zzV5fD3bdOgjwDfS4UP4rT2vzI739uDTXu2Z88kBO6KQ7zH2AqXS0rr9PricMIj+xhCWEcAtbvUsVycUziih8gBykWcrqvQLy83VoNbsiRxMsj7ZfqHhJbe7l0Dm6B0IuSC6tdFiucv4WS/srve3uoP7gbFAIx4ee1Fmwrczpu4g0X75N9boJSWblBwFXfCZmHH24hNs8xsdg8Yp9+Cp/wXNE1AjDxNG/xxATp/mOSsu3PtmJq8Ul+WaZ0TKnfZ/DlrGTovkAKxzqUnSdku/F3PcS3ciPvxruOkHfPXfFsHDPEtmDda/7IeYb8vCcrtNH4b2z+lG4vXA+dUkVRHgULN7GxSxXN46BnT8q2sB/XnZS6KEAl8dGepoK7yGU/fO4RIl1TRSee0Ux+3iMGm3HHFeyXZl+HwgAtMpECy1h1NhT8QyMYt4Op6q184gWfybZBOZ2Z+eBV7Jj4STb9lW/bBU+JDqCJp/2puux9fevh3aDUmkOSJvOPZdvYNUpYalRnr2FNv0aUstSqT/M/ZK89X+9/QwLhHaT/N8b+Tx2FN4D2tULrrNy6+zZ9nxYLHZtsiL/v686PVb8wBszB4cVY2ktcJ96/edPkfWvySOPsDaDJfZfAsB4L7ev+6W111n/WwTN9ayzeXe+9oHbq8IZzzVZDHW6Afpxin8uszrr1mZjCEDtYzrxND4x+14oHQM8xW08CjMoz4kby0N8T3atb7NbVsOS2xsDCendgjZ2XGKPelRpGLGckfc/BId4UE7cUAJriu8I8lIgct1O99dog7N+R9LOya1eA1KpOkpkOJV1pBoRzH6j11zlPHundtq488VY495G5Zp8t9UGQZD2FgYQXXwxHEWi/b21syVpdmRu2TF8qqyMAuo/ZGhGT9CPoa3ggQoi/QO6fkRy7/JtI+xPu9UQg5ihKGSeEITPcdwDz5yRcylNjq2T7ZbUNt2+BrrMdS0vDajsP611YRFZYJl1Yc0ZbamXRQS+gq360+623J44MjgP52wzceTj+Lzw3aE4M2uxm3mBepXl4z9gYyAqtmsiCDwVSWIXg8Bus+dj7KfIorBYiuIg8XtTVsxErqpFL0XkhnJILx4m+vMcDYZEnhnpDpJTqYDAYFuJdCzcDgAOHjeeMhw5N4hny4D3Ufgaqj5zMZpC7TMB6QUqTsPYqTJXj8DrrxjOan5V5L6Yd6oWZsgQzlM6V4RScCcX9fHwD8AacvXJomIiNqUtrJKN81uEWB0D4ozUyuTRHCxGwnbqU3eXmbH/1yVzawyfcDp6/7p8ngTBf7H/eQP7HeuTrxk2/k+VZJxTzZeT2TWll7jXtkrYdxzTOhMXOGo5s3HZ38Uf3bs38eeGhP3E9gWUCzvQJlBNaPxj4um3T794AWgPRlkQmnljWcUzVZOvdRuggKSe0Thqmu2z/zbrtcdumon2X/QIw/alqPnbHbXzTWXGb8bhTpz0JXP8YOhEekEAKpKJCQ/+7aoYXCxzOs6RrqO/f2FIGC0WZDQtuWIdxaKd/Us38hk58Kc2Jc1J+sqWPxBSAF4B3jtpQuiK2ljps3f+VuPpEKFedibp7S1MvxCuNHJzsmnDax4tVBGvoXY3M2Yhvl3MLDuc+dM0B23VNLcySjR/DS7/F2Qm3yzWkTtxyauOclaK8XpfB6YVYckGYE4ZyUSCe0+jOsMbJp0KLZLAFh/rUMBvVV9FXCr8IXfEF6yemxhRzjZJpYECX9rqIpM++15a5U3+KMcASGkYBJQdzq/2RguqsgLfT+g83aParldjgR+ITXhgDF4vZEftA3jXz3DyDnBeaCLcJpGT8ijCeAF2SD8b++4y9RlE89RkviIWORyw0COgYciqHVYgw8l1DQcHIcF2xw7qr10Xio1+uAInaSvxXjbDaEqwArsHpvN8lZ2Xei8wD1ZAngPajcOPl6Ww3iY+vT/HrZ7XkTxL9sDrOhUI5rPMuzhMuKA6eAQHY+FA6vh0u5JdmMpBxV54jPJQ2z9f975HAeQD9z31WGlTEJ1gstA6eK4Do6k1iE4fldJgaX8N8qScFb2hFVVXXinE7pq6f9cevuJI2fYpN0YG0dyy0rys33cjXbVsH0XoOaS2G+ubMJnW7DL5ggcliuBDgGaSzetxzmcu2F2lYRcuzboBm39pd7uvvPIsW0fcRl2lmRlhBefPQJOqpDY36JtWppA9MXHI8nOsjueZz0SGhhj2J8haGRaQEEP4nYsdTYIGWJtqIpL/+rv0RoBMnWMRqKVeF0zYsAvsU1dk5nBzO4dyvsmtIqbGnNOVRTPwpeEHDsQzRO/lwI0sMrIvhu6nKjIv6esyeCiIjPgwkNZdPvTcAACAASURBVOFYKEox94clx2R9IHO/M1WHcgTbq8fCHVcht9zQwRCndDzqPTFVskECd+YLyd1+PDUNK+L7+Dn0eHmgZ1ig5xx3nHw4lNzV0RyZ2Ngvhl1oQk5o1h/rZhhWaHEKVuwhvN5CaRbraPZfW7d3zbyGOVUi/gtPgSRYDjtlTuPtH6Lcwme9kCu6mud8HOsMxVWHrogRrIQLdRK77oEXzpYng/jmmx44h3yMTROhaCFbccF3wbIMxcUDeK9eYcXwR/qQxJzNsWr1hGcgL3JFD2PeMzseVQa/pelZmfda7LbxzzS8ohTuEU6YGrZX/hqfUG9EpLIL9Xoi9LJa2Pwy8B/q5VSfkq2+/xNj93TN5OdEyRVOp89fc24lEDKwOrfd/X91dx1Ae4No3YXbHyP3aa7cN77S6to2dzR4BFZoyrEXYhHi6+d2P7tiws4fcKFufdYt0Pq3TiamA2Tvb1/QfBqIjq3BxJSvO0+NSzIPQYoZGIbKCMIISPshDdMNRl7qgL3MonYbxOWJiUIUgt/qH9rSiFDp4bAIQpDH2el29botdllEcW3hjmODIw1x3OyZsOK4weirutWUTrFnx3010Bi3lqQ9Ai+FsFhaAeKOQhnTtZUlixRD57z8bk9rbhSM4q4QKxeyoktFstKnbeZ9T7aUZJOPZMC5zt4dudtAMcSwnIdciMDt0WRr9gshXxnlC4rz0680GBhcFUWdMGSOg5b6qCUxe9bZAhLEIB7nilsMAXYPvb9Qd8D6WWxwDKtW7UtpFusoixzR+gN6Q+n1Ng6pkHnIxQYDz70gA6OcwuekiF2zLcxZMhM3fwCf0M9NQmxhsfZuvFGmdPqzaA9UrHqpFZaYJdiILwh9DMIB5dmr7MRa5OM+s8o6fdxiy5YkUVT0H0zgcMgvifBikwHhFrxTJ2kW66jL/P/auw74KIq3PbNXc0mAEBJCFQsISlFBkSZFWgogJSgEUERBRVCxIYicFBG7WLGhKC3YIQlgARRF/Vs+AaWpiPROIOXqzvfMweJyubvcQXK7hzO/X8hx2bt959nZ2Xnmfd/nfX9TK9ixBLjzUkcRNgq5FoRED7iY1yKPSmPjtyeRRInXH4d2wZmMc/oR8dQeiPzrqJJQMHep8BGSjS0ATqIj3yCC0wc+5M8xUPqcb6eOqIAtThLzCET+IIj5LsdMB9Rh3AqJVgi0WlBMyYdWhMQURW6zLckQf9eGax9PSDafUS3RX+bvmP3+rb9+ib05NYEOFMqtDtEOFLLtH8J9Khd63AdXXNSkbUoutCrrnQrd9tV85rP3yd+qsG01xUBK3wHmdafnxK/gJD9qjYt6SbLEd4VROiFC0oNcUIPk6TnAEnld1Yro4A9FGWkek/QJVhdnIKTEShDGd32H+Hzuxdas/eLIamiAGBgMOBPSeRTBFb0usy0LW22zMjvKS6vVd9gmYhg9jNEeoUeU+yfJXJt5x+g0emZKyZH0bQNyoWu6z38BQnq34HMRLlKwdUHYU6mW/PGVHW5eXp+2wQudlmx7AXjfdAabYDLmnSfNidsewV5YRIqx5dkV7O/8Kjv2Z+YAtxdhb4TpF74xskqmpUNtNb7cdaY2nO3n2KbeiaRKIi/fBy90hAtzX9k+NgEEmof0atbYhsfbw48Ij+gZKRVvIV53Bm026U+tOsBW2q2yp8ZEjCOuih5ZFAkjSBFl70vGQzchDD0qBMNXU/mbb7rKjH2I+TFinQgsG353eL09bR077tAM8znbrHKi8yVsPgyPeNyfIHXTSP9GKLsYnRBh7kImj/4zjBgNr8DeyB0vDCWlPHGZ1J4clbQ69XUtms5quj2Eh7ufiVYBX7duqFZM2tEnaNil2rQaV+K8+kBAEGh9XIdgVkTihQ4Uym0e/H7LrEsy0kaCnEY8GW5Zvm/he9n/+9jr8oVvK8RZea2Ecyte6DJ5zviMOrw7IImuhqDExzd0nWmOM43AkhyOaE5JOXE+MTQ5PVXnPavpKqMMJVrkvkOsBTzPKGptNmtpquqs+SQsQz5uhCGJlB2RZdJnUFxeVPKayoCC5fSaUtRmluiMSPO48Qx3w/bb28fl8bqomjUG0rnBYbsfnolH0IdIc55KCPXmNKuAskgVBcBfrOfFxGlEiTTSILJFFpaYjH1e7Dx2ffNqa6LiZdnr6NFVIqZ3YCf3JEbw/PDZ+m6qtWSEVrm46uvlPpbZFowA5VOg1BxRw6peom+bi1xjaNqKqIWGFu7oUd1iNi6CvfBCR4Y7Dl9PrHK2tUr+loi6WsEHs505WfAkv4M+RKqij4qF7BlaZ/79FWxSRF/HNs1MRD3jp/FwGgESHeEGEtmNZ1U/eumEqIjPBeuYa9msFtAcgUqyxOeaSBqe32wVtZZcR9uHXws6khMEOha50NW8BsMiKkm8LGcE843v23Z4vN4elo4dNY02Yos3tsWzCroLEXuh+Zz5lrRo3Si6OHpCaOyxPSkY55hrfGKdETb2O3GzbtRef3eEHzzrw7mo19GmZBi2DF/GOjHSdQEn0NuRON8uxU6jbvtZd158gSYIRDohaWLkf/ikyvUJFMateKFDKnKnXZ5QffgnbSYnpFoujfQBtOP7I/lvZXz3nqvYy3ecA5FoTqo5gVYUuU95lk++rw7b9vdMn/rb0792uLp6vYT3JCOByAzos49An7jqCnkO4ueVQaJvHGKJfl4l90IjnHUpSGVEYaDY4XVI1Dt4oHnZx5WpnBzqnvnGkY76mhJEfUjTyDzo3CdAJ7a3LAX51rZtZll1nE4ZGyc8Fz2SKADGx+ydmyx5b0ZSP7wye8s9uzbnBU9ibIzCyI9AnI5HKdL1ktfds0EENc3Ppi+HWHoVr0t6Ho4KXnczEhLBF4PLvUf29q+tAwV0rizuKLzgJcwzN0fWDx/my1xFRcOq1F4VVR0Dx76M2zAxYuMuUtV2thMpMf3NNZb+cDbX/mw/y3b2TSZSHLzQvpDcCBubS2rNH6519ALb+FhHRIvyslyRbQIwdgTT1FB6yXhe31izxr3QRE5+DKN4TITRFxj3bB0tdXalve6L2rjnTxzv11/3x5oAtX5pUoTAHZEYS0cIt6abFmzu3ngSX/gKABwS6RoMfucCYpP60oyGZ1STOkK8fIf7ynkZRt5KJPkF/DeySAWCjSLq7UYnnKeJTsqxh1iy10qWwW4egh5Jg+ud7JfcpGOVaXRzJB8Ux/53ERAEWv/XXu2FVteFVvKg+XsKiVZ7oU/Vhh74zmXdm2fXvgu7uPwzYV/z/VuOf/tGl7UvFx90leBz/gSaT+hqRW6FRPPfnByrBcPU5LkMkb4kO8Vw78tXPAkxsVvxkDRwCwOKhgW6VjIbn2PL47lpUW25WIAz5wWoMcluBKQRPGQYNjnZg5ss+c/ZK1k5ORggPkVuT+a9zEumRurBhe0v7LbkoXRY+PVsK+PC8D6sd2VMAZGDVyoS0glVYspmUrMNecOLoxKCG07/NzoyGlko/Rh3ToRh6Wy72+XueXGVFZvCOU9FHLOvJLMtiOfJupvhb15wAb3jHnfvixJX8NJ4mrfS4z07UWJ4D2MIqRjhNr4PQH4iZm92XNyyv8P9VEUcV7KzU13JEj8HYyTSXOij8PwOsabkaUreOAZs98DrCDNypV88q8IfO/hkAeocZtO0d6Pm9Q90zdiv98UTc43X8LfrcR0iEYYqQp/Hkcbj34hW7nzQ+R+50HgIfwT4sZEaUfubGgydaefbozru2XffVWFu9zvYvO0Da8Nev+DYYmiT5tB27fhcpWljH/7RhTEZGy+sSoR9+JE6STodfHHUNi1896n9n9rEZMQmuxxpqhePhOoPJe6VWgF+5BF2F+5Mnu4RYUoUOS67SPfk6fQ7rWwX540tBCKZjGKrZ+eOtepcaO7x4f/nD27+mhM3fwLN3ztFnvHaXP/qqjWGftx6mq2aCQqi4S9aju1xbJzdZc3jR7c5ivA9nDArYdz8tZpQq1W51SHdColWq3IHEhpjszZ3blKtThz3KKaeCtvm15B7o0ONUom8ZDItvUsLQrfQcW0jRApxwY0GEQw3aAGxVzdZiu+ya1RWhtu6uqR7PaPBzIWUmkcyJnDxPnBbioZ0pquikgcXCtd1jkxeiogvjuBJD7fBpcHIIqdVGtGKLuEbQ7pofENgmytzKn4/gBEf/oYMakFjQPW6yJb3bbQ6snt3S5spudarsHXwyfknzFMzhBC7slKtn20N8wOVehhjbeKcx6o/hQnm9pPzahjn4/yZ/I3S9X3NCUt/DeMDFXYIHyOl+zIGwZuMFIoIUhcYlMOpfHtcav6cCjPmDL+I7ciuTiTT28A8E18RSQTD/4hD7kUvWLDvDE9dIR/j4Qfk98c74N95INCR1CjG85LNJE0ufJTS6IXjBuo0V+QmhR54odm4yK4BO0wl1CXuMjaq4573wfPtt9dRWeYiclyRO7xGqQsEehxt2xYb3do29uamRFJVeg4Pn0hzof+kXk9POvDSP6LZgxOK3LtyMM55uk4EPIEWY4t6JH2k9vxo2qs+18GJrI7RTD7FvXpFhDY44Ra4PmmKb00hmkCgXAQiuDHK/S5xQOUg4B/GrRDoYIrcActaDZjTokuLgXXHolRU2LnQpYWuXW/3+f7Rnd8V8pq5nDAH+lFItRLKHYxAKySaE2j1D3+fjJxd29Qup8XLWBwO9hEIFWsORaC5sMkfFluOXSNv4iJHBhf2Qa3KcAWgfAvwAunA4QED663VpKQJxzuXZRtqO4tQykeCI5yGX7IC4uwWq7N3K6qdoq9ym3FCscGV8Qhj0kN4L8zQZ65lRdYWOguzOkQpbzjcaWGbK+MyyMbMR7ciKJHGSjCeBl5oja538YA7vSPxSvNga/jeW0Z2e2S5T+34/B/DxaSyjys9jn4waTHuAV6rNaznIUTEDsteqV9c0pLVlW2f//cXH+hW28CsKDMjh1+KDpEuqGU10Zaaz6sHaNp8kma7cjKJxN4C3ClhG8MYCIQ7i9ZZrHl4Jds2x0pK9yO8lUUS/s+fi28R064xtOELUQvHDYYv+2LWVZg3F+Lv54d9DQgp9ULV2tRtzKoIPlMhh7Iff6zBSku5Ivd1EXwhFPPZ44YOHR6O4DOVcqhPnGvxli5MQi40YREIAdJ9KB+WRQc0jvqcyabtqIN12GcABFFR4c2NvjUiIw/Sh+s+VylAhvGlJ3Ohec12Xrs9/CgRRjyoUDK2+hTKBdREEwiUi0BYC4Zyv0UcUNkIqL3Qag80D1HxV+QOKCaW2jCu2q2rOkyxJZugyB2eF9pd6j360eh1U36dv2u7b2I84YFWvM/BvND+NaIVL7Q/cS7z/9kHuzeKjzOugEhPXayzfH0u31J5tclSkjWQruJe8qi3Ba6MVlSm72MBfl4EJ//5uNPd7Zaqyw9H8JkKP/Sr4+kpBrOUjwdey3CQ5gZgIbChVHZmdrN9/k+FG3QGX/izM/0SI/PVrYQnPdzG/qQWd+dmdIVm6qyBLAW5MIBE27HWGh/2hgzqEkuUjT7PlDcnmvmhXD38Ulf86xgQQ2FrWIsU2HcEC9qhKVEm+6FGBQTpEhzHbbNw//J+hBvyV4r6tDfZquXnhjviKuo4jBHJsT99CKUS37gL2xuHlJhZpuSl43AN+HysaWN7u8cTuQb3bPULd97BsXuJ7B5M6+ZqFhqqBo1tfAIbLzL3stUOC0yersNYPnKTBtPG0RPhCmabLxfaW92O4fQAf8yG2Qc3yirdTLuOiXotd+759371VW/kQiP8P8zoC0o55u9Ku3ePpAMHap6uwz45kEg8R19CKDf37IYXfcFIIdZDQ2i/RlGvfMGJKGkGL7REXoG9trDGiC91D4J/E+vxcaVZOzyZ1QfAy+BHD5v84yZAlU7yWPKjdJJmhosTxxQC4U2cMdWlc9ZYdS40n3xDlbTiJLpMKHe/2c07XT6k3j3heqFRssi1cvrmGV8+9sc6fJ9CoPlvTp6VH3WJK38vtH8It5o08wtV5v/vFme8iAfGSL6YLZ88+wjdJpdbvubmxIIDmlx5rEAWuXrNxIMa3tzwdjvhwdrpld1tB9m0J3BrHJl3A+fpIG1hPSDhP98tS970ayzL+JjQvNntRBowIeMuWfaJK4VF5HDccYTStW1hydugeQf8DNjm7NUY5GwJrgnyE8O5A1BeBqVOjlj3TG9Ff+L3YtTafnfGNcxL54a/ecQcuLfH1jAt1TwPVA1SUVHGZUYZ9UsJbRAmeNyzdZ+1ap4mXha2qV2iM7nah5HlQrMPLSnFKIWlfeqFb+L/Z3AP3K1zMcRTw8QcZXHk0aT2gnl4EPLnhqaN/Wi3kTgrwv/JbTAkjHUUEkdk9jPxOjJoC7suNABYwXPNmcmIFCQSbo1iLgAwydBtzHQtwOeK3MxkegcXv1d4mHO3L1mJHyiHt9dFaSLn++ubm6iZi1yFWQ+dOTFy7oYH+lVNMLdvrUKMVl7H+powz8/vzUXIgR4U5vGVchgn/4VNyC3YAohUCG1OtUcIKkVEp2xYpXRefGnUEAhj4o+aLeJEoRFQE2i1F1rtgeYeFE6cA4Zx22pa4kd/2/7hanWsUCgMa3Eu//zujlc+4LWggxPoQGWtFC+0WpU7EHn2raVOdtv3+92iHs0lo+l9vES+dvkNBHoXJY5rcqxf/FX+0ZVzBGxuYTIaP8RFQThcGLhSctTrcrcfnKhNLWg1CmuKu9WmBhM8KVLH8NBhhZKBDGhjzPtCKxVxfzt/LOla3yxZ+A59WKriGDNemXm7Xh63bFV4fY7eUQwl0v52pT0EUoyw9LA8LTKT2OtxJmlc7SjndMN7az3gTOACfqPxE87mhQfel+mp1viplC7W3BOqXFWOubs47Qnkko/Gkjus/HOwoRnWxHxeUzfqZI5741wHMgbJMp2FhV5yeKOTrXI6Pf2r1tM26uUU5r660PFY3HI19zDmTMac8IQ9TNLmPxPNSItQ2EKRuw0P/8cx3AsdzlpqG4K4etBLJulDA2DlHNSFPn4fNsAm4RLwNUO5Ddi/QqSDY1ELmj/jo9q4Irdn9equktE4DycOJ/yfE+h1EE/NRB60ZjXQ1SCx3A1maAC8gFD0W7D0CccL7UG0yVTar+GUqIKtOhmbvmMw5sXXw/ZCM/I5+XxrOl3VOepjRI3RITuri2qoXDgx7Og0zK0rC7eRjPPfppprvGh1vcV5w0cgnEk//G8TR1YmAmeSC13GC33dy82uuWJYvXEGoxSGx5GxbWsOfzCnx9qFXu8pETF/D7SSF829X2pVbv/60Ip4GMdIveg87TXPkZvnSp9EmYQwmvJDKkGGjjGDO32oaUXURJT8LzIPZ93vsE1EiZkJ+Fs4CxHkknmzBlsLVuqBhH5TmjkED/TXMMDKzY8H3tgRl8fssha8pYVwW6AbjIe1rndm3YHF3Qy8Tij/JuSjjA1pZs5foAUBKs++30szzrPyuqE+EZTyyAWvLIaySk467OIqS6Kq1Mr7ccCV2RIWLIZHtkH5tiKMlcrvFZq3jGxI/9A8D1R9HVxHe1whS0aEpoaXf44R9K61ivdWSgs06cfR7e2TrHFVuRo0SkKVN0b4jMs24LB+1tSluiBvvofArsFdYRPIEAMZKq8PqBlAyEuk1ub7aJQjLYLdrye80GaQT+leHBPOxsvBk7Wgvy5vDojW39lnz9XHY3YpHsLNwjonY0upm+XQjLGICIh+Qy60TXY4eI4qLwlVHgHla4t/UMqqD0pZRV34LOi4eX9TK0za3ElQftoXj1ug7C1D/8a3Rh/tE2dk9h3ViZGifjvJCtOGdcTt7kjt5x8N8/hKOcyXC30pUowoeRknKHdtc6Kz5HdQ5/bVHqdcTVw0gUBIBASBjq0Bos6F5g8P5UedCx2oLjQndT5l7sR65sTbv+wwoWo965XlL1oI27/x+NevtF3zoqv0VC3oUARaIdHq2tD8tUKeT/M2+0F/iki/jTrFJiJ9fuIBU+7Cyg2F2aFDzAW5WpLRN+HJTTCYeX5ewzBs9uCxOGxjXP4irUpZqbFfeaxTDbMp/hMQsatxEcpblMjwIj5hte57JNohw6Fu1U0MYa2Oap9jtIQ1ruE4fKCpxfasnjyhSv/4hsC20sx7qIE+itflCLz5ROl+Q25i1gVx+VyrIKpt69Z0S7V60jTYcHf5G17cVPYVPV7YKyXlG12EVKoxdxxPn4rUROTulb9xhw2YzywJzmyqoZie40BmJjxD7wLTauXNOTxSh8nyAFtagW5KtLD92QlENj0N4bwRuA7lRTDwsfMhqWVG/vfbuvEOsfVTmxCDMR/4czJU3nqqBE/C4fTS8VHPnQ81KXhXzJqA1Ao7zA9nE+An6jH1oj1H7YnqRKM6mfvrr9tDXZt7/sMJPT+CB9r1COHmYli6aCe80ObpIMZ846W8McNXTwV0w4Isarf7BFe1aOzRHX1BornnPwwiynYhm7gDndQAERfatiN3s2osieQD5KvDwRpPqJ0eD+mSOo3qZqNRWwTF2UMhUP7NK/DTEwL+XmiFQEeiyG3u8uhFV3S6t9FkeKHLnQyP7ipd92Lrr2eUHnTx+puKt1mdA632QAfyQvNJX/kJFu542vtc2aSRM/0e/HoMz5fyPLoylB+mfmrLnwopXc3CQnkubpOHMu/HgnZyeQ8ZdFaGLu7Ewrh9T4/SiTflm+LMTGag72GAYTEeqvnq4C62HpGGt6qtnzJQ3OL1rswRskyeQkhiOX3gGzrseZdFmqinUlZq1Pey7qklDvMHWF61K/fBz8heWXZlXRS/4ictJqtdx3pebLIYeUm0cMrkbZJk0rWGbakuQirVeDmPZzbF2F6E96CCHnrjDn/9WTbK/eI02LRQbD58uGvVeK/1Bdicg/fK2fhiR4ySdLOxxpKPtRgjwc7J9uRcic3EDwF3OCWhviZe13W03mJNxRfVfWG52QZy6eWIPqITw3hWuXA/TySLHM9oSYb8r0VpwbMNrGbjQkSStC53bDCyjbrg0c0cs77cYyvpAORCW71G49PY8C2//BxjDkz2dxg7dJhTSeac0deyDze3wIN0CcYMH/eh1+GM/USdrm40p7lmXlFm31aNGE2vwtKB5dtLDuMJm00n1eWpf5q3w48iYoIQlP4Lq1JHIVaRfVHKijtDRBMIhERAEOjYGyD+YmKBvNChcqHNibUtCSOWtb0rpaGtIx78IXf+S4+6/nntmm8e3r+lmIfjqJW4uRdA8UYrJFoJ4VaHcqvJcygP9GlXYja8ogmWhM+wKG8RejHLvVrkfZPFNmSgRqWsFMPnw2aDJQFEgvCFSIh7C0sVibxz5KA0epROSCjC0K0mZzzIA82E4eV5g36BinXXtlQf+ZQK/utY+yTmrPo27IfITDmRC5R9Uup0jGhd5Qteok2X7Q9Xxk0Sk57DeCqv7EmpRLz9G1gLCrToCFcPRyj3eNjJ87ZDesyxaDxAJG/XmjoRoVPjhZxuY+nx+LsNlKAedzn554xt9xJvdnzVZf/TAnPlnKW7M64hBroQ5f/SfCWigjXkECMf8H5zah4X1dFNY9s6WYmlDjYduQgjDV2KjrGtRJK701oL/9ZNB2AIvNAXwgvN505edzbUmgric/IbhLnG0qZ2zVWhFQx5bjFZ+dKtKOHzPN6zloPtIQiK30C7juURYpo118qVrQwmE9/sgu5IyHHvxaNgiqF9e81yiAOBxPK3WkiJ9zYsXp6EfeV4/tl2hM13pzc02aIV4LCTEvuOK4mJItqClKe7UAIHwX10Un1dlIM6Op4lyVYyHyuCnmHgV4p5dGR1O4260nwYtolDdIaAINA6uyBhmqOQaHUYd7heaF84d9O+Nev1n3P5DLPVyMU4go4DV4n34Fu91z64Y81RrnLNPcz+IdxKOSv+vkKc+XH+OdBKHejwuojF4AJn1ih8yRMwLlS5Fv74/z7F7Orag67gXnJN2/zijFGSQeI2VwltCPucljgHDKyufT1lxc5vHOnd4cji9VlD1vbFw3QHvIht2urQi/irI7M39DPnYEQnhSTRlKxlXu/AFraCnZoOmBAn38rSU4xOA1ed5Q/+UHO1TCV28/nmvHe06suhku71PAbTQmDfJhTu6EQRMXh6pZj0J+DGsSuBIB11W3Kx2LoqVD8QEn2YMjrUWnUpX1Bq1nb/2NJWvW7aNJBoCKCF1F/w8sV6XOpSXjNdV43tvL4RKqEtBpEILfZDyR6EhmbSOgt/0VMHmN0ukQGWuxADwCOmQhFQaACQj0mSYRhNu1/zZ5UaQ5Y/qy4z0TdxDbqFnGsYK4HndwTteievIa1Z415oYjKNQz7RlHKcAHyD/VUQ6Ds0MzbIidl7W+syq7wMYwKlRUPM75Qc9HrlbFN2k1Va9oHdtM1KLjK/gPSV4bAjxCY7c4NAP0O8cyboIdKC1+A+bid9vJTwMRt6kw5rXKwn7dUfobiXRRMIhEZAEOjYHCFqLzR/rZBnTqi591n5UfKhffnPqh/+f9Pote1H1WpRtTfyn4JOhh6H99jiUb8+vGHRbp5fqXia+W/ugVbXhFbKWXES7U+glTzoYCHcAa+CHV7Rixw2npuLh3pIj+Imj6W0/Y1Ue2/ibIRVVrVZFyDHFqQnhM2U/eo1O3oMpl/s08sQ5KHz3Z1Zs3CReGmWoGMCHouDbsndobNlxSa92K7Y8StqzNIk82zsIt9Qjid9E7SM+zbXYR/UmP5VjA0BI30XmGMTKdQ9wO6fa8l7Rsuc+r2lWbeiJvWzob3QzGEwykOrGwo+0KOAm6/O8vHMoUgDmIXrEHQTjG8EoMjsndbEvLla94MdyGjkZNKn8IU2Cj5GfLnyc6wpV0L4TLtcymDzBduV8wAW5vAShvJCs8PE4xlM6+fy0ku6amzztDrEa3wbRnUNYRhPHVlNHGwgvWKCNmUXgxjn8zB+/mImfnOSETyKhDEXjjAT/AAAIABJREFUVK3vpdeORh1ybVvp8uXnm+PjV8AKlPwLTkAh2LXYsGFDDh01Kqpl/spDx7fx0ixnODRFXoT1ITZe2HFUCLjDOKCx5l5R9tjuxsQrL8dmUf3g/aMebOa9Szy1R1I7XuugHXiAJRpshJdPHABzQqW7YE+GvA4PNF8DiSYQCImAINCxOUCU68YnAoVMh6oLrS5tdYpMN85MqZM954pp1iqmoPlnqAVd+tkjG6d89fRfv+Nc6hDuYHnQFUag+aV5z5GRhTIOczEhw6MYtO1msrf1EJ14E+cXZfSUjHSRRGiib2ESoOH93S7maj8sboXmQhtq875y9bjC4DUg91ZqEAxtiJ8US17aBR7oH/R4+/yfq8dVkmyEirXPkx54jmNsn8w8vS+zLddlHxRctx5Kr2JIkF7C+L8BXeEbYwEbOvnE32uLJnbuvEqzBcue4+kpBpOB5xpmBh8XzM0Fx1Zb8mbrRcXd31a2v1OCy2qbjyAYqM4G3bTAXOidYEks4GWVItoYrOh7hoduo6zVeMakyRjtwTwsXHphqSUlvq8uhfP23NAAVX0giEbbB8WHsiIgfQetPR/H6av5wqA3Pd4P9qEkYFDdDjjDyDpCPX3oJQ/zDWldNXihqzCzASHmcn8M+2Akw0tl9hjtPuYRrY1nubkGUrv2cIS28c2uoHouGPgrDVZrFm3VqkRrm8vMNfPWJTGrhYvKhdp4KUVkzxQyoNFMbOxpO9dA2Zo03zUZFJRXHAm2yY69RZJP9pUOoC801KRKQaDrfHgSa4YSnF/iTq0RYhzw0mcfPzeZDLCjZITexouwR18ICAKtr+sRiTWR5EL714Y+RaJvWnJl/wuvTb0RqpbmQFQDyq3uVU/+8djnU7b8jKBshUArHmh1OLfigfYXElNqQfOJP+LJP5e1iXO7kmcjFxplK4IsZhk77IT68s3WPM1qQasv3Ny9zePNVevN5oIbeOAFzm9CLWgDoW0GWJboyovLS3KZHPET4PVHGTFfJEOZxktZyUzucU1cwepIBmy0js3fepGlTp2Lp2EJeGfQkErKCiFe1Lt5XP5X0bLrTM+zzZVxmeylH+Oa8F3/IBsy7JULLHvv0rrEz0FnRh/UXeGh5PDelr1fYbzHI3sfTosrhQiQdmS/vGvhOJaOPHoDLxMVTOnXi95NMycsnaKHusSle7ufj/qy72K+4aJzQRpbadlv60mbLtZN/q1iqC9/e+/goYi25HmTwUoslhLqvR850C+Vd/20+DtbNyMJxaxex1OuL8Z+AALKyY8MdV9Pll5qQatx4pu9nhXPtjVIvM6yT1U84PQPj+nzhm5jkbOufUModw0Iir2PufGaoHMjpT8UGgzdkq++WpPSW+WhxBZt7E+MhjfwXA0mfulE/54jfRs+hN8Rr6HKO3+kf2dT/7kQU/si/LQMNkbw/ipykGXSZ+uVRvr9lXU8ylqZj1xKXoAWxAiAGJj8881QmazGheimF+95ZeEhvvfsERAE+uwx1OoblGvHf4fKhVYLiqnrQvtCuuu1q1ojZ0GrSYmpVuThlF3wYmfd89M7O577dOy6NV5X2LWglRBu7g0LR4U7JIbzXN1botxJHg5KDWgjakG7Xe7Ww6voJ6T4Q2fXJi7ZshSInh/E5lKv190hRyPl5FCAr0Y+q8FgLsCgasJDWssey72Icp/2GolWhXPDrUcfZMn8CZ6HlwXZeIE3wjuguY77cKqfIBfbXJm8xvVdQTcEmDyXWktGnU9XaVri5wDKiTFHtedAH4bCKRdo8wjEkz1Ww7xtGqW/647IKZiz3b1szgTv85gSh4PUBVhs+cQLn7Mk5t2Pe1wz9f9T9mKMOPZl3ixJ5HkYBgIaYPOCsh/MXncXmqa9VkRAZrYnO4UwrvRL+2AZWxZzhA/jWkwhdebN0MOmRcA+bJ55lU9VnJEgOhLsH4TA9qLNJq4LZx6L9jFspd0oe5KnAt/7gkW8YE59jXYdMyratgU7n2f16n7UYHgdf68e8BjG1kkez7W0c+eDerFZbQcExaqQEvIUynHegvfLrsmZL2rnTWnDxaNB6jT3irJseP5btB6CPSJgHmCO95FQ9j9iMXWh96fpKtd/v51dZKLwjvvKjQZtv1Q7SNrQF6huvOd6HLfCphB5IwKcmEAgmBdaLSimrguteKJPy4nuObNxy3Z3nv+IZDCUycPBMlHesnzfO/MG/bzEW+rlu4mKp7m8EG5Onv2FxM5o9zQXiymPKwMEQgKBCCCUQ0mxROVOg8z5P+rlqnGPymJX5lT8ug+PkzJhldhtdmNZ3uN6U95KvdisXox/4/Atxp8BCQqUB+pBZMKN7eLyF+p1Icv78ktJ+t0GgzQdi+4AHi0sxmU2vLktHyGX+m+bSrufbyLmRSfqXJdteP8judgx/EIdiNIdcGQ0ghd6Gbwl2Dwq0/gC8GX5qGt8mk6JnGJx8dGMVgZJQnglaxDYm87e3vqPbVRTnXh0j+28NtlijnsVk2w/9KHsxhdlv7u97s6JaSv263XEs103tMXC/CPgjc1Sv0bx7GHsRXLYPV6PXnRura+sVbOWz/JQc/w3wCYA2Y8Q6X606YRvdHsNVr/akLg972McBRR1w7MtV0oyDaGt9JFTDC90gmwyPQc8eT3xsg3q7bgZetIOHXQRoRbQxPd/uxzLnC+xeRTIC80FABdL1RsNpZ31kVPM7EdQ1qroI9jbEf0J5IjbQOJYRzqunm5KznHc7cgTGTuFPAA/PhcJC+hAxJubXPvIlakv0yK93qPCLn0gIDzQ+rgOZ2pFMC80Xzzxh7e/mJh/KLdPkRtlreJHrWz3QLX6tjZYiJ+28OIxZ7v+d/TTNzPWznUdL0Og/UO4FSVuJYy7Qgg0B+eD4h61Sg3GAnQYD3V/7wpzeJmcOcxasBJT4hmR9DO9AKE+t6C4W21JMvOHDBR9T28g0F7Urx4wOL5AV3VZFSu/3dEmjqUkLcA6HKGsZRbjuK5sjMtS/HpnHYfh/nq8e6pkMr+LAQF1cX/8iQfFuO++3Jqvy3DQMvZyL7Qz81a8z0W6AoW4fiG7XYMvStSeHPHNI5Boro7LvVh+m3K8jjhbYHaUjE5KWsVL4+m2MZZucR03jMO9ag+Y1yrLH1v+MOTQVvqoh85DcB17enYkkgEq4pTn+fk939lfiAfqZk3TR6pLoAvPNmSbSZLxKYwd1Pgtk/PPy0DNJbToTqqT8n8B+/D79KaYMufC/svL/J2RoyjjdgNtMlF3QmiKrRC3MpJ21W9DrcVn8F7ZKBJGltEkU38QaN3kFLtXrWojGY38WZuKTRb/de0/kiRdR9u21ZV6u3pssDnbrHKCazyicyaUKWvFg4opMN8l9aNj9ZFTzJWtiX1nR5S1wmYXKUv6GfuTlJKOdHq9XXqb4A/ZWV2UKoRfhleMCNAY+QcL2NapdrpXb7YLe/SFgCDQ+roeZ2JNMC90MEVutRq38trUakT9CzOfumSKOc7ot/OPBOPtJd/P7vDVk0X7vfyBqXig1TWgFTVutRK32gPNiXRkZazKMh46z515M5Epf6if7hWlKJtASM5Wc94HWqoQB7p4C0szhkO19HnQ+gS/Ba3MJHnUDaZ8lA7RD+lX92Gto0dXmUFZlp5e1goDDg5GMrXQ7J2RQQt0Hea0Djm5WMy+iUUVwvtO23iB0Amb3syaN1lrEahwb/qtPpEu6Q30A+JWZTY1fnGWevo1SVr2d7jfV5nH7S7NOM9IfbU0kZOrxt2nBv0l8RhyaiZ8qhsF+mBYlBzqVJeaEhZjzPNNMH+v7hpLogMih/opRbcNdZVrxtlmSlS6DfMKn9/VbZ9EXZnmlBU/Vea1P9vvZnsGXYoxMx+zYrPTxg4KEOO9AuIsHkLP/1i3my+MQV15o4Wr+OJZVUZV3IF55xZ66UPIM9ZvY8uercWMRmgZ0Gv9xz3uBS68mIFSVof00gNfWSuz+V5IKE+GTf6k/6BMaY6pXTuu2K3bVrJgfT2r2fw+DORRRuq1ORef+4FaErvQXrV1s2nB7ChrZTRCQZzeBHtPj7ZgIJ+MdKKT6mzWG+DcC32XnfSGXSidF0DnhZH9WKx2TrZTLpwrmkAgKAKCQJ8bg0Mh0Yoqt0Keld98clOHcpcpacX/ftvXbW+q27LaABC+0x5AjkL3ttev/Wb83g1FXIQjGIFWi4ipc6AV8qyUsjpjxH1lrZzxi9BZeEX/XZRzLznqgz5QHLd/1ij6k65KVXzCeic6nDKv5dsHdp++ADfI9lRjyXS9enFzWbahtrP4SQgTjTndG+ST/Hmn0Hzwrgz6vS6FWZRB5itrVc3EN12Gl8nXouwtybzt9qY6zsX1v1m2uXt1ROTC+xhLyaeRC8b+Ri3g6y4wL/31jG+wCv7gvtL0YRDzfQFfe1oJLqwGN1Di6ZtqXf5HBZ+ywr/Op3BdlJGN9BHej9M3FxESLbvcPW3JK3ZU+InP4gsd+9Ih8iPxhXgLv82LY9j6yrGm5S89i6+v9I/6ZpfdOXditnwci/DToy0Y+4nI7j603mLdebbUwLC/ptckDukt4J9+OhmiPHpnArlkPOZVfW6c8n7waAaUteqK3zzF5XTVYoREIxO3N+0xRlcCmCDRdRHKzfNbEQGgIqCMFcEDPZa2azen0gfvWZyAY+7N/X2gZPDlFmPOPG1EbYF3ui3t10Q3mxa+cTJ1R0PMNR9DHJzXsla3QkSL9KYP19elSCcva2WykUVwBPSA0f4bo4UeL+mbMoXqLr3uLIaX+GglICAIdCWAqsFXqr3QiqiYuqyVQqDVgmJqEu0L7W5wTfUagxe0sscnmxur++B2eA6/l/2/u//47BCvXakm0Epd6GAeaMULrRYSOyt43i3N6gSH7WLQZxWB8EldveQyFd8/XGMRpUCdm1/Ss40kGT/Champ/jt2y18zWA/fPZCu1Y1Spb/9axw9L8YmLcLM2cX/LsZ9XsQvHB7HkK4J+qljHWxg/Yr8YUpNy2A/Fw45NedhDC0pLjow5OpkfW8CqPvFPYxyrfhnsKlxM94/lVuP63HQwNjABnH6yanffjQzyWohLyCceNDpixS2i0ruPilmfXtCFdzZ7pY2V0LNVzDJoBKAarGFUL9Sp/e6pNQC3YWGuvZnjEXc5+MY7v+W92EIqpTY3ZYaebwequZiRKEeBOzAkFpIsngNkaI82uLfRhEaamJZtMYCXZE3/774COjv01GaiG9knKYjwQNynyeXOu7VYz1udT9Y7jNxcjXjk9hQ5950lYeR7qJMHkK7jVl1Vg/zCv4wr6vs7dJlIOYbLkRX9dTXM+ZElZEppF07iM9pr2Idcty/t7WKbJVfx/2ZrX5W4TXmTLk97dvk7wqG7ay+jtmZRIw77wSJfhprBHXVjhLiIbfRyXV1V3JO6fBBO2uMQb0Kd+pp6zIsbhzYILotaYqvmoRoAoGgCAgCfW4MDv9caH8SzSc2JSeaE2fFG+1Pok0D3mrRscX1de6D+JLFtwhAk2XZsfiW/7tz3fzdO/Ffpc6zQp7VvwOVslLKWCkk+qwQn81amuKdaTNgGFckPjlh+wjdEqfl6JAR9JvjZ3WCSvhwLrvETFwXTIORY/H1KkEx9tHREufwUToQfgrWbTtYQzdn5ijgyz3R8SeO42ms5DdsZGRBSGx7JUBWoV/J+9CvNPN+UB+U5lL6wJcn7FuPS77uisQCvjEUM227I/MCLyWLQC54GRHl3i+RjPKwBsZ81L/WTzvo6nmlLBs+hEVQJT4RNYKxdNzAPH1rxC37Qj+WhrakpDD9anix3gHmjVRHHkT9+evjqhV8qbd+FO3PSDMSivx+ipJKyhiBmi+Tp/22Y/+MVq30Fanjj5/PC73n+m6Q8ViEv3EydHKcswOQpsyi9ebrun67b5z/el88Mdd4GgOeb3adjOoCgWPeBYS5htOmdt2q0CvXg332bBOI6fNrgHD6Ew0XAsJQ7A4ocfP3ddXYmjWJWK+8QiRpsGpu9OCR9bL0xRf3ULtd1xtHvnHzwaZ2SOPm4cW8hN6Jcc/oEex5daIDGutOvZ1N/6sm1POhTUDVWiN8bNvpxLozdDVAVMagrJUBZa0ew1PpXrytDkF3A/Qnqk4mk7Suu61X7IRdp+ZCAcU5goDihebdCVXWKlAotyIuZky6wJYwouDq+yEo1v5fQTHG8h/6few3z27bgu/mBJr/BCPQyt94yLa/EjcX+Dprka95IBB4rqCslcorSsnPXpcrfZgORJQCjacPj12b7DJZoUxMQHpOEAl4oNe4re7+w6j2wk+h7oFvC9tUJ9ak9xDGyh+QvgcNGPRer8S6d7Tkr4+F+2cjuzbZ7bQuhK3I6VPC/9nGUubObB23Ylss9EFt41+OjNG4zfnixBfqh1W5Bwusey6wFryop74wbB4dcJw/GaFy47AYOSkoxtwyJcPSLHn8esREY9i4cxyr+SBC0nmOpeJpOS7L3ltt1Qp0RyQ4qI59Gd0YpQsw2Sj5/zx8ePYB5+H76tXTb9SLMiB4KTHCEmfi/yNxy57M52ZQxvX2p7UX6Tqf9VQf1k9tQiTjAhC65ipxq8+IyTGANrTrOv3FN6/Aq0s61BiLDQ0+15y4fxkpwf08ydD1Tp4ao7vGvvqqHXKeF2LM1D1pHN/xXWzweHJQyoqvSXTdWD6zyKVbJ2KDegIMPUHsGCmGUGo/U3YT3Y17n6DY9B3dkVqMUO6TYwQlxfGcfZ3835oxdPFAzcv8BbvgJZNZfZdEPsSi9FRNa8yXeJaSBVU2kOF0MU+5EE0gEBgB4YE+t0aGOpRbIdF8AvYXFAsUyq0Qa+Plg+vUve7lZs8arYZTwkvfv779kU/vWf8dKLGaQHOPs0Kk/XOgleMUD7SSA33WBJpfsvec6ddTJr2mhMdxQueWpM7DLUt0G9q3sDRrGJXYLDxvToaXsT9RQjZzoHWZ7oQ2/G+LNSU+D9xiOIZ4fVOuu1WMWMR+7awFunugB7ul1zsysuCMhgjXyZAtjBmU2LyuhW3F97E2DWw9lF7FEG9AjiXhHkZ+f8u4Hs9fYMm/T2/huTsKe1S3WIyfwsa2JzcvoFnAJrwcl/ek3kT/Qo2DkpIudagnDoJitPVJzJ2yzCbH/VL8NO28SncLc4Zwf2eCbQowvwtzDggoD9SB6p/TPbRqveW6Ki8TDHe27YYGxCLxCAalnjtKWcl30DoL+H0cE41tnDES+PMySyfC6Rn7lcie/rTZpD9joQMs/7EUZqryFshRJp/78eNmlL0qfX3obj16dH+cPdt0eZMm92DTgpN+PjdyWe41NDExnbZooau6xEHH/Qdb62I+51oFvJQYphzqRB8eoP0azdLjmPEJipl8WiMj8cPXnFzw7wvigfq5XT/CZ/7YcfJ/+FEyUGLkXaCsaP/gWUpW72akZ1M71X2UiB7Hw3/FJkGgz60rrVxPtZiYQqTVYdyBakPzHX4fsTZiKhxe0GbQea2rD6HSCRXR35bsfmr+oJ9XgD4rAmF8YlEItPq3QqQDeaDPTolbda0gKGZs5IxfAELHCYQBE6EDdaG63Ghbtlavl3QORNBsrvjXMWfz8DIJIcSHPdSTnmNerv9wRAC9xpk5A0bfA9v5WIEDnQxrH7dU12qy6rGwFWWJHC4JofR03MmF1XEsUga2sOYjPzr22ubSHh3M1LQQY7+Wz3rKcrebS4boUZRuvzNjIJPpi8hBTOEMAsRz1sbvS+7rrEPiGXRRi3ug5FjPdAPlGxeU5815seh6yZLgfYDqVI2+ZGd6XcksfQJbT5ZUov9noVIWTfl0d6yMeLZn8DDYenLjkW8CsEm09oLpMWP/j/YaJM76CsbKAJ/NPsE/KZs2fvDHmOnDiuevRVmrD0HkqoAYIb2efUAP1xxEB+rTu8i++64u83i4Z7HVScw3Sh5PR3igD8YC5r7c4iabujETRbg/TeJzDZwEL0obLh5H7cjQ1WFjE3fUITbKRdw46cdjiW0gxahcPaOuroTP/KFDWasqKGv1KsbKDfwpesJ2st5TQtqnPEF1lxKow0v/nzVJEOhz69Krc6GVPGi1JzoUiT4Vxg1ITDWa2BJuXd7OnpBibomHJt3+/eG33un9w0JnoUep8awWE1MTaCVHWvFAV1gtaP9LNbcko7VBoiBw9ELfotwr9xuq07rKiu3zSnpcZZCMubg49WG3A+9ff7116ZJYGIZrS3s28BLDQgwH7oFDk+9ta8l/NlbKQHGL1zugUEykT/GwbAL8XfBm3dbcmv+OXkuJhRoXfEOAOqRHJIRHoy88vHL1/mJv76uTC3QXGrqfdUpgzvgn4EoZBTslLFAWyVbXiDS6IiY8Qsp1YNgEcx6zPYuNxRGgckZQiY8tsnM41amOAc8ldh/IHA4X3JPYOKqOcf4PlbzpluSCmCnRwrYPTkK9WeRzMyxw+WzDXiRbdt+jR69/sPuVrZ/RCX45pCxIvE7xAULl4fSSCZxsxERjS2bbiM39EEjcA7gGfAN1FTUcTKed7fwZprt2UlAsHQJob8O4Gnje7qCMdaUdOvA0tJhovDY0SXRxYjf0ZCb0J/SYeTAdfr4+MeeO/qk7b8YtOgv2ItqC7SJuuSO1n/eX3gE/YmeXwWbu8ecRdpxA73A4SataM2hM6aPoHedzzT5BoM+1K/qvqJASzs0JtBLGrQiJcSKthHH7e6P5/31Eu9cLTa+68qb6E1F7ttqR7cWfv9b126eO7XByxWiFHPuTaDW55sSZ/5/vlvLj1SJiFRLGje+kINF3GyTpcXQWdrNxWx7Pm2W361dhNjeXGOTemWNAJB4DCGZ44h4cbMuDgmVstG9LMgYxib4Ca6tgbf6y1bLnnlY6Kx0WCkkuKNbXkTkUBOg5PCQT8fPkh9alE2MplFjdv21FGWnMSHNxK7SDwOxmJrP0C3Qq7HaI9bhUdhqRBkAaA/dvqOwZmBK/fE9sjPx/rXRwZXqXcR5WWVdgsfh/spP0stVYqtuySvs3dEpITI1/HnPkjehFKXYar4tLix0BN4482zUQ9cSN87HIrQfMlxCjZQhNeStmvENsm91KHJbxGPcP4l7lz8YH6SXjsSkQO42tfCmNedinuAatsAmwmTqcHWiv+3Tr0eW1oWWj8WmMF4TQsyKEveQYO3aMmU0L37jP3XoJk+QPgPnF6MPP1EV70sEX6xfzmZsSiTt+NjC/AWO9ECuxDPpIXd1GBSp3Hzz+xsMyuctgINPxfLLA9sNYOLeuaqe6L7UYOzPIuWepINDn3jXlPVLnQiueaHUutH9ZK3VOtEKuDaDRhtFrO9xau1nVnNKj7s1z+/7wwD9rjxzF9yvh2f55z/4EWhERqywCTeaxzCTmJEvQybaIK5tVYtlzv95qQfsPsSWspa3EmbYUBLQjHpFvfGDJuwOJlTEhVvEty45jrpIX8YAZhlGWz8xHh7TXofJ5qNuaMbv0q+OH+RCEGgB31kfNLLYcShfHbK7TX46sXvAMvYl7wAsnQJ8LbEt1mRLAvaEH3Jk3UwYPBTxCHpe7f63E5b/F4hTsOpYBr670IvIYiiWJXWtJ0LeYXtHOjMtMFroI16AhInBviUst4PnzMdPYyk5G0qT2GCzIeV7rBvxASGz+9pjpACdD61EbmtIPkJt7FebP5+ml4++PJfu5rZ7PZvWTCOpbU+agzNOZdrtno577wL7++gLs3H8EGxuBgD5kuOYanoseM42HcstNN49E1BcXh9xDmbELHXDhVj13gE3fdQVG+3LYyAUuh0GJGxu8+m+HxrAqNBlrSUquAYkugV5+epKd6rKOtf7R/G9YKAj0uXmd1aHc6nxodW1ofy+0QqKV9/lvqUV2rbQ+r7Z4ymSWkldM3njn189s4+E4CoFWwrXVxFl5L1AOtEISK8oD7bt6ua6sq1wyJ9FsHfQr+w+h+gth9R9mqA3dHrmUyF8lfxUXGTJHpHwaM96UlUd6NjDFGfIwyJiLebM6xy37O9Zuo3XF3VsSo2kuCIVss8hdGtLYKmWlxvtHKEQnO2s+KRPpZiQyjL3Qmj9Xb0Jiir0HWO9E5vS+Ddw7MSrflGYtiIn0Bf/xXQhhNKtkmoWNC2zC0EGWKkv5Il23DaHnRueheC5m9Sx+Xrak7Ebetr5LWfmDyf7uV4uY4t5GLeumCGjKobUWrtIt4AEM85Xm2vJ4T8RjcUGun0iuo7ceRbhCYcqWPxlPJOtTPKxYlj2jjD3u0bUGBu5P6l2zZiieVS/xUpeG48eH04wMZ0yNm/mba8gW8iLWNxlemQ3QoxK3Gk82m5nIgZ23w48zE+P8aRDoh2MF76N21hWB6Lk8Og0bL6OS7TSmNhpjBedzxU5BoM+VK1m2H8EExRQSrSbK6nDufz3QJ0K/Dde90qLlFUPqPLp5+YHn5w34H1ddVvKagxFotedZnQNdOQSaZRtczlLUhmZ9UPCx143WfP3nOWExtciVNQUht4O8lKbnWJfqelf5tOEF279ypN8iUekhiXhvb2tdxnebY6rxxewGd+ZtRKbjZdk1MBaVuNWAb3N2byzLpnckSn82Hjg0Ts9lig6WZF0lG9gbSF/ITYvLnxZTA0dlbPHRzJYGiSxA6Pw8c0L8NEQx6DqK5NjuTjWMRttbiAAwe5h7WGKavsvnlSHQvtrQN7THwvwN4qUvoxb087E2dthKhHKnWviYTydub3d62cO6Df0Phi377IVmIBlvw0P3LUkyj6OtRvENdN02eKGT8Ix9Fgui5pLRmE6vvnqfbo0NYphr4eYWRhP5BBsCLxkGNH5S7/Yz++4axOjF5orBQ2zeAXRcPZ76p/u2dQyzJCeTR7EBfR/WCG8k/UZGi1JWur9smhkoCLRm0Ff6iQMJivH3gnmh/Qm1zwOt/Ny7sfODspe53uiyZtbx/R4e7qr2QvsLh/kLiPFjlXJWvOMV6oHmXzj7cNeqCXGWxbD4rZxTP6CKAAAH/klEQVQYqS/7Cbu2ptNpmUOo9Nbv5qUfxlIe7gbU9y10NXgV3rcdbcx59lgSElPuvF9Yp2qSy/YqKlZ+7bLtey2WcrkDzR7bPJk3MDe5BzVm+l1s029OLrd9ryPjLii6t0uxHL6RUv3XJA6EN/fquoviR3pl0sFNHXdWqfKFrtVmeR+KD/a80iAbZkoSHW+uoc9Q/1BPRixqJbJ7EK/FXY9s2TMyloTElH6x9VMvRG3oF7Ed8Bq95CFdRy4EHveoDf1lcn8mkzGUerNp17t1T0idn3/e3Gi1viO73WNMnTuvqfTVVwWfgOUyA5G2jJUpaS0dM9+kVyGxU2OcpxFO3wXlfwj+ueWR1F6fp13ERDs0kdWjJrIUi2UPKyVdqs+khTFhuDAy6ggIAh11yKN6Qn8vtEKglbrQ/qJiahKtFh6jzQfVSu0xvckdn4z97fktS/fxGqKKZ1kJ31ZIs5o8K7nPCoFWylhVOIHmqL7nSO9OidSryLJ3nN7zoJVRMK80szOAzi61powbTt/WpbpmsBH7lbNnc4kY761mLhrdlK4qiurIrqCT/eZKv9wj09Fmi/PBJlT/BChUt7nSdbEz/inZ4F18oUnfIlE72bXJZrd1spEZX69u+WR9BV3OqH8NY23iSo8lP06Ia76tqv7rifPIC+eBzDuxnem0puW9FnXAKuCEbGe/usQQBzVo7zMI4/67Ar4yql/Bw4rJxifTocSdQYy77qUNX4ipkGIOFvtkZqJsi5spydJC2uNO3eeJQlDM6DUaB2EBlCK1b4/KEfCfx1hjuX9WlSXPE16351XzoEt/0bv5LDvXQJq3vRv58m76cD1d1q8OhCG/P4seJR09lLyD+bJXdTtdp3eshX3aICAItDa4R/OsakExJR86mCq3usyV4qk+lUN9/btXtN7906GdXz+3fYeKQCtq2+qcZ3/xsKgQ6NnIBY0vTe1TGFe6bHSMELpceHKZ47wh1Or+YCD9PKZ2OrmidTdnelevV15/TQyqKfObcCW8iCmltmwPkb66TOde23AmjT9LutZn1HLhhda81XrNg1b6cRgbMG6vISE1Lm9tLEYwKP0oPtrjCqi6W2xV9FuDXj122J70FKeRtrbUyM/X+xgJNubZnuuvhCCXRNMWfh/OfaG3Y9iPdpSFsvVCPnc+6kHHjP7FaeNo5UsXEY9cl3Ybs0pv+AYkRsuXxwPzDJKW9ilt2DDmNi18Gxfv/3a5hxmrm7Iv/iImMLfvTSVGZ0f68HmLY8FexUaIt5mPMjKTSmRDtcn0zViyXdgaPQQEgY4e1lqdKVRtaIUwqz3R6hzpUyHcMF4h4rwfSkkqtRdaee0vHqYmz5XqgdYKYHFegYBAQCAgEBAICAQEAgKBcwOBQ3ZWV6Jk+GcbyGMDF/tKz4kmEDgNAUGg/xsDQk1+1aRYqREdzPOskGmOkuKJ5qFPyo9S4zkQafYXD1OT55gLn/pvDBPRS4GAQEAgIBAQCAgEBAICAZDoKlDiPiaQEAgEQkAQ6P/GuAjlhfYn0erwbn+yzdHi36WQYUUYTO199n/NybLihVaT7/8G8qKXAgGBgEBAICAQEAgIBAQCAgGBwDmDgCDQ58ylLLcj/rWhA+VDq/OeFWKtkGh+Av6aN7UHWq2wHei1Eu6t/FY+X67B4gCBgEBAICAQEAgIBAQCAgGBgEBAIKAnBASB1tPVqHxbgtWGVkiy4n32J8/8cwrhVhNoTqQVL7T6t/9r5Tj+viDQlX+dxRkEAgIBgYBAQCAgEBAICAQEAgKBSkBAEOhKAFXHX+nvhVZyozlxVkiyQqKVkldq8qwcr/ZAK+Hc6jBtf9Vtxfus5D6LHGgdDxJhmkBAICAQEAgIBAQCAgGBgEBAIBAYAUGg/3sjQ13WSnntr7at/F/9d7UQmdqLrA7RVnua1aRZeV8Q6P/eeBM9FggIBAQCAgGBgEBAICAQEAicMwgIAn3OXMqIOhKKRPuTZiV0W/0ZhQirlbXVhFktMsYN8y9fJTzQEV0ucbBAQCAgEBAICAQEAgIBgYBAQCCgBwQEgdbDVYi+Df6q3GpyrCbM/uSZW6p8NhCJVnualddqAs1fC/Ic/estzigQEAgIBAQCAgGBgEBAICAQEAhUAAKCQFcAiDH6Ff750Ao5DpTzrP6burvqslThvBYEOkYHizBbICAQEAgIBAQCAgGBgEBAICAQ+NebKLD47yGgJtBqgqz2Rvu/Hwgl/9rO/kRaIc3K+/89pEWPBQICAYGAQEAgIBAQCAgEBAICgXMCAeGBPicu4xl3IhiJVoizmkCr31OfUE2M1SJhwd4/Y2PFBwUCAgGBgEBAICAQEAgIBAQCAgGBgJYICAKtJfr6OLd6DAQi1P7EWX28Op/ZX2E7kOK2yH/WxzUXVggEBAICAYGAQEAgIBAQCAgEBAJngIAg0GcA2jn4kXBItD+RVmAIRZQDEexzED7RJYGAQEAgIBAQCAgEBAICAYGAQOC/gIAg0P+FqxxeH/3HQiBSHeqb/L3LgjyHh7s4SiAgEBAICAQEAgIBgYBAQCAgEIgRBASBjpELFUUzg42J8sZKoPBsEbIdxQsnTiUQEAgIBAQCAgGBgEBAICAQEAhULgLlkaLKPbv4dr0iUBHjQpBnvV5dYZdAQCAgEBAICAQEAgIBgYBAQCBwRghUBFE6oxOLD8UsAv5jRhDlmL2UwnCBgEBAICAQEAgIBAQCAgGBgEAgEgT+H0NIX9UQCeGPAAAAAElFTkSuQmCC"/>
          <p:cNvSpPr>
            <a:spLocks noChangeAspect="1" noChangeArrowheads="1"/>
          </p:cNvSpPr>
          <p:nvPr/>
        </p:nvSpPr>
        <p:spPr bwMode="auto">
          <a:xfrm>
            <a:off x="155575" y="-1851025"/>
            <a:ext cx="93059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data:image/png;base64,iVBORw0KGgoAAAANSUhEUgAAA9AAAAGVCAYAAAAWpBkeAAAAAXNSR0IArs4c6QAAIABJREFUeF7sfQeAG8X5/cyu6jXfuXdsg22wjQ2YXgKmhF5C+xMChECAhARICAnNwEEggcSkkUBCDQRSgJAf1dRQQwi9GNtgDLj363c6tZ3/+2Z3dHuydCfpVNYwC/LpdNLqm7czs/PmfYUzfWgENAIaAY2ARkAjoBHQCGgENAIaAY2ARkAj0C8CvN936DdoBDQCGgGNgEZAI6AR0AhoBDQCGgGNgEZAI8A0gdadQCOgEdAIaAQ0AhoBjYBGQCOgEdAIaAQ0AjkgoAl0DiDpt2gENAIaAY2ARkAjoBHQCGgENAIaAY2ARkATaN0HNAIaAY2ARkAjoBHQCGgENAIaAY2ARkAjkAMCmkDnAJJ+i0ZAI6AR0AhoBDQCGgGNgEZAI6AR0AhoBDSB1n1AI6AR0AhoBDQCGgGNgEZAI6AR0AhoBDQCOSCgCXQOIOm3aAQ0AhoBjYBGQCOgEdAIaAQ0AhoBjYBGQBNo3Qc0AhoBjYBGQCOgEdAIaAQ0AhoBjYBGQCOQAwKaQOcAkn6LRkAjoBHQCGgENAIaAY2ARkAjoBHQCGgENIHWfUAjoBHQCGgENAIaAY2ARkAjoBHQCGgENAI5IKAJdA4g6bdoBDQCGgGNgEZAI6AR0AhoBDQCGgGNgEZAE2jdBzQCGgGNgEZAI6AR0AhoBDQCGgGNgEZAI5ADAppA5wCSfotGQCOgEdAIaAQ0AhoBjYBGQCOgEdAIaAQ0gdZ9QCOgEdAIaAQ0AhoBjYBGQCOgEdAIaAQ0AjkgoAl0DiDpt2gENAIaAY2ARkAjoBHQCGgENAIaAY2ARkATaN0HNAIaAY2ARkAjoBHQCGgENAIaAY2ARkAjkAMCmkDnAFIR3tIfzpn+LnL43lzek8Np9Fs0AhoBjYBGQCOgEdAIaAQ0AhoBjYBGoD8E+iN2/X2+XH/PZqeXCWQ2m9Nf7+sapLcvW3u9jEO5+oj+Ho2ARkAjoBHQCGgENAIaAY2ARkAjUFIEvEagi2FPpchkJtvVa+6/ZXve14V2t0k9z/SaOkelMChpZ9Un1whoBDQCGgGNgEZAI6AR0AhoBDQClUSgGIS1GPbnosq635OJIOb6WjHsdZ8jEyFOJ879/Z4LeU4nzv39rsl0sa+0Pp9GQCOgEdAIaAQ0AhoBjYBGQCPwpUag0gQ6F2U2VxfnTMosXdxSqLH9keZMhJleUw/V6TIp1JmIr7tt9Dz9d3c70/+uifSXeojrxmsENAIaAY2ARkAjoBHQCGgENALFQqCSBLo/8tyfq3N/rszZCPVAsctGnt1k2E2W05/T97uJdH/XIBNhVq+5/2Y5DXP/LX0DoRSbCQPFU39eI6AR0AhoBDQCGgGNgEZAI6AR0AhsEQj0R95K2Yi+3Jr7ix3uy325v3jhQtvUF3F2E2LDRZDV6/SamzhnI9D0erbEYfS6myTT83Qine13TaQLver6cxoBjYBGQCOgEdAIaAQ0AhoBjYBGwEXoKgFGXy7O6URT/e62M5sLc3/uzYW2NZ0896Uwu0lzOpnORKQztc9NeNPbqki0ItDpRLovYq2JdKE9QH9OI6AR0AhoBDQCGgGNgEZAI6AR+NIjUCkFOl2BTf89nWi6SWa6+qwIoyKH2VyYC3Vf7i+e2U2S6Xl/v2dz6c7UGdM3BNzkmJ5n+z399WwbC+mE+ks/IDQAGgGNgEZAI6AR0AhoBDQCGgGNgEYgGwKVIND9xQq7yXMmIp2JKPfnzlwIUcykOtN50gkyvU8RZ/U39+/qufpsJhdvdX3SXbizuWQr8uz+qVy83cQ6m0qdzQVejxSNgEZAI6AR0AhoBDQCGgGNgEZAI6ARyIJAuQl0X+Q5EzFV5DTd/HRi2RdRdMcN59oRclWdMxFles10EW33czfBdivRZJf7WmTKuq0Ispso0/MkHpkINb1Gf1NYpSvW7o2IQjYYcsVSv08joBHQCGgENAIaAY2ARkAjoBHQCHwhEKgkge7P1Tn199mnjq556y+ruxzE3eQ5nThncmtOd+nu78Klk3xFbjPZKwl0zUjmHzFlcGjpS01xhzi7SbQi2Wb1iIB/8Nah0NDt6+uGb11VXz3EXxsI+kK+kOlLJoSVjCXjXZtiXS3LI21rF7S3bVjc2tm6Nh5n8ZSrdiai7CbQ6nmm19wEXGJywv1j/Q+cuDLqkGxJtf/EZvsCLbXVZijQwM1AQyLJ6kyfCPIk8+HPCSasbtPkrYlErKm7m7VOaUh0zuEvJPoDtZh/F4Lx/67cI7TnuP9GYDOXNrPa6lB3qJ6bYrDgvM5gprTZYlbcEIkoM/2tzB9ram5uhs21pbQ5fUxlDR14/rMJITZhQiLSFK6q5fF6Fgg1WKY1yMdFCN3KjxMlkiaPsphot4x4kxHtagkPinTszN5KYLul0JCEYl4Kea4335ztr55dX9fd7a/1m0a9xVmdFeVhI8RNK5FIijiLGkFfm5VMNLHu7hZ//fquGWxhvFJtEGJ2FWNvRXgGDNG3jJVsj2BLZ1VdUPDB3PTVB7ivKmElgnJbzGRRK866fGF/s+jsavZXd7WNZf+N4lxqo67o+GY74erVR1b5RrUbvCtZa1hVg1nINwgTUJWRTAawHycM2MpEsjPabbTUcd60sSbSPoG9EKuErXKHDv1ETqY7v0XzZOoA5kD2yGBnZ3udX4QHG8KoTxqsijntMA0WFRbv7OZWSy3awdAOVqF2CLEfxuYw2N/ha18TqQ1UB+vRHwbzhFHj81sBnuRGQhjxGLciQZ/ZkkjGmqqG8lbGBnVz/gDNyxU9xP33m2zaQpNN/zDJ1rWGWCw0iPHgEBYI1LGEVcWECDADM6fFYszkHZjxmxmPNLFIdwfbZj71nYrPO+KJ3wVZuCnJhsHzy+quZizUwPzBBsZ8tdgzDqLP+xg34kzwbvSsVmZi3kn4W9iaSITPaSzrvUr2++ef97Fhwww+Y0asd79vNNh/64Ksy6gD7oMThtHg42Y4mUgGaaphPjPKklYns2Itnd2+5uqo1cYWtkV5Y2PZ5xrxxJIgO3SbGPvwQz9ra6thkUgDM83BzOerge3BpGGYphAxPI/gdfR31sSiUfrZzefMKT/mZ7/pZ82zLf4A+rJ7rqH+3z01xIbU1bJIYkiCJ+t9wghjdRPAOkvA/mjcMDr9CbOZGVYz6/S1s2V3xyqBuew7jegj7JsBVhOrYR3Vg5khGhjn6PMGzfHo/7E4M0OdLNHexvyDNrHmZBtbNqI7vd0VnXT0l2sEvqAIVIpAu2OFMz1PKbUzTx1Re8hPZ5zy+32eu6NrxWaKaroam04w3aRRzkf9XMe+koVlUpuluvyNeVMm1g2tHX7L6W99QOtDPJTqDArK/Lt+e+uxOxw38iuDxlftEaj2TeQGCJ7JwswwDFhkYFFiL0u4sLCYtKyEFQcv7EhEkus6N8QWfPbSxhf/8/vPF67/sJ02EVQb08ky/e5+KAXa/f4UXo1P7zh03A5DJp154rOvnT1vdmCPCcOmm2HzaFi0JxowERYNgkEh/DQdG8lE3GCkpUnY2cW5aMEvSwRnL+Dn45HA2o/O4b0Xx6UYN892HDXC70/suy5prRDc+Cq+e1/YOhF21+HmEoaJPkCKg8ASMI/TjRE3cd6FJ214/WM05SXw68dHBdoWDnADIN8xJP4EIjF9uxGzfCY/KyHEOPSHyTCUboxh2OWTfQjWA2PqstgP4Ni4EN34pQ1/+hyd5BXDl3ycr13w7p7jVkZKgXF/53xTgAx1jtg2YLDDsYydA7umwOo6WBsGINT/bQ8LtMJuB0sYnEUsQW1gn+GKvJywYo+2rl+yYM7Ez6ltZTk+AwGqidecmvTH/jqSP92pvnSNOHRYJMbnwOCDYe9svD4c1lfjeRANwdin3iQHAPqTHIO0GO7AKxvwnrfw6tNtSeu5HWvmbywlySCCv7HroJHCCBwEO06CMRNgWz1sqYEt2HTBosqZT8hWQG8B924Y3oHf1+Izb+C9j/u72/5TX/9Kc1lAd76ka9Whe4FfNtWOfnwRbYJFIvuP5onQQUwYBxlczERbhoL0yHbgIynMaQzIuU1gK4mD1DGxGhi/he2lJ4L1HS8z9kpLKTFXGIkNx45KJMR3kkZsBFDeAVaNwd9qYVdQzpNOH7Ht5egjcs7pxEjeKCz2IVr0rIhHngqN+veKSmxiyI2KpRftywKthzJ/F/oNmw7bh+AnFuSYdzhahQtg3yUxQuX9RNAGaxvatwqvv46mPca6E6/zrR8gclT2Q7zZiI2VmjNZdXIKCM72MID6fx1+hmCfM3c69uN+CnvRBk73zRY8PkK3eo5ZiafYhqc/5nPKs/ErXn55tzjnycDee79J/Z698IcRIMb7wt7DAPKOsGsosEe/ZyBFwtXv5d3WwieImHagz6y1BH9HcGu+mUj8mx1yYTPGc39rmgFfo/YnXhpWZVSdwWqjw/F9u2NWGWf3exHiWMPgdxVqp8QK2iDrwnubMAg+xMB4Hpthj7N165bzE08s+SYSQOPs2jX7sETbJ7xx29WiEfZNXTqGBRMHAr+vwi7qN0Ptfs/8tL7Bf+j3zgoH1wp9BpuPAnMNW4OzvY4/PW5Go//l35hZljlTXPJ+A6sduisEi6NwiXdF/xiJZmF9A6LPhGuukdef+jk21Y0OvH8T+vgH+PkMS/KnGBuzmjfSXKQPjYBGoNgI5Lv4H8j3u5XdTLHCinT2iif+9ku77TNq6qCj5+349GWR1RmTZqUTxUwqLdmtJve+2pCuPmdTnW0tyo59Nq96Ya8zVi1uXXz7dxa867zmm37s8CH7/GDy/kMmVx8YrDGnG36jFutaEDu5MskRd3shZiVFd6wrsbxtdfcbC/9v9ZOv/O7zTyOb4rSAV4SZ2ky7vIpUq+fuv6dU6dGgB9fNP+gH3DSiScOs9fv4QVjkbYflE3bwuUnkTS5B+rGSbt7yloMtf1qgYG3wPrZEn4hbsQe/GX52RdEVRnzB/dFDpuBu911YdwwaWQcbamAokXybsPV/OP1AYBOAt6KN70M8fDwprIe+HnpyWQ42Z/uOvr5bLnJe3PTVsTzsPwac8khAvAO+C6oJ6LOkmQr17A2w8ZanSuLdUOHYYtw7n4rGkg9urHlq8YlcXv+SHWTj+91HTkCXPBpmHAWzpwsuGrD2MJ0+nQv+dJHAo9Fn0AY0fBFeeAIX48H/Cz7xSWOJldwN3YdMFdz8CQt0XmCxgOiOGvtCqj0BS+29cC2IEAXTFrH94WkvYDipvQzETryEAf5Qa0v8hVkjewh6fyfp7+9N4sBB8VjgQG7x49F39sCXDrdtzbnf0xToEDsWwTVYhlXXS4aw/tERivxvIn+hpJsYGzbsVVvHBs3FOHvUDPtGWhb7Glase6L3j4BhAdoYyHH89rQDm0r4/OeWZb3MjOT9oZqlr3L+CRG+oh1iwbRAYtT42cmEcTz6K8i+3CgCUetFdPr7PjXnwOuCr0Mfed1KsodDQfY4r3+85AtysfrrIAv8YDyOg6F74jEYj55Nrv6sl3+Xmxi4z3DadPoM27zP46W/s7HJd6Cs91JWczpdHm8S959gshk7bAfsT5Dt4Hw6Pg5PALlpQbblMu+o+z82I6GqG+xdkIyHQWQf49vPXZGHOXm9Vbz5pt/q6rrCMBKvsa4PffDOOQ7z/V4weRRMp/GbR79XZAlzDROr0GqMX/YA8216Ecp6Uccv2c0SiZlWPH4CblFfxTdvi7sUbWypfpMLDj2EWogmzFuvY75/BOd9BKr0xlxOUMh7RGNzPfN3zmUNsdvY8NgsTM7AnO+O/kpzZkBuMOa2VpAdX/Z7wSL41DKMgheA+T/YGuN1fv7k4s41ZwPfsct3hbByEjDfH9+LjQoBb6m8+wjZjE0Xtg4/X0dT/8l83U/yS7Yu26YXNi1CGxNsK9PHdkQHn4GJYzJAH4FHNfptkDbzMA4gFLFubPC24v67Eq99BAHnnZhgHwxjbL0m/oX0fv2ZciKQy42nWPaoSUv9VG7O9HsvQupMGPLvl6066Kfc5P4bt316bnfLZgQ6k6tyukKbnmAsW3vck6rbRjfZV6SZdrrpdd9+p48ZfvgPt7nzvafWXXfv3MUf7vLNsSN2PWviwcOmVJ/oC/rGYZKgm06xcE4m41ZH2+rICx8+vO6RZ69dsjDeliLSbtKc6bncaKgHbbvsjn23HzYhfDdo5zAsQLEQAbEntoz/MYHZh8Oe+yPRaWBKMo1/PsO57hbdiX+cUvfU0oGqQ/djsk3EDt7WYP5TcBP8Or5zLEgb7mPFwNVWt8hmLGzvwW763xYH53+WgcilX8P+fpfQzJ7NjJ/+a//x4frg8aZpfBNYbI0bG3aRe3qFs1/hhj3XMUeE2sIlW4OL+wA3YvfE/hNfMKfIykojyM0R0f0n+nj4G6bgp2A1AbUfvaco+FNTSanDDRQOd8KM3z0rULe4FO6u1I7vRQ8/HyrEofCLvBf7AScB+33w/VB/8uzp2a8QjTOQDPEfdKtbRDDx4tb82YIXLqvFkUPN7sTBEAfPwXl3gp20oCrWfIL1PGvF5sUzPGndEatueXkcR1hECY7ujQcfiGnmJlBPwgebMPDAKSbmQrSDlDxj+qw7fB2Jl/kANy/IVTuxsXoPLL6/BbJ/GHoHqfzSs3bgh/SKIcLznsWStyVF7PGaEc/RYreoh/j06yNYyICCxc5Cf5wBvIl0Fqfv0GadEET+52Pv9nbWJF7jM4pLpMWbZ/uZudV0FjS/ie+iDYxR+L58CGffeNqbXp8Am7uZkXiQTZ37OTn+FPMixJ5/fAcfT/yZJddB6YxuBfjR72UbinHQWEK/Zy9bhnWrGax+ge99Jm2sFnwsuP/+wNThw2cbPt8Z6ChH4344WG5QF+cgbIl0LsLj1mg0+mjVAQesKs6pe84iblx2AAtbd4qh0SZmGlNwfQnz4vR78gggLzaDP52wkrf52sOv8G9NHNDmhWhcXcXM2O5YTp6DTYoDYWo9rC1WH5Fu6Vguvcms5J3A4xF+2Vio1MU/lpwngnX1bFufjx0I4w/HN2DOgVegwBpYKvxZrgH+In0E7c0K8pbagJ+vgFQ/EUmyV0Zfx1ZKL0J9aAQ8hkBxJpXcGuUm0G7yrMhoOjk192vcZsz+F015INIce/FX059tjLZtFgucSWGlxXg6iVY7odkGocIh3cZ08uy2lZ6bFz44+5hRU2uufeOxdedUzawdPnGvIeeZQd8ELLiKddPJhK5IJkXnpk86HnnskvfvXTq/mSZEard6EC7u5xKnXU4aHTzl6ilnVNcHzjNMA/E05LRHTp/Oliz9JB6dQsP+vZADQNONZg1o7qV1/nX/PJK/pWLY8zrdHRuOqq2qTp5jmPwSzLANxPHzOkEebyabMZevwzfMrfIbfz+SP6psdqPg7ivq7Jn+zk795czAqd8afUIwZF4JLMbjNiH7hMK0B2f7NIpIF4g5qbqtuEXNMwKJP+7Jn2rKo+lZ3/qmOLIqELVOQU+4HPiQQlvKfk3jFsqEdX2sK3bnzoMLJ56ZGrSh86jRCdP6B7bmd8aAIPXKdvkszUFzDVwZrWfiieTlU6qfej+fjSTaod/Qffie6DE/w0ICi6tiblhs1mAsbQSp0g9FIpHGcYP+/Wk+tvYFnxAnmJFNrTubAf9v8SW74L0lG7/SDiHIdfRhy+q87IbfvrC8sTG/2HTysujaeNAokwWuwkIOm3XStbZUfYQMhncvf9fwiYt99Z0v8yLkkxDP7+dj00cdiKCJa3Bdd3TmnRK1QfrOtAGrv0H0+jkb9QC5pw94sSs+mjeUJePfha/KhdjVRThRKa8BefSwZSAYV7Gq+IN84sDVXKmaN+yDsATf77HHuXsRCVGm4aaI6Xwu+OXswO9hAzK/ayA3o59/fkTC57sULlGn4ktow6g0fYY2KaRrPVsIgj4X7ujzixEnLRoRaz5t9O7wDfkVWr9LSWcawlcwhGewh5gRm8uOmZE3yZOu5ld9Oo75/ddgWoTSj7wPpT3IU+Qd6L7nM/bJ27yxOLHp4k/Cv2kl2wFq8+XAZA6+A16BRUBfyDXsWiwK7kAelduGXAcPL02kS9tD9NnzQqA0E2RmE+i7+lJzaWHei0xfuGjOOUMmVl3Uvj760K+nP3tVtD0rgVakua8YYEWiM1nnJs7quXIlT7lqO+SBfleuTL7Gl/b8TWiQ/5CuoYEF/obANlBwEVdTIAXK69LJ2NJkrDOx7MOH19788Pff+28iQgv2XkQ6RaK/f8+saVP2GnJlIGjuZPqMIDkOIw5bkjYi0CriUP6uSHRhKrSrFVLdhaLFn05ycdlpwcdp5znn4++xQ3YRSeN62IS4bK7cVXP+fIFvpI1QuGvBZha79OTg04ibSx19EelexPqu13bbaqup9T83uPlVzPnkZi7/7vzbm0Q7nxwggcbZpYtuHB3jf3Clv2LP8PyX6MUCcWALoodOs5jxc5z1QJhYTMWwL5PkLjTWJ691J60fPV41/71iuHVT7DPvrr4Mi6sLof9R7FtZDuCWxAJgFVxefxvp6Lp1xvAXKK6uz4PctRPdgUtwLU9HRyG3w9KSTtsax0UXipwQvxwWWnsPH2A+AyEOHhxr812AZSLUcw6vvHK1Qy7OlxmmuN5f1XUvSGlOCtECuGtPHjEBbs58Lvr85BJvsLj7AHkCNAth3ZPg7Bc1w59Y218fyfZ36a5tsauRWeNE2E+u2mXoOzKylxTpxXhcy0YnHxyIB4l497o5LGBei3PuBI5BIRXlWKfQvE/q7eNYhczlUy79tOBr8PANtVY4fC7mcxAVxK4Wg0zkZgzd75fjHnMTC8f+xPe8MCdvEkoslxw16iiEM1+Jewe5x5dyY7GnJRyxuULmUXkUS5HL+N57r86tmZu/Szy0aAizzB9DyjwTMxlU83L0+1T42jJc62vYhva/8XN27pUgMes4/R2SsrVXfQ1/vxoYTIK9hHk5DmCORIyC38188ev4pVsVHEJCGwAtV7CZiMi+DH3uABiPkLS83ONzaS/dl2S/xuMvQPy3DY2c8hnoQyNQcQTKcWOiRmZSdpXbtiLO7t/NYB3zXbLskH8EwuaO7euiD/1qx2evijX1KteUnjRLqa6ZkmmpxWE6mUgnRNlis902SuWZbjJ7nTZm/KEXT77PGBUaKcIOGy3zJUUDRCKWbF75XtsD/zz9vfs3Le2gBboizvERW9eY3/zN9CNHT67+vhk0Rpom9vNN3F2Q2pbctem5JG70XCrQMg2RPCTZcwj1AJtF12QxiOSVSwKdjzT2o7LcBbIT7q46BfZA9eTjMGmWUvXM1jRy614CN60rmlaxR8+fPF/dGN1EebPn0/Yb5v/ZnTMPqRnkb4T9U6mf9MJSjQYJbbriP2AV2r5ukD0tYa2CcnlDV3vizwfn6c5KCcKCsVHHYllMqvM0nK8S+CNXmliJjO/XrmqK/TXfNrgv6qeR/eE6GcaCnB+D10lRLPeB3FeiC9fjX4LHrtk69MySbAas7zx0RwzEa0EZ9i/jppHbHCISrYgr/ouPRW8YWvXvglwsox2HzERwwdXojYfg5CBB5dhU7NUMYl1tGMR/Yf7I9VX9tKN9zaHDfKZ5Iaa+s7AwBPGshL08hjH3omFaV/qHPPF6PiqiaMQMfu7X92QJfhVs/wqQsMNEynrIDVO4X/LbMAX9ho/+W15xrmJJYx2ygn8T/e/H2AAYg3m/DOQ/DSBSvbhYCIePy1nnJ0/xnW/NiRDRWaSK+9zvJoFXXIfnR+DXsm3UuVohN60xd/wNLbmeH/I9uKhnP8Qrr9Rior0Q3R15RWRehXKtCXuMghqNe+GrSEh2Bdtjj5fydaMX/1o0G+SZyP+hDhEtdxtIUaccMHcZXd038NNmre8T8+vWIe9D/GK85ww8KAFeue0l8yhJGhLqWVfyK7d6K99poq1RDLVMdg7uaRRaRJ5p5Rir5P7/JgbaPNyUnpjRyEuaeyFfTPT7v3wIlGvgulVdeq7IcoqMOq+lfj+gcfKEOT+e8k84LtaCQD/6qx2evSLWnFKg3SRZxfum/3S/pz8Cna46u21020r2yUdNQyB09hO7nj94Rt23uN8o1+5h1h6Km0eseXnXM//6zru3fPq8dOmODxkbNr99y/bnDBkXPsn0G1U+5Og1kMYMCrQkzqRASwLtuHHbBBqzOSnSNCPK7QT7eRGWk6RSIFlE8ieBUMu9J2aJtfzD+v1qBteGfwh9/GJ8M1yaivDNBYxruRS0E+d0IIvbJR+/vvyexjkLaUdf9RUJi/ux26GD/Vf8caczgtXmZUCSFDf7IEzVRgQ9ly/YLbMfLozTfy/AducrKQUtyiuJeTyQ/HWuLt2vrtgjXD2k4SwsZn6K8yCpXEVu7q5Wi06oCvPa21pv3HvYf/KL70OPWxI/eEczCTdKznd15pgCES3Kx0hpfBkq+AWTAo+95z4jaXgbuw/Z1xK+32IDi7LElmtuztIwGZf+FFIbX1gXegJZ63M77r+fmUccfMRsZNW+FU2gdpRjYdWHcSKOmPenDJH8QXDQ/Iyu6WLj/mNiVngePBOOBeoVIJ69zKcwBuBt/TD4YdezuWSKlgnY1n3jMLg73wjMoZxXvO9gocsfYsHkxXzI33NK0CUW/QzZwPmlWBx/D12mXKpztn5D7rkbQC4uY6E19/LJN/WbLEqWG9qjYUdhmtTvZ+HeUYlNx572wDsNNrzCk/Hv8UMu/DBTQ7uee25MMBS6Bre5k/F3io+v5EH32s8Qm3apuW7dP3PJ1i1LsvHpe2JB80eMge0q3+9l4q5nuc/8Dj9mm4z9XjRuGI1ymn8A5keUUXXOdl0pzO5T2PFtFhv7ci5Ju0h1bm6U96ef4gZ1WAXaIDdG0Vlu5BH2+/rrecEKeiU7u/7uLwYC5Vqk0fcol+h0Aq1Ic8otGnqF76IF+19cP7aKki7xjvXRZ+dfbmWZAAAgAElEQVRt/8wl8dZUlml3tulMsb9KjU7P0J1Ngc5FeVb2+bHECnzrsd2P2HqvIZcTwa8UyUvrgrLEVMuKruf/dvKbN7Ys6+o86w87nD90XPgIX5AHoDhzEwTaJALtB4HGTyLMUPhsEk0CuqNA0+tuglc8Ek1e5xy748mrRgcjv0kvH0V//Ef0sF/DIiS9IZfhyi0EJXXuYdGdyZh1/X1XzJ83/ybZB3sRZ/p96FTmu/PJ/c8NVfvheitLgMmxpei/reb3EOkUcU57Tb3H/dnCpxrZgDg69+1VwfhPZrnKNmU6JyXZOjpy6EWmYc4tcmKtwptgX4Vu1Hv7QzS49qqd84ilXxI7eCef5b8dXz5LqkMV7E8uAChW/R2LW6dNDs5fSK/b5Pnw/SBT34JfiQBVmHRKa9UIeB72nj0y9HhOLq2R5oPncMN3Jzr+eI+0g9qCPGnifzxonRYKzV/q7oxi06FjowlO9u6H7lEe19V+R4Mct+tAiM8Kjnji8b6UaEmeV50E5c24BT18rDfuRcqlmz/KYpHv8QkPremryWI1SlM1B2/ENfgW3kehOl446H4KV1dxHZ9x6a/7M0g8c/Pugif+hKHrgc2vlLUU2/0uTya/zr96QS+vF/HaayOS8fjvsHlLmdmLl5itP6D6/jv1+/WoKH0+e+qpB/uqvSzjh+9f/BUkxboPHxrtkbndCWVgL/OkOJOfuO1nveaaa1dvBe+GezC1ouJDRby6MqGPtGgCIUb8dH7V2Of6HKfAfONcti+ShN2GfjWpgvM7jU3yDHkMwXZnDL6BF5ykc2DdVX/6y45AOQi0m2yo5GH0060+95BTvL7dkSMGf/2vs/8FwgdXF847N0Zf/OWsZ34S3yQHjVKT3cQ5/Xm6O3emTNyq7ZnIvds+FfOs1Gf/GfN3P2ziPoOvBAmF+01lFNKsHRf1ADd91vV05I2W9mHjwsf4A0YAdtrkGcTZJtC2Ck3PbSXaIdEgzqQ6KyJNlKPIKrQ0G7e+FnhtXbE0OP/mRqds0f1iWkDEJjXi6n4fX1vjEJ6KjU8XgYYQIc1oiUYTV798++d33HnxR+Q6lOrXk2Y3+H9x76xTawYHr0aZjgaq3NzLcEdpVgp/LyLtStzWS6Uujuu8YwYSK3F2c0vAmnsYn59RTaGF+PvRw36ErZWfAHuqDVuOuSGf64sal+LXm9o7fzEnhzjipeKIyaga/Gck1UECLk8Q0lRbASwWtuK9BEuARD/14bouJAsz2F2AfBuv2Qp7aG59kgej5wzjz/QZoxhvOmTvpN9H6gpIhMfmRVmKxnqKBeMXhBwX+s4NB402RPBXuB7He2hBq8YsTYEg+9Z5oeFPPJlx5Utu2+eAPAvj9/g7whQ8hjm8ojCLPIhE0Rfw0Y9mdOcWr8FtuyZwNUw/G49SJ1HKZ76Rtyo84I5rXc7Wxe5GqSgaC5sd4qWbZ4qodTvaSvXjvbD55baR5prXcF86mx94vr1h9/LLDbil0YbFKfiV1l5eOsgdei1StHyH7b33oxib6aKH7Sr/wJJ9BU/+EW1Alm1P3askiUaatKcjzDin6rjJKyXmN6wci9XrzfjbYd6ba2RCtI9RQOX7/Iqtns3UGd5Eia0Jo9mR6NzYdPHMhgXyvbDXYNPp9Y08pw1eL3V0bcuWj0A5FsmKaCgF2k1OafJOuUU7z/3H/3nmLjueNP5ONdF0bor+76Zdnr+wfXWCCLRSldNJc6YEWqo+cl8u3IpAu5XxTDaSrf5jb5+1y6wTR1/vC5i06+nJQ1giGV8REcmVEVROgjM0iLKPyDOIs/qpyLRSolM/lUs3kT53Vu7iuXIrzNbhyp/hNx97irETmBWPnIaUIr/D11ZXmjzLG56jv9FP57lAYHFbrCPx3XnfeObRhS9IJVpuCP3l7b0PHzoi/BvczIdB6aKazqnD0aFTrtoUX+52lVcu80qR7ikj1qNWF6OTwaQOjJxL4+GO26H890qqROT5vdgRRxuWhQWJQa7n5ZgXcmqWgtJZSMF7wfpRNLjuDijRWWMTV3QdMSZhsNvAmA6i2us5fVGJ3kT2ZwGT/vRYgIk/BTifiwUMuZh7bfGtVq8gQtY/rZi4YFTtfCoxstnR3Yb62sy8DXiTuuK5dtgGiwT2tu4PWfHzWDQai7Pqn8G9G6VjKu62na33YWiKt0xmnR0YPv+d9DeJNSfvCuUIxE2WqPLMmO1tJzQiwe9i7e2X8G0f6RWCIV79YZgNGvY9mH4V7K9EboIsuLtmHSJwQhCJ/habdvmT6d4A4rlbEKudvAsX6gD0Iw/1+15tICX6cc5i57LE9JZEVdVcLAsuQOPJy8t7B2XptqzFWLyd699nnxc26/f3L5nGTHEnLgzNmR7t99i+tay/G6FB32UfRlBTO/RLjFOKea6sa3/2q01r5XehRp/ErxjX21vhBGG2bseORegRQqGYp9YHsJlqdL8U72ZnDb+e9xnv772Ori3a0hEo9eSjzu8mz4qcphRdgEjPFZn2/2jhfhcMnlTzbQVupDX27u93f+mCls+6ST1TJarchJmeq9/pZyYFWqnQ6rTpyngmdTxlE9m41QGDh3zz/l3+GKz2e8lNK2MftOIWiy7EeqUtLtXmHuLsKNEg1D0x0bY7tyLRqLttx+ySGo2f7trQRVymUemcz3E3ORzEbZTgxr1oyEivLAQlcSZnW0mgqdqyXIAjhJstW/d568k/3unV9/GCccPDO06dsdPQu3FjmQY/Y+ZDz+P4XKqTOS7aUs13NiWweLGxVYq//N2OP5fu87QqcLCXz4s2SkVrh2AXJkPWfW4l+v2Ow7YXJn8Y3zOhmN9WjMlR+qA7E4RcnQqG2DLrlJnhJ17KdP4ViOGODhlyPfrsd/D3SsezSvlWTX6b2ysSfsFagpxT9lJPLqwIf5pMsfcWR/e/dF3ws5tm8IW9krcIcVRtrC15OzxLjnXcoItx6UtyDtgYiRliXrCLtcI7YS7aR+V6PHnYji/MMlCnOxju/gavey5Vv1V0oMZzK5FnToqWh4hbBih5sssyEhcawzfe4S7TJRZdeySSP92FNlC28KLNcgO9mFTqVxgonWuFYJRjFhdvMB//Fp98SSqeWDzxuzorYFAsKCXg8paSazpDNJmaAqPY2r3ZCM1627I45YSg0mDePbBTyg2UdTPqj+O77dbT7+9fOkiYydswFx3nrQ2LTFDGO4XRer2xeGInNgSuxTu85mHR22jKpF8beZZtYifyxslt6o9tV4m9k5zdB7wpLMeLB02V/xJd7MyGAyFEr2gN8DN2yrjR6zXjZek1c7tx/IqRvdz9vWanticzAqW+aaUT6PTM24o4S3WXHpMOHDb4tAdm3+UP+8idUR7dbfHFN+/7ynmbFnVSXV63Aq2IcyYCrYi0ipfORKBV7I9a42ZKGEZ3IH/1GH/4vFf2vaZmZPAwkMqKqlq5dGZJ+rotFnmvFWUKLWYGbJdtH/3EI6VIU0Ixcul2uXLbicUcBTRNhS4emZOtoLrLT6Mc9XB0lB3wuycWgunqc4pIE6FGytJE1HrkoT98/r13/vlx983z97/V9JtHg2CbbcCRCFNdxFn64rncpZHEuWczQirQDnlWz3uU6Z7M3CqZWxExF8jitqGFiRNPDs9/kS7Am00HDgpUBREnjARKHsE/vX9TlhAKjLSD4mUc/fMsHvv6rNqnN8t2+nnisJOtpEFuxKk49FzGS6neQxMW9YFsUg8p65hgvBJ8mxEGagMNTCQUWwvsvzki9NjT6o24GGa07bDvowk/Q0evaN6CXK4hFoKi02Cdtd3C4lguem3DyN2GJEBP4I4UiIkoNt2uDQz79BccmxeEOVv9dSzI+Q+AeaWTP/ULuzCSwvLHPhNR85v+0Q+8Qh8Q7/98EgjpX/B0D2eI9Huecr2B8m8lwyuZER3ODCs1cpPMEH9lTevP4Xv+OkJJw5J7DT4dd8+bMMC91+9D2DwP49E8yoZX1l7mEeEfG2HmYE9tWGS+rhbjoXVRdJzbjXfW/ZCfc05c3L8gYPHA+dwQ1/QxpZarm/T/PUa3YP5PO/knSMHRGShxPfn+zen3HdipE+ObY7y56gq2cesbKanYqsvFuKoAal0zGZ5Qar7Qr4nZ3gDDolie/blh6tLrmC9xMiaYebkkoiv4C4v0QdGI279/1S9Y3Pcz3jiyz+ztRfrKIp5G8LUXsaqR83hnEU+6RZ2q1ANCqbzpBFXFFbsVXnoeQOzzPtOPGfkrkIdUMpEoah3fdtCr31nzdhuVaHITaNpmdZNo4i/prtxuAu2+ONlsc7uUp4j9/7tn1j4zjh/zK9MwqrzgYpxrL4su72LxT7uYz0keRqqzJM+SSNNzUp6d2Ggi0USoieA5ScVSaqligjSLFrfXYE0rv84T5Fku7tLct4lAw31bqtCSTFuis219dG59LNk9eFjo5/i9PonXO4HdhhofG9EcY/64rUK7XbSlyk9EmnB2lH0Zf06vZ1L9lXpdRMxb0bpWIf4WDyXOPg1Jxd7tPvw8mESLcSqn4cmD5AfyOYd7gpRpgWwEWZ6vXRSomncifyClhi4Th09KdrN7ATrFPRe3lxaIDKVtJwJKMmc2iZkMJRbkSQkadrnaAC8+8agIxs8aye3Ni1jHEbOQI+AfuCqIRSzyzFAg5n19jG4QLQC6Gk9ClCu6BN9RrFMSge7GXTCESD8zwVaZPnayf/DjL6PW896YLv+G76HyMV5ugoSCdiqS4UjSiPsfwEbtd9h70zvZiCApcj+E+RX3Ekm/XqRAJ6o/YTxZzczu0T0qNGMbQUJ/wKdffJ94/qZtUXyJvKaIWHjvCGGpNHw5UtEhND5KwqfdTQSJoIEJ6D6egz0NQyLQqwXzta/nsa3/H991/xfFg4t3hgfJw2iLsyvgPdh7WcRx1wq/y1gTpsYVY9CfPLPEyQwc7bFMaqbl7XL+ee3JrHmrD1ur2C144QR8wPOiEXp4Mw9FGmu3WXECN/w/4l+b9LrHewgCuN70s42jHsCi8t987rjfed1et31iP+FrnYM5PMJu/7JmQy/lzVedm34q9+h0hVeSZjxSRPVHi+ZcPHhC1UnSd9g54t3J9Xce8tq3l7/WTNn2FIFOV5/dZFrFR6tSVsrt252QQtmlyL1KauYm99KurQ9qGHryX3e9KVTrg0rq/UVir06esFjXB/DGaYErNynPSn2W5DnNtTtV3spRSN1KtCRzdB+2FdJiHwR6CU5bkJmKQMvkYegxNnnuIdEWistaCWv1EItZPibGJJOC02tdqK29cliA1bUn2JDmeKo9ikSrutuKMMvf8U+qpJgk2AR0T5y0LR4UD3MaQFCgW01unb51wHw7GBMPY1GoslQXhFepP0QEmjIQ0aopVVdLiHVwOz9sVuCxt+XCENLoZ9EjbsCz84CYZ1Q5Iv6EORWEpUe2Pq4mQq+MAfc1JQJNbaAdlirO2tFFLx3if+yWNWuODA2utuahg1ItUI+vDu0W0Y2hGTM91oqsHheHQi68etDOYgTaJtlahUhi/HdvSAQaGUpuweajtxTMkXGexUOdCFs1mnk0/ENz46wl+OWvaBnYnfcOSaBrlsC7vJP5O6YwI5kKz6aYntdZPHkc29TwfQT0XOQ4j3ivEUEQ6LEIZe2EI87aCb26ijCRm9VH+Vm9PGTR6YOrGK9aiQXMNk/yTeMusDprLsat8EyMAy9Ok5v3ASLQ1bg9JXA7Wjab8WbvOSr0MppCzyfA32t4l8U+HfyPttWTnsVu/x/xHm+FJ2QfbYKbyU212yzDwjb+hLGp4wx+zs4513GvxCAWZ4NAjx/1T3z3JBaxDubXjUOJ6y3jIALdvB+7CWPy1YarpDfRl+4o5USkFN5sBDpFmoG6JNHhsf7qH797wJ3BGt8095VIxKyWvxz/xlmfPL2B1tIqvlmpzYo4ZyLQqjZ0OoHOVX0muwJnPrXbURO/MuRqpOPaUiaSXh05vj7Kuj9ohws37pukPDvxz76gTajthGJQwOino0JLl2JHHZV7GZLU4bTFTyYmbVWdpJQdMtfR7SbQKv6ZSDSRZEmkE7SOEqIaz0NISyTwOkg0iwC/VSMQN4fXR66MwPUS3c5FhhWe5EpP+CLDm8QYid7smtxOHDp9qCcbum11sUh0C85FZIgL67XJKHESZPx0rEc8QzgzXSMa9CR30vKDJDcahICVrsRvGoLNc8ehpvjy7kO3TjDzGfxpYq7XuRzvU+SThg4FOvdVJ4kughe3+VUbCHco6aRCL4hZ/NAGy5rmEygBJTjKJ20ZhyLQcXSgOiytqrHG9cKckwk9Eqwi6BQWfoZxEXwJsTEgAo8YFjaYvR5P6WoQKdDxcBfmMAuhxVVv+tbPhH+07yi8xZNOFzaB/phZwU3M6B7JfJ0Te8JtEUMP/5f7WHPVgbhPTPBsrycFeuxH6Ny4B63YFq4Mbg9ipC4MYJo0vJlDzMaUCDS6SdUyENCGTmvDzAd4y5CjceOiaXTLOCSBfgs442czlrSfbg0Vmkz36IxDBHoiCPQYCC7ra7q7Fk3pTFhhqsixxRwcrjo1W6+0jECsBWumk/ixU2hN4NlDKtAbRv4fusRB6PI3sbljLsLq0C30edb2+5Fc7qAZyOZvsX2xdD1gUCNv8qyxJTKslCM5F5Kq1Gf5c78rp2x3wE8m34ZkViQ0pQ4Ql45HLnj//DduXwGfpBSBVgo0EWc3iXa7cbvrQfcEptpnVvHPmeKeFbkPjJwWrvv2v7/y+3C9f2fvznx99w5KKNb5NqhTZ9JWnUl9DpjOT4dQ4zVZ1orcuTcrbVV6Ak0t8IoK3SuBmOO6rQi0VJ8dMo1aj6weDw5CTa93YENi7UhEiqJn1UCBblgXRdicvecgY56JJBNhdh6qfFj67+6EYkokKBaBpnhiSaCZiI9BWtYG6dNXCp+C4s1YpD6rjCCkQlP2G4qFxg1nFTA8YoO/48Px0WpyQ/8hoPaUbyK5b1M2Froj0hK2r0A4r6rQqg10Rcl+KOkRQyQvqInyPdBXTwPuniRCmXpgikBjjPpxd2jwsApNBLoLHIfmE6wLWbhbCL8ViPqSYTh2e3vM9rp/OwSayJyR9Cf8TVMszDzOPljx5olinYkIdLx2MUgm1oNWkPnbtoPdKf8RVKDlUdYU9oskzegePSj+GQSa+5D7rw0caA0Is9Wz/y9MBMRIFbqUS8CBYIPlWmgFCDRyRgpTWM3bRdn6rYNcOFk2B3Lqcn2WCHQNvIiRkI7FsPX4+S4g0lXukIByWZLb9xCB3gbb1aOw+RI3RWLheNa1aZS9+NtCDu5LsOpJyyEGJZBfhz3JgrUn8CNH0y3Mk4f4kwCBXvkkxuEcGLicxSN7I4GbLH3m9UMS6Okg0EiiiNCKxsFX8Z973eZi21fKkeEWFZULt3KTThFUNEitGwPff2Ofs0dtP+gsvNbrxgTVL/r8zz/+yXM/XUJ1DJVbNhFoN3mmDN3ZsnG760AThm5y35dbeeCUB2cfuO1hI67jhkF30C3yIBU1tqabdS/skLHQ6QTaVqFddaJJGcWVSsXmOkmvFBGUAJag5yhf+kqDnCLQFPOMXyRhdkgzsnCDLMN3W7pxC1aDR5AUaPzsCJtswygQaHJ9h+v8kGURFuxMpDKaq40JWYtbKv0OmZabFj2KtDuhmK362wp0MXCnLUKVXpMUT/Kh9BTjzHDxSX1WaVhJM6H6cY7NSeTGuSokrL+b3HwMF2tqaXpm4T2SsmsovJUKnQ1vusLUPq85VlIbVP0hmsAHAWgwuEXVcTYMmayprMkWc9ANogl3HHKPpl2NWrxQ26uom3eaglJs0oVbOIH/IajQAUjn/mQV+ogXfRUyY2cr0OhFtJuIOdXXieRcbZOgs3izDZRELF63EAQaW40wmZKJ+TqgHqplCd0XWjGKUZ3Is+SiChvmcOEmQkGZ6MTqrVHIsCd3mKCS2/4JHo6FBsjhzyGS26XnRXcDE2t2Zlwq6VvIwcHbJIHGJEO7YBQLvXQK+r3XZngHTwPrmqnYrh5m801rYw3C/6bB1WvLcbzk/hirmYSNF9odZbzVEvGzfcdPv9+rPUactyTIRoZfhH274UH7u3ewtZEL+E2Tic94+nBcuP+ApelZuJ1+7IuyfWt+xtd52ugiG1cCGiQtVOdVnIiWAPQ8PUGXdJGmR3iIv+pHC/f/Y3iQf1b6XQkkJvHWXct/+q9zP/if08kyuW+7CbQ7kVi2JGL9xWVLu37y2QE3DBoV/qpjf5HhL9/prGiStb/WLNVSP6nQQTsjd89DEWg7oZhSR1Vpq95xucWLyU1HwAsqtMq6LWOfqYyVUp0dpZnctYlEJ9ELsdEpSTQqzLK2Wh+SnpICje6PD4ahQtetiCCTKwotO4nCUiTayXwuyTSVGXMwp7+nu8/bsecDd+MmFZSIKGXiUwcpuuSjVaqJYKA9nGymGZmUc3UMxxNXGtmXQ5b1qM8wKCmR5/YCCGt38VtK50PuNdmWUJQ50UvLFcKf2uBOs0ltQDy0VRUXHC7cXu06Gbse3Rg2AWCSJ+igGOjBIKamHW3hqUMSaICt1tsmjJeu3ChN5BOuEkuesnpzY1DCSsZAq07PE37m2wRVN+7NvIUC69j4oAVM+J2Z0oK3VjvZOyilHooI7lQt2IKE9OLJoxpbpUSgqWPjEO1QQFejsElSzS4IxPAh8sJHM6kXDwzMqs+YEVprG4drYG3alvGNk/GLRzFPh9HAzE8Emtzo6Yhi5v94d8a7epK6eQl5gb4iZuBuW29zNxE3WGzBJBZtojvuloA51lnBKAj0SqffE/Dibc7Nw/mx23gyw7VoXF2FHVH4+XPEWcg8F624OR3BrxzzHy/1jUy2OEnE7sUa4UTYjVUx+3XDNHYpP9EOVPgyHKUaFW6Fl54TcXYTaLcCTYve4KSDhwz95oO7/sPnNzeb0UkE/PSlDXfcefj/HsK9TSUIcyvQSolWrtyKYGdz4VbquCL26dnApSpeNdJfffGiA//pC5sU41cqrMrSz4gUdryLsbkxZpNmin8GifPjp4yJdsi0VKKdZGKSSMuM3A6pc0palSqRGAHhOQKNKTilPhOBdpToJNziSXUm4lyH57Qx0TokwNqGgwIpLzO8d9AnnSzYmpDu2+SaLbOhO+qzfC5rdNvu8za5ttVomanblVRMqv8DTCZGZIhcod3+TKRCU3HHVMr7svTG3L+EbCYNIlWU0rGVBqTNlkUb2rDRx/hEL45RsttNPmkSpIzc2fCm/u+lyETCn9pAcdDqoImQJukqymTtQeLZV++Kwvgm3I1SvAcNrMFdo9aDGbljsLObBqjabaGwUKjloajB/FZ1T1xu7sOpIu9MgvknQph11B0U7TBbx0HVpZnHe7dVCx7aRKCZz+n1FIYTHcr8nVChlRqXQBBJEy4O1Rnz4jFoHXJVf2ar/nQgHkCQG3cbkSH7EAZGcWCcJ6+BdCZEJnQDcei2sfg/iuCdZUhAb3lunzRzDzCxiUEx0KqLUzKDDfC8+JxS/HhPhRb+BBOzsGFBJQoczBMtVSzy/nSsc7YEzFHfr6qLVU9YjbWW7Pf0TwyVR8/1Hb/tnV4cpuKHHw5mQwe9A9tUjW3sYvC/sWc/Pp2/MMe5EF60HOCiBFeLwZ4Cyvs6/WU91rn7DLqCI3vhl+Mo1d3LTaDdSq9SoN2xz5JAn3jPrH1nHj/2BpCMDAKMEJuWdv77tzu9/OtkNKnUZUWgabssnUCnK9BEpNMD85XrNv1Mt4tsCB5x07Sddztz4h9AZLy0pi2oZ5IrchRqaGSRcuO2SbRfqdCkSFMSMflQJM8uaUUqtDuTdCkJdKXduHslEHMUaOmunVKd7ecJlKkiF+4kFOgqEOgAfm8aHWIRkGi3f3ugCTuiS7uQdLbHJV7W43ZIs4/ct2VpMcLcjj9XHgCqVnSKOA+QRNMAoP38dN8g8sFFNJwHl7J2vAYFBKUHMZFqPtRehmA5JVBM0XtxuIQ3JW1L9xCmycSO4978oNe85MZN2gnFzKf3GdJQ6kkkwsN7S8HsU2QEADen3WHgucgGo4MF0rNkFDTTFu9DUdgZJQLt6igQcxnWiCyYqN5C3LgxV/piLEnM393hYxBemqYyA+3w2kHZt+N1INAk+asD9RbIjduMOREL0o0b22DSjduDx9AVjA/DzOnatBCdUPxXIsoFbaFD0LImANduWYXeYwc2MXjNYsb9Pf47Aio0W78dBjBs9vysg9nfBzW36oNe1wCuGIwt3pPxiPe8L0QI8fI7rYELVM9EiFJtrHvR1iy+jlYIXj/gXVnfysJj1ruXYMjyyt5G9rYj+XHT0DhvHaJxzQQo0G/CKneytmZsfJ3MLx33pLes7W3N6kZRFTbYa2BW29NfMNUksX6+a+lqdu7Ot3JPZz8vFq6lJNCKC7kJtFvpVSQ66K9j4R+8uf/l9ePDR2aLYezcFP345j1fubRlWYQEHVpXu0lzOonOpEDTelaRaGp3ulu5Oys4Moew4Plv7Hve8Km1p1PJ3mIBXsnzJNrjrP1/GJsUh+aQZ1KglSKtsnPbWbltN26ZMVoq0I4aLUkcjZbSuHGrC1MpnDYj0KRAOzHP5Lot3beJOJMCDdJMP6nmcxivN02oYrE6dCP3qCKCvaSDBZuRI1omEbNJslSfKZmbo0DbhNpVj9tJNKYSiqV+DiAWmgYN3UHStzVpIE7Ag36WakIo9HrSLEyZA1PFnp0T0ZKPtBNScul5Gs8o9OuK+jlahpDrebrthDGlks2Gt6oJ7YVrQX2GNgHS74ZShUYDB6EzeXD5nfU6dmAmb0s3GHeFakeF9tJETzWgY+muCo4KXQVp2qRtI8+N2N7Qk09iwh/FLleaxA8ferONVGivKaCY0/2tLFG7CJN1b09EHm2QZa2UCi060JHa6AJ5YaS6cUcnGbWU8QaVetH5G6nQVCBecN8AACAASURBVBe6RW2XogijzMbtvU0MZnQyjmvATdf2o1Sh4Qa9cndMSF6PhYaxgWXYDU0T48j1hVzpV27nOQ8SgWQQYgdssadNgonmOhb5YCpcur2uQiMfzcgNLDikpXeOHsG6gfpl/Pipvy7qDb4IJxNXfLYbC/mfx6ncIh2p0A9DhT7Ryyp026ViSDLEUOicqSocxK9aRYIdMfin3PMu6EW4fCWb+emOoohzXwTadt/eb8iw0x7e7S8gc1mFsHjUarn7mP9d8Nnzm+iukJ6Bm9aobhLtVqCJL6gkYgozt30Z1ec6lNQ6/605tyIme2Y2Ul+MC1DOcwgQwdZXmpiIgPSBvPWQZ8R4QYGm2GjTce22ybOqUewi0LiapSTQhEel3LglecbRKwY6lTzMVpspiZjtvm0T6EQMWbhRrqoaH26eUsOSVZvTCbMpxqoXd2DBCxcjB1dZUsypw03kWSZyI2VaYg4M6KcTN014S1d6x6+jUFduWopQIFAmoY10FXLu8xKBoGtBu2VUGDFTUA0p0LRtq9yevWY7TTyUtC2T7USSSYXOZLPaFPDCspwmVlKgM7UhjPEyAo0MpPv2lHNSy+O7pDs6OktnutcteYdgUDTAYzfoERWabKUSVpk8J0mFrukMsABWL94n0MhoHUQRa0pmld6hY9XMT7HQSS+RUMzpgXUsWbsU9qZ1bIqF7tiGGbGhEnfRTYmhPFjbl0IQx0G9rXEHvtCNDf9HQDxJhZYdi+KgkZLRxCzqtVQGvibYjyziaZsYlLxAbIAKTQm5SrZ8zWNSyfpWXIPgx9jZzZBQuRv+Ox/vChWagnm8cmCra1gnE9Oo5kXvQyBcoXvJJBZf7VU/NcdehDxXb7WK+WrcAUfUTZDqErHQLBI9iH9jpjudSkXBhws0Fn3Lz4KL5+8xMtMXjs0saX6NXznqxYoa2ceXd10rxnUn2UJM6+7dLCEs9peGhewM/sAXPxa6FGs0Z5kv14aZ3Lepo6SSh+F58NAbp+2417kTbwExyL7FJUTysYs+vOi/f/ictvTcBJqIcyY3bhUrrQi0e2mkhM5M7tuS1E/Yu37Itx7f469QalHvwWt3l8KGFLlxt7/RwpIUB01EmUizLGel3LlJFaWYXMrC7SiiTrxuSoH+shBoJ/ZZZuEmxVkqz3bcMz0SjgKNGuUUZcOqgFPrdrVIPJOBEuFzIWRA97fEmc/Jti3JMinQeL90oycSrdy5XUnc7KRiRJ7t2tAqmRj1gHx6JS0FKSUOEbpMfIcGJbQIqeR66aC7HSURy2Yz6Ve0hFWqrVdsJ3tpUiL1Nhu/JBU6E950LbxCKWjThQh0pjYQvxiBdWKdR0hnf9deegRg/EUzha2iLVXYLRjkkVhowrsTwiB5rW524I+hbh+rQYpurztHWVjUJpBATNAORfpqA8tao20sEnSN80w7KAN3omo5s8LYttvMXrwUGwQVGuoh1ruCiolvwuxDsa1eOnwYtRMWMk6qf9pBLrlsPcItmyl9JGiFiW1IItGqXqJX2oEa0Lzq883vcVKFpk0AUqF7VTv1iuW2HRyTSfh9uENn4GukQq9FbfHl5PlaiiV4AVBQCauxmOkn0R0rvdNgv6UVGbnfnY6dVA/7G2GTrmbrZQiJy5jDCio0/yX7YHIjb1RZ3QrAqYgfEScsCLCZ9beBJZ2aoSNgwjReZAHjSP7jke40KkW0YGCnamkUO6H7/pd8LdxnQo9usix29OCr+SsD+wbvf7oUo9dNoLNl35YxxnhIsnrOC3uePH73wT/A8z7uREK8fvvyXzz8/Q/INUARaDd5TleglQqdKQt3NgKdcivf4eSxY4+9bdY/fCavRgcpBU4V6R3t77WyOGKhfUFHdZbk2YQa7aigTkIxdxw0kTi6MjIzdxkSiVUqDtqtQMsM3E4NaCLMdtZtm0gnQZglgYb6TGo0kehAjY91b4MbO2G12Q0IKnVbgoU/aGMmPu9OHiZVf1wD6RHgxJ/bicbsTQxbhVYKtJ3MTd6f83ShpwU57S33NROTAk1KtFeWg2RzegbudGgpmRXZTDG5Xrq1SwKEhzsDd7rtRJ4pEi6dI9HvXnFJp00Xd9b29DbU4DY/EluUXukzfU2qxHeIQFN260yHiTtFPZWK8kBitPQM3L3slYo5Z3XtiCN24lkrcjPJ4UvtDNwI2lbJrNI/Ew8z/8ZtnTrLOZywxG8RID7x2o+wEQoykemu71ahcZG8l0gMnSMM5Xkc1YDOQCSkCo3ZchUUXGDPjDq0FW7dnkohgQFYvQQJxNJc0NW1JxV6E+xHv/HszMMxa9YgN5SRpUYeqdBLoEJ3ZcuGUeKOnn56TH7WFCRsG565ZLJAX+9eOp7FV1IRSW8uh41QNzJwL8+2F4RFnPic+3378mO2WVFmdDN+nWj8rB7KyWuAEy4hmQ7eDtXmZH7FVo95wV63DVgd89ar2fFYM/89w+4nXNDZQ/VXsROxTt1C/NMKQ7jYI0GdLz3+WblJ944zpootYRa++MMDrq0bHT6ovyZ8+vyGe+844n8PUplGvFfFQCsSnY1Au1246WK6CX42uwK7fmerSUf9esZf0QG8Jsr1B1Off+9Y2MaiSGqVUp2dGOiUO7eTVMxIZYa2iVyqNrFDoFVM7oCMyfLhihJoUpxpkeG4bsMdpYc8kws3ldV0SDO5bxOZJnduY2SIJcegq2SThXE+/4I2FoD6L2OgQZjJTVuWFHMRaDuRmx0jnSolpjYuiEy73LgJvlxVaFpKERlNj8d1XwIaDFhKSTLqhYMUQ3KA64v004QyBg9yhiP7iz2hFYoDTTSZEoi5z0e20vIpPUMh9X8vOIZSG0h97qtMMlXJGUnJxLaAXUYKhGtBJ1ElrDa7th5RoQn3OGXg7qsTkK2RAKNYaC+7cSdQHHSzBGJu4CkWun0sHt5QoS2zQ9aARrawzEOf+nm8nvnbEQsNN2jRjDmf0qV75qBYBMSxjgSRyLZ2JQJKsdDN5FxXY8dBeymRGOUfqvkQtXyzb92JbkqItqsTC+2VWd/VCXwIlgojgRh5XmQ6aBLaAE+AZbM8URdaBJFAbAZsrsmS+wn9PtFRxbregQrtyVhoCBOD2ln1OKfsWWbU4/AovNxYMPVGL6jQ4mcrpyD/KWKIsyUphlIuxL9ZInIcb5ycFo9R2Qnn+f2Eb9Z+7DqsP3+cZdnVBE3usKorOZUe/sIexZ550gm0ynSdlaiO33vQsDMe3eNuf5j8iPo+Nn7a9d8/zH5xXiySTHfZTifRSqFWbtw0i2Vy4Sa7yEZZtsr1CO530YSpB14z/Z7MWcH7s9S7f+/8qJ1FPuq042/JhTtEBM5WoMmd20xl4+5JakWJr2iDWqrPX1ACrZKH0ZWD+4lNoB0VWirQ5LYtCbTtvk2qMynQcfoJVZlPhvpch+7UB6PlG6Ms8EE7arhispeZt213edq88Dtx0FKFVlm6KeGY2rxIqf+FxULTcpBuLf1521JMse3cV/mDbKYEYv2lcyRXaCxF5CD2gt2EHG1YkLt8f3UoyA2HyL9bFKU2eKFSKLWBHBD7bAMWVlKF9ng2biKl7QCZ8j71dVDIJcVCV1KFJlspgZhcp/bRoU3EJtZhUWtCFfUiiZYJxAIRJBDrYwRTYxPI2dk0DXWWK53MiuzdgPhnxK72NZHABVfGQkcQE9qMCxX10NYdBchTArE6zD59tEF04X61AiquVQ8CPQnv9Uo2cXKv6IL9C7DW6KvfkAqNbNwbQOg85/+CNgQ/hRsRHn0dlGKfMnJ3kyt6Ze9cor7LJtB9VGWTGbk/nohYaGy8VNjezWAF1wzJBGK05Zv1oNnmM97NEQs9pZ+L0/elG+hfScFlV68+CovBf/UDJhJIGN/gc0fT+zxziJ+I2tYq9jRasVsW+y3s373S3soOGfdrnhaU7plmDNiQYo9at7qbKf7ZXf9ZunAfceP0nXf/7oTfgpj1Wyqquy2+8vb9X7lszYJOEnfcicNIJFGkWqnT6aWs3K4EZCfZl07sU27l+12yzXYHXTX1LhAir9xZBnyx6QQdkkAjHtdvu3Db2bgdF26VkRuKKCnQdkIrm0h/WQg0EWl6SPJMcc/4aRNomyjbicPSCDSwMqZiQQIc+7yvwA3cBIH2r4/aHgBUh1vFQCsV2nld1oeWKrSdVEy5z9Mmhh0HnbsbN3V82st3Kmr22Y9ozU4qdKXdLshm2nLNhfTTIJ6MBy2/iz2hFTroaHLKFm/uPifZq+pCK9u9QKAJf2pDXzHcqh0ksowB8aSkYl49yLSmbPHPbqPJA9aJha6UWzqFqZKXbcb45zRbvaxCy/jnIBbmmVyJ09ohM3K30zZYJUcwEp4h7taqosrzfR88Bu/L1qmMN2He9xKB9mOtuhXFP/fla4S2IW5brEcGCZSE8hyB9qMMUc0n2RV059KIKGb85XthA6bSGy/pfQVLTypf5e/njitjoSdgI2MGVOjK1hO3tsJW6VZZwhYU3pgbk+3VLPLedkxsVh6gvxFT2r9zX1wmEDNp8u7rEMhcIMRl/ITt5pXWon7MOPtNPxs/6me48Bf1YwftQz4G1eZE3jixL2ewsjZn0xViuuFjFOOcORMe9rewju5OJNjBw3/KXy6rcWX8smLfrdwEWqnP7kRdbqWXyGrw7Bf3+sZWuzWcj+f9rlcQhxqdf/HCK1/9/eeL8X4iyG7lWRFo+pmuQKs60MqFmyB227VZYrO9fzxp6iFXb3f3F02B7lhsE2hbgbbVz5QCjed2PK5DoCmZmKuU1ZdBgU6RZ5lEzM663ZM8zMm8TSQ6apNoqUQPDjBzIla80r+6n4UXkef326CWkgqt3LdtzO2HqsftJBVzkripjNyUSEzFP5M3AB39uXFTp+8v/tltNWW3rvQeMynlVHIrV78lspdcWCq7DLFRVBsWfcUOu/GmiZBUdK8RaLI/p+wlaDAlEhuGseIF/DONQLohNGGWRyWffg9KMUN1oSuVkTsOEJEfLIc7IvBGbCKp0L5+2Xa/zS76G5JQEBNhELpcwuA8UBdaoPZwvHYxCGVfmQscmIC32bYNM9ehgotnCDQGYi2yV49BntVsMeeuqyw6Qf5X7YhEYgjB9IxOQPEgHyP+GeSzv9upJ2OhSUFH/6mCZ665eRK3XoNM7lJiq/rj3RALTXeACh2Iw7GmI8CroR976d7mURXaV93BwlutthOt9n+8x5Pxo/iJM8jBrSIH4p9HsoD/SSwWZuVgQCvedxafO/aBHN5blrc0N4rTMD7/7Fq2bP69INFwxXu4o42d/EVVofubovK9GErZdWfgzuq+jZMHf7z0wGsbxoQOyimEDnsaC59cf/d9X3vjYZp6nEcmEk1/UySayLObQFObyM5093Jax6rkZsHZZ46f9LWbtv8LSEp6Jc58MfHU+9sRhxv5pNPO/CxLWZESrYi0TaplSSUVA+3UJqZa0F9UAq3ct5X6LDNvO+qzoLJVsnwVJQ5zKdAOgY7jNTapihlDc+wmcP823m9F4hxk5CYF2ok5Dzg/JYmW7t1Q/h13brv0VWb8iUzLDt3HSKaBQPHP/bkTq45Kg2AiHpWsC52r+7aymSYZKmziFddn5SKTy+CnS+euC+2FGOhs9Z+ztcfEMBiFDkax0F47yKROgNqOGZ9En1yOKtxVKpGRm2yNYuBJgScXW/EBr6rQCX83S6bXf84GPi6MrUJXri500tfMEnUfgQDlNlPySAPzLd+B8WiOc38uHW8g76GqMcMR+zykzzjQnm+gutAoCSW69sRrHonjJvft2g/g8dZf4A5MlgS0mokVsN8zdaFhlB85qsIUBpDDZEhvWbMNVOhpFcpED4ET5QfELKwQKG4lhyPRUssi72/robrQqP88YiMLDcu5QlUUU+v1/LipjTk0tyRvEVevPhi7nuSW3a/nrezpgj3P3hvzVS+UhhInCLN1OrsZU/bZOYDTgWHwtfpG/mwO793i3pLLLTqfRjmFdnIqXxUID/fVXPThAXeFav3kgZnTsXFpx2u/2/GFecnYZupzplJWikSnx0DTd7kJdHoMdGj740ePOfHPO9xn+Ayv+QflhFO2N7W+08qin3fZxI3inh0CLRNZydJWaQSa4nBB5mQZq1RJJdwbVDbuAVmT+cPlTCKmMm+T33aKQDvxzxTvrFy4Vd1nlXVbqs9RxECTe/XUWqSByFF7oy/ZBPL8dgsDrCnl2U4k1juhmJ1MzPYCSCUVc1y47c0MW42moy8CTSoiKdA53M5TF4QqPpISnduGbvE7ASnP5EiZj82kQFP8dqVsVijk6r7tRs1dF9oLWbhpMqVostyWVPaFGuSo0JXGP703UhtaACqV7c2JlNLNwRULXfzenf2MlFuI6j/LajG53J2Buwki5DUVmlZ8cSpf1Z/7thsKuOQGUBeaW5UIIIFXUdUylgwjbWEuuJPduEjmqunMaBnpjRh0ct8e+zHuRZkzKW/W69B3RLQBCcWORFu8sMwh8rkB7ttoQ67XgFTo9YiDbgYJzfnClXJE0y7ie9iP6DsGvZcFEWBPdaG7KaVkuQ+M1DFtTEwC+cxx4pYZuSkWeg35fXngwIZX9QTUf6Zdz9wOWuwt4Js6dufn7JzjYMntxLm8iwgo22HVDXjvhbl3WtGKGMJD+ZUT/pvLd5TyPUsvFoMawuwljNGZOXwPLeH+iozcp2LFms9yLodTV/4tuU5TuViq3Lfd6m66+7YiqjLWeKfTx0782u9n3gmSmvPMgTjoNX/a95WL1y/qpPVduvrcXykrdQGVUp41idi4XeuGnvnMXn8GwfR49fhcLk3Pe5pf3cTi62L5E+gyKtDUaYrZMftCyE2gKXkYEQEizfIB1ZmybidVCSuZPMyJgXYUaGtogPHxVdgxz8Niytr9VgvztSSk2ixVZ9q4cOKhZUkrItNpdaFJiZYJ3Rzi7K4LnW3Bka/7tsKKBuoEPCqxlKXLQBpKn+lAMlxUshVpZSqaRVyqnXjk4AS6WQtUXWg1SebRo/KbBPp5t3JBz8l923UuHz5IJa28pkLLDQ3Kvp3jAlE2CW2pxgfrylwXOh/37RT0ZGskyMLIPOaNZGLw1MGiNhECocvBlTjVDlwgAxm57brQ5e39wiD37UUo6ZRr4IXdR3j7EGZChTYsD6RKqUPZp9FIIJYn5tbGfZEkgyrplBfzzaYhyr5d9Snit0Gi8zBFRLB8XKUychd1Ksz/ZAa2fqvfytmLQX4B7ZqtncQ4YqHLfQ1og0vMgPpch8kuV8zR70mFlhm5Kxy7TYPQrO5i1eNXYw2WBz8TLIJ3/8Q4bsofyl1qSTSuHor6g8/hYudCQFUfpGXRc0g0cjS/cFxFk3JtulIcjLw8uarn1K02YZ19bEMjfyn/AeXtT+Q6ZHJphSLQSkBU5NTtwp2qs4wTBk/95+xDpx428ip04Jz9h5AdOfr8L5bc8Fzjx2/jHCqRWKZSVsqNm/yxVC1o9whzx2irNWvKhbtmpK/mgnf2v6mqwY9ZLZ/pPBeoKvMeIoRN/97IrI6kQ6BdqrNMJtZbgZbqJ9UkpkzQX0AC3af67LhwW+S2TcnDKImYrP/cE/8s3bcnVzOjHt06n5FEX7y2m/koI7ejQvdy4aY4aOnK3VPSiupCSzduxwsgFQvtkIJMdaGlhxseVE0zN6fE3v2yUio03R1Ife4nHUjGQUQqdCUrVSrX50JsJ18uqgtNP3MVIEsxk1BfIRf0vPuMo0IPBwj5DIdStEGdk8aAzL5dwK6cUqH9ZaoLTbbmkn07E14+qEK1HomFtrNvdzPLn8einBpFAMRR2xoqtJHMxbOxOD2H7LX8TSxB2bcpDXs+RxKx0MtngvgPLzvp72UmuW+PAvmsJ1+j/A7RNQYq7gEgchVWoc02uG8vxgZAnrMnJUTbgJrQTRTEU8mZB9cgsAy7zkvzN4NUaMrIDZf08h3o+dghFNuDQNPuZx4HqdCRRVuzxPphFcZcsPDotSzQgC3r/C49NfgjxELPQSx0jjEPeQDUx1tRvup4xBLdgwkv30kOLj3WYXzu+IoRUfQYo7mR/RmM6JQ8LryFJe8jDR+y473ggl6cq2ifJb8u1/c3K1XXrUAr8kw/e7lJ+8Os6vtv7vfjoZOqj035oebUMiHWftD+75u/8tItyQijtXY6iVax0W4C7a4Frb4lPUu4KmMlk5thBRv6/qtfOXfkzLqT0KB8tIucWlHuN1Fcb6I9wZpe3IQ1AhJYOWQ5tyRi5cvCrTpPOfDZrHQVuXG7SljZsc92DDSVrKLyVanSVbEkMsyifMyUauyY5+i+7W4U3MON15uZrw0qtIxFtwlzKjZduXSrsla0kSETitkKtEwqptzoAVo2Ak1EKF8lV5lJiu5WeNDAKNdBdzXKXUqkv5CDYqDJma9S8dvkD0bu5/ktR+yW0iRDKjSR6Jx3FAsBqY/PkN00qeaavC39VD4nI3eA1Lki21bI6WjibwaY8UJmcLShBluztXnywELsJNxJiOpCBy5I1CFbO0PIIF75eFwLZC5B7tv5KEIKNPQfX+skZnSOKhshpUw3iZqlzAqijE++nZb6eetI5ls5Ha7nlVKhYUQQ/iLjPuo/+3amzpn0M2sDVOiuSrpB48KHVjAjjPjhfK8BzbeUhItioeU1KOAEhQza9M9wzP6UPMyXr+8ODX5MUKuwAbAa9cXLtNwUKJ8gJsB1e2ze5FPe4OLNdcjIPS2HcgHFADfTOVA+1Af37UnLkfw2z40vOh0yclvCOs13wrS/l8rC9POK3y0Jsrbwg7jIRxT0ncL6M1u+/mx+6845JAko6Bv6/BC5bw+uYu/gTRPzOTuW1k0oPrzHsJ9z7FJ+cY5izjSKQKcT03QFmta2wYaJobrzXtv3j8FB/u3ynfHikUTTrV/9z0Wr32indbabQKvnbhKdrRZ0JgKdUqDJxsPmbbf7Ht+ddD1Uv3JyiJL0LiLQXYh9bkcMtAnipTJv2wnEkEjMIXEqBrpSZazKFf+cTX2WWbhJfXbctuk5lbHqiX12XLihPlvjQ4wPg9tkIQ4K9EXLI8y3CGWtoC4T/gEn/pxItFSkZZ1oJ6GYk8xNJRNTCd3cbtzUcdymKFfoPPfze/U/iimm2tDFnCj66uB0G6TUmIXWayA7kReXVSLugkgQpTHJORIrAxDIiyttL4TvFWPioD6jYmMKOh9AaMBFHIITVaoNbru70CFacQfKNXlYrzajLUhQy4ZgXZynQJM3dNJbBHcZmY+qkMGGE/gTpoyFNkQlkcf86IuxZBAjuMB28Ggd6kKjRJRVns2ApK8V6jMKe+SSuCr9ytKFAwE1l81iZmc5Z0q3IZR8ALHbQ1cV5iuHNoiuibYKLSq0CWB0M169CMnACyCfBAWyoou1cBZspXV9IR0v7yGb9gEagPCbCi8s7OvlziXU54/Kp0ILxAyLmVCfCyw3YJEKjZJWyRaKwKwE5hYLDG5loVH5ufy7Lhz1/Jd4W+QY/q0dSWso+SF+uhpJHpKvYKAOLujLBN/ALLhxXzm27LHQVLu69Qp2Anb3/wLg8uVEpEL//dPV7PSdb6VYjS/GUcxer7gPnZNIM/2ulOfNykRNO3LYyJPu2+VulE0iH5C8DrhxJ1688ZOfP3PFRwg2yVrKKlMmbndOnHSlXNWoVrWgQ4f8cMIee16x3fVmlZlvZ8mrPeV4MzBjza81s9hquA475ZPcScT8VBMaSqpUpkHm7CzcjtuwS/VUycNKlUSsAE/LguDLlHlbqs8qA7fjtk2JxGTtZxn/3BMDnQSGTKnPhY6iSJIZSCbmayeX+p5YaKlEK5d6SaBtIt3jxm0r0DKxWxYVmu7HFM2XSy3ivgAkRZeqs5ZjWUU2012MMoYXouCqdpATnFKhC+ocBXxIEiDH/pwTb2X4HsKZNi0qpaDTxgUR6IHgT2RzDG6R5aE/2S8WXYfmXGo/93W90ZZagFKD9hQ6zHPpTmQrqc/WAFwPqPxWdVeIhcDEyx1DrNoo1edgBOrzAPz4ocb5UJ/YjNBWUmkPqT4jeZgVBvkp9AKjjxibxjFzzbaVqecboORhcH0OFbrtiPGeCMMNGip0ZAIALxSIAVyr4BrGKf650DxDchMAGxgr93BU6AHYUshHUQKNhRfgRkl33AIPckFZjprQ6yaV/hoAZ2s87rb91H7uc2okFXr9YNa9CDmAZdbD8h4cISKUPMwIxAvbOLLNbbcs47u+EybfV2rrxQ9XhNlQTvWnv4NHobucCFo3bmOXjzq33LHbrY1iMC7509iM3qmADkpLijYsr/ce3MgxUL4YR7FmSjpPXwq0in1OuUkfdM3kmfteNOVmkIB84wDwVeTG3fbvPx346h9jrUnymswUC027HPQ6KdD0PL2UFV1B4mtuou+O0Q6dftOM0ycePeos3zDy1d2yL3iyO8k2PgfBvttK1XqWarMr9lklsiISTQo0qZ1E2igOOuU2TDG48mo7P4sMSzkIdKbEYZI4Y5OBSDTVfybS7FafSYGOw41bxkFT7edRUJ/pkUPt56wQkSGfdTEf6nL7gTF5AqSItCsrt1KhVUZuO5lYelkr242bDvpBnR0OiQNSQ+W58CBFtxx7zGQzdBQ20LSYNKC3wqOcehARIHJ7LkZ2D9qaJlfuQu+whQ7JAavP6ovRrakmdH2ZYocztZfu1t3ovC2Fqs+utvidjNylUqHl5gt2TqIUMzGQ+wyJYMhCVteBvAwDOlGhPQg3WxPqMyUPG0g7CIauwczfPBmEtLRbd5bZIWs/M1/h5FOiFQ0z3wrEQpe9ni8GWQNCOEegfFU+ycPSLzFWxVYHUjBumIO/lJMModPyBDJvL4T6XEjqxZ6GCCJxq3ZBFsdy+x+hDT5s+1aR+lyAK7FrrmEdmPmpLnSitOk7RSjOxHSsEGhncACHFfOxyAdToULXD+AshXxUMH9DK6saQ6ucgRy0Yd1w7gAAIABJREFU7Wg9zjd2HIeM3AMDox8zxDUoum5S8jA+sKLfgi2Dm8/+vHHkpwNpeb6fbWoUh2FtSSWEC5ogcEuwUBb2mvpr2DVflIzcA7zNpS6BItCK/6QnEHMTU7ojhr71xK7HbDNn+CW40RYQQIobdTTZ9vdT37pk0SPrac2dnkQsPRu3243b3W/cCc+UAi1JfrjWV33uPTvcFBob3ik8rZZzEMkt9SByGFkRYa2IuTUxAkxJmqn+M9RNSdqcklZU/9kppSTJs0xa5ZSxIsJMJZtSimfxCbRyCSglzhldt2Xss4tAk+qsXLjxXMU+JyjuGaWrEsCIkofJ2OeBjqCuBDPgGeAHQSfl2b4ejhqdioPG76mEYlTWCtfBIdFEmtNVaLKJSGihccTp+JNbManQBQ3UHC+m3J7EYw0eA1E/1deRzZSRuxyuI0p9JvftYthOExElQiuH7Qovt4JejDaQVyDVhS5nG9xdjdrQNFD12QXOIHDCKrRnoMM903CQsc/YRoYX6sC/ALjXdYRZIOEvuwqNjBGIfe7Kr3RVtvkBZMiH0kRmNxXTK82BGZ8lZemqVUXAHffDTeOZj1TokvSSLBhQ6arxUJ+RtG2gXytV6LWHYTennImh0GH9G0GgP8HG70B8d+zJV3SgtNLq2RhM5Zx5nNJVA1Gf1eVFSTr2GWqLw6NhwBc067BBzx8HP6MJUKAHuqwF5tFVI1j0I7rblmJ2zNIIin0en1fpqr4mkU3oe8fxY7d7sTQzDfrl2dgJHLfm50jX/6MBfweWoBgsN7LLR19aLiIqGkUIveU+XOJjB2I/ltrLUaBh//prOTLtbflHsXq8W31Wiq4qYaWIaaqEFRKIhc97a7+Lh0yqPqZ31GYegIIVfvB/a277+ylvPwG5TRHo9HjoTInE+nPjlgR67PY1Q06bN+OvmGBGBWfUcV9DOSfkPHDI4a0WFNNNL29kCdQfNh33YPXTjoG23baJvNnu3ZSsynHhlomrXO7CuLqlUqCLsX7sD4509Zk2F1TpKkminaRhMg4aycMo67ZKIGa7cGPRNTrMjJFwUB2I+qwMxXeyxYiDXoZ4aKj+AelG7yQVczJx2zWi7etB9aDtZGI2cZZZuSWJtu9f9Jz2wDfi+QA1lRSUdGoi0ERKizVhpF8n2vrFMrYoCi6dm+ykW/rAtnr7603234upPqtvHI4nlEysVHint6xo6rM6Mbr1CKwrBxWDjed2GVLvoq+MALiCY58zfF8QHbQeA6qQvFj9mR8thvrswj2IE9aAkZdbhU74ooXHPqeDRG7RXcOgQpcus3LS14bkYchpM1D1mWynToc61v5Pd4F6WGgge389JQNIQxD3PLywxFubnY0SBbTOYKJpd/ypIJEp3wbgImNQUewzEm8Vkkpksy9MBJggFbqLZtByHKQ+Y6ua3LfzzeCeyTzqR81Q0D9BXeiCsgn232apPlPpquq86yxkPLmFEnqdiIUWneXKIC4Q+9zCQiMR+zzQDQB77GK1J/5mLHj/TN544kBSxmQFX1y7emckdXgEb6AIrYEeVDhgMUuEd+eNQwrN95mXDRuvFAdQ6SrMELV5fXDzNyex5L1mSCO/ZoDn8cTHi7E+U+dQaq4qD+XOwN2rfFX95FDd+a/ue2uw1oe7Y+HTZvu67kW3f/WV6zZ+1E2hk+kkOlMiMVXOyg2+m/Cn4qB3PWHkhEO+O+l+uO5W8WEBFppam1+tX09cXtuIyKoIa/5PkyRciiBLsgwF2laiHQLtqM/0HgNXjwibVDqJQBNJc9y3S0Gg1Q5MMTpkNujdWbclb6aHctt2xT6nEoip2Gcn+3aCaj+H0F22hvoM/Ip2tGNj43/IyI3eKWtCSwJtK9FEnt0Jxey4dFwbcq3H9SAyrepCq5tJGy5QK4AsJnchBy1SRYvY6hR8cs2AB8U+F/Mg7aocynkx4obT201xLdBSyrKMle7OeBSarT3bNatGfx6BR5mW4ikzaJKnzNsx5RdVhE5F4lg9xL7wADw0M5lBglME3poDiX1OPy+HpD2oHeWgyhiXKABQHJmgBaVhL9YBMiRLWsWLv3VH6nMCqmdBmbeztY/qWK+Far5xQnkyKYeQ5WI0lFtymS/GQffDRB1U6IMR9FY65b/HVMq8jRjW8LLi7RRSG5on4mZCJXaLwa76AZaTa8p7mOQG5n7e61viWC5/MpvxNtoEKO6KSGbenoi77WjYWyR4BOab2LLRLPrphGL0wn7O4WTeRuyzGSoS16XAe0usjrPEwcHjp39Y7EaI85B5e3j4VuB9ahEvKN2yv8suH3N3qVVo8TsRbG1m92F/7VgsKgfcITFE34u1s71GzuMFZgws9hUq/HwDBsPVIVQ8cTqBdrtGywRdO5w8evyxf9zhzyAHJFAUbAPIT+zNe5b//v++88ELOG8m9ZlINYlb9HDXg1Z3ebfrea9s4V+bO3n3WQcNvxWKoy8JchXafhAz632FZVwu/PoM+JOkPjf9t4nF1kalS7YqXyVVTSfrcyoOWiYPI5dtO3mYqjtMbtySpMmkVY5JRY6BLnX27b5ct3syb9txz/SQbtvkyu0kDpM/6W9bhRkfTHWfC+62m19TxFzzd9uYb30UsdB0XeyEbnZt6B53brn54VwXOz69py60SuqWhFnrYVuiiOaRwXR96PZYij1muhNQ3eeBZK/ONFBo4iEVeqBbptkGIRFPmkho965It/JeX0WRfGR7kS/lZs2hiZHIc7EDwCgkcyROXj2QST7PGZCuSScAayt2IW2cGMINaxi4p2yqRXLjAndEWi8X9SLjxFXdAVYFZl4Od2JZ99mPus+BItf7worNgEuur5UIafG27uy6z81O3efiqHDyolI/j9Qy8/PZzChxDKuMtR3xOaIpCyi91deYoljoZrhAt+BRLIaV7fsQf85r4H5uFstXyvmiWBUTK3fFDaXU/kfkfr4cu2pLij5+2Qa4cH8OV+6iqtBO3WfKvF1kV5oENuy63toeyVdK7EeIjbrg8I0sOLSlqEswjN045srfMmvyJfzEgQSy9+7slLma/XTtoRiv5P5czEBxmsbeZYnOr/LGqfkXf8/xvkr2b7ySHeYz2d+KtZTCNNkN3eq7QxpZycl/js0s+G3FWJspEupWoFUMdLr7tixhdcgNU3fc5/xtbsEIGGCGECHaVncvmDf9uUZXTWh3KSsVC60ItCLRbnFOiZ808skemTH8nNtn/b8x29ZclYgJg9x2WZ2PhWfVyZjgLeno+LiDtb6H0lW0BKGMzk79Z0nGVNkklwJtE2iXm7CjdBJfdBPoASXP6gWgkEVX/j977wEgWVVmj9/XVdVxeronzzCBGeKAAiIgEhVBTKjrCqKyu4Y1rO4i7qr4MzLCKrqrrn9dUTGLui5sMKHrmlklqCA5DWGYxKTO1ZWr3v+c79776lV1dXd1daU79tOierqr3rvp3XfP/c53DiB6PcbitF0TVt2WtY6IhWF6MN7P1roq8H2m6jbp24xCW+r2IgyNw3pBN6vzGGDh9mVUBP1EoSKxsbLibrLRoXOgpe8ERGt2QBhAy8YGNjgYyY0banm9W5SZcdwTr2fteSNSBmQe2qUz3o6M4lIErRGDi2VnrjljD/WM9tsKNcPSiuWmWntDtoJx8n7cZ4xC13PMzNThooSO+wMOK3U/yNBcioBTZ52CrHCdkuhzXdfIptYRNAAtraKSWN3Yo4Cktixyn7Har++NxtMBiEYZhc7Vb+vO9zIqu+gh5Xdi26jeEwOi0JHtx6nIOGeeep/c9iN3SFD2tYg+x+q97YXxmFqp/L2IQuc5AzXqwM3Ugw2Abqhv17uZEBH1h0BuPACP4kYeHWDP9iH67NVxV82WNwUO0oOwtErXb/uXyvj+UcBaK+vEWAi1rY+d++SDh6vcnvpHzcNdGOlJqN4NuyFyW6dJuHhyPgq3IQnlnJ6XHwtKRH0O/yPjy1Rh/OeYCkiJqOdI5+I1jcXohd771txYn9JOPcvIFn8QWwA/RsFPrWP52da3Y2l9zsotHpcfzh716NAwgA6rWtuIbliBmxHorr/475NftPkFqz+IL857mZPPFVK//OjWj/zyH7fS3LsSeA7bWYWj0HbNGwbQOm+7S3W/57unXtE3EHsVwVNWgBR2vo5epGLzVV5u4lDJQaDqwC8OqMJkPog+UyRMRMPsS4AaALPJtxX1bYJom2crFOEiTVjn2tZLQExg7Y8RTF2Fja5apPFnbc1KkWd+SajbVnmbec8m8izK24w+y4uRaLzSEA9DO/iHgbrdS+Gwetw2ZUVHvrV3+xhcMDLSN5rKbV5CtdfguSgmZgTeJBdab26k8WLus3je1q2PiuXkzXsob+BZW726D0i0EC8Kh9UxDlRycWqZMouyXmW2J2fZuXRl9LnOrN6g/JyMmDBVg01BdR1gJkxGnxtWB6xz1qJzG6spq6vLPhlDoyWMHkDVjVDtB3GBPmzJ9uOJMt8HF5d/XCPn6h0pDw3QvkSX6hVp78YdQoWGbVUh1qA7GG0eQQQ6Gl+LSsx/3hXhsO49Kt8HAdv5n65iw3qjq1R011MQdGqQbgpyzdW6h5XXg7VnA+rgw9faHzoDO2ub69LmUxuJu8QQDut7FM+txowbP4Fg3w7UoWFiYpzUoN7eiadXA/pAUVlwD/hTO46tUzoARv5qjJcjhhqSh8V1Vn58kUrceQwmtcaMey+SUz3r9qjookRDlmB8HHq+d5l34VGfr8eMCeGtqIrsugwd+FG8GpHJxCj0f6gVey5phIL49Rf5kec9Vf0NuvYTeNV7CRXP5dVLVlzp/bIebd2qc9Tj1g/ToLmusOJhJZRo/F6iz3y99fdnvnntcYOvr8/s7PuT+9MPX/vcWz504MFJy6a0kedwBNpaWtk8aK63wiA6oJ5vOHZR/xu/9LRvAEQ+PWu9fwGokD2ieo4fgHw+Kbyt6rLqrivCYaRuPwnqNmpGUByA5jCAFvEwDc4k8mzo2yIiZsCzFarSubbstXoAaMJX71Gvo3BRpOCvwdW+iu7A9mUpOg0AcIVqz4Zjw+BZFtjobev1bPOfGYW2tO2wbRWYBwKiRTSMVO5DQIdcheE720Wr657Kn3oioSL3Q1AM7S7g2UShLZAWOrcRebOe0EKzB3DO4zvDKBvzPiUXui59NLWYzIOmzVI9hn+9hcMqNSrLST3Teu+LcxKhekedyYdTqkDOF7MR69He5Sevu3BYpQ7APbeUkVtcbL6gc6ZbixN5vYXDKl2P9sZLEWyNzYNywK/WxbZqlrkmCksr5kIjM3c+s9IM38XmYhS2VV0NiMCFruql+rGxeDQ0eOa/GVCIjsK2CpTbSL0TRkIFBic/sgNR6Dg5O3U+yC5dhoSXFRAPq9UzebYi8TmZOBRR6Ofik/MkCU65Fk4O4TCvD9TtWEN4L/qKyP/39yDoN04VjHrPnqhDFMC55yHUpTEbALIyTYF1wSh0Zr7sC+CsvozyNyP6PE/bqhnnYAg6JO6GpdUwVwj1PiActmwEwmHYeKl3d5YW9SYvH32J94rD5y0J4m/ZfraKRm4AM6dxsva+jwiZusD74Prb6t3i8Sv94xA/+h+cl/v49W71Aqav/9w/pP7yyM/QRN3Nox6NYvf7LXjmu6VCCx3a/FvAM/7SdfkDz/nwwLrec+vVZAwk3vb5x67+wTvvv9UoclsBMZsDbd9tBJrvYQDNotjyR85/66EbnvOGQ/8DA3ONBtAGSAFUqf6I6gOI7uhpPDWu1vZhdHUCys7jd40HwmECjm302QBmUd4OhMP03zVw1u+B17AEXTVottTt+U1iAM/Ae+i313d13XjjGvWixfGM/6OJgncq4rClY3I6BF1tAcz3S0TDuECwomGMRDPqbCLQzHXWkWfzjj7PDSD3fT3CRQCvDT1oafW7URVN5rV4mCikQ0wMfWfz1TvNJgcVuy2Ipr3YOAD0hFiMmX6q20ZHaY1J6iMgne92KsEbE3ewH97woxdXYBS6XktBThykbjdD/tJaWvG9HpO1bWxbhzpK30zbjwSba7Fb0pi4hJ7IOaEPY1BSlKuhBwbuAJ4mvahPrf1BenkS00kjqNvhuhNr9UONuzNbf0srhj58cNqziD7D27ShTU5/L7G0Ss4HkDKbLwfhsK0QDmtUwohpBmLEAxtURCyt6jkgceIGUrfDnSiWVnvPRx5xndfO6APVDc/q7t2NBUJ8xk9i25SK3HWNQuPEHmZ/UrcjDdwAYGcwCv3YifO2tBLhMKbJrmCaRWNv1czulSoFKjcmh7peqKM7JdTtSGeDNiyKD8YxALtXeRcd/eP5VMDfsmOpinpfR3tfMJ/zVPFd8PK9T3jvX/vuKj5b9Uf8T/o9o+Pqsyj/66r+0lw+CEIn/jeO17OXbPHunMtX2+mz872dbPTZ0qC5ruadw/fy/Gf+u6t/TbT/7Xef+8Xu/tjR9WyIxEjmsW/9xe1Xbvv5EFMqwz7QFkxbMTG+84kfVuS29RAQ/aZrjjvlyDOXfws2Rr02CklApYG0ryJQ5e47bnH9c2Hr0CAEhomtk2rszjEBhjqyrKPPkTLAHI5IC8AmeKYCtxGnksizCIcROdMDGgU0wLVa/Fq5Sj5n8ndv7Yp/fov3q9xPRs/f1NMV+zkW8xsnalH5m64w5eCZ+c5cbYvnM95oXoAf8piTqbydQ6S5YMGzFQ9D3QtHIO+ZGybzq/TsvcvCPRhX0ccTGjRboTf0iQbTRQq3ULmN1VgSRRtlHxlLq/oyBUqLzW0jAuj56uISfO4xN+HsDTO/T/DmPgKvAQ7f+Z1Kvs3JpZG053ARWV5GoOtVdntuW4cGQx99OQxrWlot5tqzDu1ffgphAzCfuFHU7fAFUQeu4ZYQN9ZQF66JmfcsAtmNaIyysnZloqp/EvNXnS+mVbfh+cyQfBPqoS2tjkTtaluYC9W8Z4cq9O5EeedBH6iyz71kn4pue7rysty+q1MD0fP5kMeQRoTZs06nnK463OH2x5FDTCp3TSO90pnR7jFYD/Vtxbqi8X3gwwtd7UTq5rw2XsrrgeVkz/1Sj0b3gVx5FJsAW2GNVqhx+5cC06uxsjocm0a1TFhVjnf7sXwqppJ3HasK8Trmz2OjjuA52pds+BKM+oIYmd+IXHh0zcDRv+j6iHra6R9Dm1yKV6P2jW2Tc1F7v8r1nl5PS6uhD/qvg23VZ3GRxmWQ6ba+eukW7/1zHGZt8/H5TsNh4BlEcFG7SvRtoXBDgXv9n3/+hC9HOiPL6tkKDCg+ccvQf3zlubd8M699oW0+NAFzuRr3dLnQrE/k8u+fcuHqw/s+DupuLBCRsqJSBFYAWtGVyC87pl91ANS0yyHg+dFJiTwrlLODNlSWlm29hEuo3MbWyn4G7xo8E0Tj+cCfJf+5NKrJ+taCJYkP8b04IOmVI+OJz/3tyl/JFu6vxp93ZjQa+W7e95YSWPGXvLNmO2wZZsHPGjTjVSIaZiLPQtvmCznIWnU7RN0GushTdXsQD69aKjxbBSr9fTQjUWhqZGg/aKpxh5S4LYtANjw6YH8D4TD0U85Qua2lVf02O6YWcr6WVpQwYd5zM3k79bC04jCy1O1mlp3EVcaB5hv1tz3ZKNXtmYb7IjTcygZYWrFP4piCJxos/hqum1hagbXcM8dgiLAyG6G6PUPDd0DcZ3Ec/sSijlufo2Gq2zMVLwvyGmjcHdm569Jr1e1hqG4/Avxdf9GtisUGFaJj75HG0mq+yyw+cDHYVm/DwCOFtYqHYx262s8MgAb9AtA76qRmHRkDeIbwWbT+IlYVq8sotFhaQR26LugRE1jnE4igM3++OX2gMrS0goXwRC2+1hj58N7zj0H0mQuKOgzD2YYVLa3Sj69TmW2kztfhAHjuhup251KMneYttbd5+dxzvVc8BRPG3A4Bz8c/88UQdP0KGrxON86sZYAIhXep+sDar6CL5z0wh7f4T8V5/hPjhcS9Rh/3YXn9LO+9XjPIiHWvy3xvqXIAbdW3wwBaIs94CYB+4T9vPvn0vzv8U6Cazj+hqaw5Msnc0E8+8OCHb/3XbUhOmTEKzXUwlz8MwISDMBJJv/LmM/5h8bKuvwedN0KwrKPQltZbzIuNISe2ZzNANLyBSZ1t4eH7iKAmnkh6439EbAx+xULFZjTZ5jYbSyRRcQ5HpK1tFXop8H1mJDMAzyH6tvT23POfNXAGvPe9YaDZf0xPjn75r1f81qrveb+Ov/CVaL8vIT+5h50RxxyASPSMM0HQ3qFmL+8CC5zZL6K2HRINC+c+C3C2tlXW85m/A9NAQTSO6tZNO3B9dQfUuCEm1knRMKvCDVsrLf7mib0VGQMe/j6GfsoYuj37zDIGhG5fY3/NVlcuxQ/Da643sAT/8SJ4bgZ1OFwPTkKMX80nm4xlZ7lJ3272wdzzesSybB2atIQNmomuKdbSqp5tJ3nPGJAQP27q0YsdFFK5q50ZOPazeCqmeNM0s6xk/YqYWFddotAEo/lIFnnPGEFNrQc2cyfWqihyWudGiwZ4hl0Sqdt+tPEU1mAQ8pkXX6oiTzxddczX5Ft2bGA9tBLU50bT5UN3kQ/qvD98GugdT5nnoGVjZHTkuZMyNU06eNOlFyl/1zMRUJivmjVOFkXUuecBjPtGmBZO0yasA8TEvO1PxQ/Vzjb6XH4P8p6PAi4ZbOZ2LxbWI/0qgSj0/C2tfBUbGFc9a/c2Ezyz6dJo6avVPUdd5W3hzVf94V+58wTs1XwP32hE8v00BUEZff8m1RW9wHvX6nnlFYy/x1+W71b/jgudM8+bvqpGQzunMMTftOQK77qqvtBmH5rbHTm18AI4zZ1tRbisiFjY/zkQEPur75304qPOX/M+LO7r/vjl7sv43tR9nzvjpi1jOzMEaGFV7jCFmz8TRIcFxWztvI/dcdYnuxfFXlnIIWvKKHBbX+Dg3yZXNoL82L6nLlYR2Fy1BkQDO2f99Pjd48nkw/ElRJ30Cmb0WfJkmdfMyLIB0kL9DYmGWfEwKxom0Wd8n7t9En0mYK5BPKw0dVnA8w74aV+67cbH/2fLK+63sRsZfz8fff67opGOq/CdqP1eAvVgNDoXgtEBDdGM2mIE2v6ibIAShBM4y9NE07ZFfZsUbgJkiT5DHA6lYf8WyvKeFfOe621ZNdsEwMLuTakIKPgxVFD7dTMCrQE0qdwE0dwcmUS/JmhnZfPVQ4rpuu94Z+q2qff+DiOilAqZy03Mmw1LEFGunvc26WztWOHvtLOq1VyG5eWTiZNKK8q+GNdlBuhc2ru8CcJ1qKH55v2VAdxnK+sUCBFAyrHUIMuq2SprxcRoOzfbQ5RlpWUVwXOj856nlJvPA1y8f7KnDpZWmDcl7xlAtM4+srO1t8xhadCih44FIK1eELbQkVY5RD39Lhr8NfkAhTiyDevpBMl2s42S6cqGDlw0ojxYVikOumYefH6m1uhc6AK372o5OPpR7t7HldcFIFRrM9RyaX4HO2v+PmwAjCAvdz590IGt0557cTPNC5/UVosEwP+DpyEdgGzaahoQaxxstPhHAzwvb+Kmkamdn+1QyQeOVLn98xv3kd6k6ln/JNY6TR73fMR76oHxZPrMwUuOr3ri8N/30FrVswh5z37d9J2qHjC+P4oF7nneBw+9vervlH3Qv9TvGlumPoD09f+HFqgfZWnmAnGC+NngFep5WLG2YmlVa3PJ96q5G2e6gAXQXNfZ3OfpALSA6Lf98ezLVm3uf3Wj0CYAU/axXx/4zrde+Yf/SI/CHVqD6PCr3BO6HER7/3L/s28A8DwDubEe8qA1tTfkCyx035DNEZCO6j5ykepe391Un2hCwcRQdtftX9/+vbWLos/vXRQ9QsCUAc8EzjYHmvnPEmEWOyQNwPR7KO/Z0IB17rOJPJfRt6t5AIbAMx2V8oj2fjedKXzkc9f/+N7b3xw45lj2gvrFyPM/D+D+OkSgkRmlQ892gTyGH+z+aXBtRlc5dG2U1YzQ8g0MHXXWfxTQbMEzepw5zyIchr61myJWQCzfF/EL63o8Bfr0vO+QWm5PjC3v1mEVi0NMjFFogGbrC20tyFIEz7I5oun2Qtc3/WZp90Ljlrt87qyB2YrNRzm3WKtN8GE3ULqHALpVsyRjEIycV1tm2wYsL9W2uaEzp+3o2RpxDn8npYebFnON+leqQ6vanyzCQwCiq4c/0zcQd+AInqk635J7FI3Yj0FBUdvZHqIUDSN4Fkvm2T48hzFR9UeJwSa7VU9mfi1foAgXFLebkvdcqXKgRUdGD4fIYnWa+pjZAZ4fU4Vu5qu2YNTjkh3D61Rk9zG4fI3r0R7MOmtg9wQRpVYcPqy4/H3AA8lDaxy8eNhSMKwH0fNW9AGfN1RDZy60X2seMUBoL8AzKOgtuX+ZfrETkkF7jqyKRSKiYZuA+w4B6J/PjmuNA45rruz+pSp1LxjANY17H6mRadWLyHOkZw40nxrLW/lrXsKL+Bd5f3b0j6o5rX/5g/1qcd8XMMhfgc/XeLNXc6VpPwMxscIX1F23vs274RVz3nFghGvsSvUmPKI/iUdUtTs18ypw6MtDWJqfvWyLB3EBt475Ps7DANpGoMvp25bCLSrclz967lUDa3vOq3E2rqZ1fYDexG1f3PbxH/79/ZR2t/nP5WJiXINZGjcHHJ+w/vFnD/S8/ksn/Rgg5GiCLgFZjEIHQNqAaRGcAp1b/qaBWmw1DKQ39aoYSP0C5ubbutPW1vczyfz4njvHb/3Npx/75b57xuN//o7D34eo+RpGjyUCHYBkTfeNMlJpItJeAKy1cJgGX7jrEX3WNGANnjUQC0UvZwBiJRFnHfVFm/qPFAr5zw0fSFz/9xv/j+JuPGyryNL3tNNU5KrvP+8/vUgHkq10xFgO88aO4Z4vabMyKwhoLkZVw+1cicIt58P/A/AstlX4N/tTPJ+t77P8nMf0mrGLAAAgAElEQVSCPKU29XarXph/VbNbUM2IrOUzsLOKbIOYGPonEBAziul5vE/ixY2bwHYM/ca+DGjcNTIHqi0qe4BiYhS3mu1gV5L6DBJiw/yeZysD/84Jikk9LHO1TxiWnROHZkO09uB+PpOqaplWOAmyDtXWuxE15fp5ZR3ExJoqGjZDQ4iYGIOxM3yGomEEzw3ze66yo7rSMYDoHqynaxk93DjSfs9+FJWu7RRVlnSGj2H8eMllIibmwWJ1pgOzOfyed6l87y6AiBaNek4e6V4VfeJE1ZGeK4WYCwqA5jWI3Pa1CLixgfnsHAd9eOh0M4POpRuxHO+EaBijz42ye6qmOMif93dDjTtRgyEgHXa6H0Zf4OnVog0AWQuNY/Z/+JmziokJeKbfMwE06TEtOgqpTjX5x6fADm3uzAUvmlXdAM+xxvk9V9EqHsMt13f0dLzWe+GRM3Lg/Uu3dqmVPe/D5PpOnLhxolszl5qL7u2gOj3b27JmWxUVLPnI6Bb/PES7voRfcqes2QeUOtS1A/eqS70b6B3hzjHfR6GNPPM85QDa2lfxPaBwv2/3cz/Xu7TraY1uotRYdtuP3nnvx26/btfjuFYYPPPncBQ6DKLVxVcetfaMV6//AT6zSh4e1uKIUWiCZgAvS+eWfwe5s/rvCsCma2236ob4VLQPD3kDRutRX7KQc+l8fOjRyXtv//qOX97xje2PpUbz6c1nLF1z3hs2vL+zOzIQAKoQSCag1hHnoqiY2FSR2m1tqxhspeJ2iAZcbonEOlhMOcVdShKdKU1P7W/1BNrt31MTyev+v8t+9dj9N8i63caKSgD0ZR/eNHDBG4/6MU58Is9vAXT5+dlJCS5GUQAuSnVZ8APbV/5RjErLHwU3M0ZvaNxU3QaHW3s+GwCt+9PPpv18Opl/cjyeu6fr+IHjYwMxppy2YO82NEpGICb2B1haobxFT2jkpIFJEEdE2hMmgfXu1sJvAqCDPtQUfGkaS+euxyAMnYNgbraG4iOcmx9U3G5i5ti0NWXsajNeYRGE6T7MsvNzpJw3SXpoxh7ik5kU9LmKibHsBM8trwMatNdEoeXmquHpI5sx+HK8VdHcUA8xO45q3F3TCFGzrM0WDZtuAGkxMWzuivz33A5RsO5MQYirinD73E4990/nY6BxH6MiGSY1VD5Y3nzXPpXvw6O/VeDZFg2r0o49J0FMDHwdH/7HVXFYMHKQZ07RMG8xaLg13Cdzb9jpv+GnkRm273mYQOaiiYQ6wHNbRMMa6bldTUWpKD68Sal9FBOby2OddBmMoa4nWgeebf1gRaceAo17cqYtVIz8FQg3HIkxMx+j+mradJbPiJjYY+tV5gkmTlU/gL1ITnWt3q86BydaGr9Aobl83Ot15J/r/fmxoB9MM9dsubcTEbNX46+fxmuuu2R1aOnwKfws1Hff7H1gw1fncuLR9/ubQM74AbrpWCGvN/sgbiioITyanrb8/R52PN055ttYFkBXUuC2ALoYgY6q7g/ue8G3u3ojzdjlKIztSt7xpeff/NHhrUm7fgwDaRuBDkeiC3933YknbT596b9hHPUKBVgilkWfYB2NDkWkA1Ct6cCSW4vvMBIoImOH9sIAHk0xDyCNchTSE/mhvfeN3X7713bc8vD/HNg9sTdFTpfkcZ/+ykOOfeZL17wbEeZuC6D1O55h8q5trDpC/7YAWsTCjGiY5D0bKyQb6Q2rOVcc1gFwlvX5Pblc4d/i45kf/OGnj27/2uu2hXOdS4CzfZJddf3J659x9tKfYpJdL/ulZtO0HEATKwugwXsagJDiQQKkTaRf5/tqEB3QwAmiuY/IjRDTjxpAa+Ccy6psKp57dN/jiR8+eOfYnU95w4bX9q/pPgfAvPXLc25D3AEAvS8DAK19oDtAKY+jHwmiCaqZ3x7ksEsEemb19HoH1HmD80aejlbM/uIAgHGMUKDb4SANhrt3dpuYN5AVRCgvnwXP7QD8WTY6v3DDQspe5czNOtByq23qANC5lgrWLL9Vz6hyYHA8TeI7VNxmbkjLD24IoGEXIz5RvixnWaHbJSK61fZVQ+vDsiIC3Zc2CQxVtx+I0LG0yne2ikpZ1iqoR8fYBqS3kP9SuRJ5Km5DNEwUt6uuZ+Na34sfBk/oF0BIG3djHvnMBfJxZkgGYbR2xQ7szlA8yTwQG1e8Wc/sQwTNH4KY2ASFrKo5uJmOnaX+B7GeaH4O7pQSch2QArbZcSbav9okGHwpth0T1aOoSxsExTgMnoSY2I7pBd185JT4xyBdoXuaHb1quq5On5E110SvStyJKHS2yqQp7Eh2LR9WXSuHWw2ebStgte+9I/Lyoz5TqVnoLK8+vPP5mGgggOVTEqbVsw2Nob6n7l53YbWR3P1b/EOwnLwBsxGU9ua0u1SnkRKcBhJJ6i9gafWdep+4keebT4fbiKIF0Tb3me/lHtBC31532uIVb/zJmdcBzJFL0/ADuDM79EjiN9+46A//OvRgPAyiw4Ji1tJKcqHf/5NnvHzl4f0fA4iKaQBdzJ8tgq9yAG0EqShEZaKbNtLpA9hE+yIqAlo3gXQUYmMR/JvAlerO0ojARLhRfRGqRqFhw5XPJfNjieHMntHtye07/zDy6Naf7X9i9x0TY6nRLNfCfPoKeObPL7rssLOPPXvZ30JcKkYQpf2Bi77O2t9Z07hFTExo2/hdCDwLUGaZhPorSFRjUwtSbW9ZZAvxZ5RiK+7YB1DX3+Xy/h/Gn0w8eP0XHx+95V92htmudpyUv8vy+bM/P/WZmzYP/Bt+XmqBLy8VXCaA3aatTHkgdKDyKKd0JH5GunoQmbZA3OZAC4gmaObGRoG7Ef7Ivl3Jbz1+//jv7rhx7xO7dsSzF3/zGW9cccSiV6MdMFbrDTVrHOpPJFTk3gmh5FP4LQnATPp2VITEtJiYZRXIe7l/t2yGFPuwEbXi/jJvZg7I8qUe+4aRZyu3XmMr1PVrHD5U42Y+MQegLbOV45cbCi8O4FYpbk9bYRR2OSO4nGM4/s0mkmVkyPdCMzrrwUmvXTYvpHyowzJgsSWYxYQgEQbS9t+2AWxduABmPSK+P9bhec1W3J6pPyiKvBQYIRzwYVkZMGL0OeDd1HUU13Ay4gEoEi/edziYKeiACI2sifzRESI0Wxmo5aIAz8hHlN2bNjm8yUEV3X0smhaNjMT6AGTyfoiOAzw/inTXFog9Tdc+2T4V2QNnmwS3G7mgQJsXMGj48tEP+Lcnj3ICT9IaMGsCQDdTcXvGruX9N3648re/GGMG5YuirKAKTwsXOlAnKm7HxtvlSSrG6/4jT4cQB5gAnahQJ8o/3QYeF32dQz78nrFQapOtR95+SXgrPwgqfQa0aL1E03ct/9OTVf5mgOfFvJ/b40YtQPwhec/RKj9MbDnbAabd0lHVvWoI65hWKY1MKSOXpL/wEqmXen91wpQJxb/y8VMhKvRVzI2bWxK5rdykSByHINf/W3fXbC0+ssWnI+mnMV4uwftcqBmznbqmv2PN/6MlS9Wfe29j3oQbx3xuNbvcsdG6cgurMIVbAPRpl2488oUfPfaLoJvOx01mTi0LEJXb+cex797w2tu/PfRwEIkuB9AaRHfDoPjnZ75jYGXXm1G5ILVN589qIM28WQFj4h2sKd0AvMHPwe9tpFM+b2jEnPQIUhkN5ov2VwBHAK5+Yjx3z57tydvi+1Pj49tT4yM7EvH9WxPx5L50OjUBObOi5ZZd6wcg+pKrN1946HEDfwlgHLHgWINlHZW0AJqAWaytLHhmxBl/DxS3LXC21F/Tw8HSic/3oPX9FKLNH9754PDn/u+bw/Eff+aRME2bn6oEnO0jK1g2f+XWMy9cubbnk+inPiseNrWDi0BQA0Lz75BKOEGEbRiWlwFcuwEiptJ8GdEwsAgye55IfP4Tb7/767ufTBTecOPpr1xz/OBb0DbT8wLnNOrq9OGJrIrRExqK78x5TjPqDPBshcRsFFoLwXFDRLMMtI93SAiObdYgGjcbDPImARhl2/PFAUsuTtUSlnVqsmpOw6cG9/Er7Yuz7BxHFDxj5LZ9YIOuWTcKdyQal2W3bS3LDfSx/NvcoPzdKO628ZY/Fst6BIVkgGQN1thTWIbBZpn5jvm3iNJAn38Ulc7JzV9NLzfpMyjb0gTyizNYoJvRkkFydKIb/gGtkJKZodoeQET/3s2qMzWgqcQEa4yu0WNYclT5bz3iyeQrdE7AOxmmc6BVttUBP7DI48dB0wniUBwLVARn7md3QuVWPagVt9tqjGDIDp8C6vk5+kY1Lax3ibk44IttjGXJooeVt/wegM+WJ1yUdLmfxkz/EPSREkgioWsON1QIovmS+YcPXK5lAOCWPqA6FtGssI0ONvWetUrdfgZ3WfS9SaAm76GFDfukFxToQ+6GJwh5bm10QIUwvfVMlR/aJDw7e596XVnVefQTylsWb58NC104ldm5upB6eBMHygysPjT1oknVc8g+rIvbbK7x/WGERl8Vu+iY/w2PBH/LkxuxefcN/A4DiuGcNjmonKjUR733r/vATCUyittXoovejsFUJUWgwXX01ShuuHMHt3h3NPhKdTv9fCaIMIC2FG4LohmBngKgX/blE8466VXrPobF/NwTseZRZb9QyG6/deSGf3vVHd+Z2JvmTlIlAJ3r6lf+FT876xO9g7EX4jOIdciTQU9UlgpsIpkBiLagzAJqAc7aGkkEyIjkMH1IRNoCceG3aIAn58YbwOjoA78+8LWbrtv1Oz31mPmxuE62a/twsEyi0G+59oS3rtjU81IAKI/ASUefdX6s/NsAaREKs7ZHBFRUbzY5szrirIXD7DO+Yr4zn5MG6eLvexLJ7Nu+/NKf/vCWW6bkOZcDaAue7WQjzIWv//6sywaWdb0T54Tcp26LkgPl4fQkzzicUcprzsQOssAw3Fe2+YS2LS/df1rwjarqGADIJd/24OS196n8js0XrHkPbKJWhB6j8xhtdfwqyhy9e1yldqUQfUa9AxsrG4HW71YcThgFZnMk8PFusJgYb2SC0bBsIwcol0+MPrfNXnKoWzh8SOMm+C+fADn8GLXFEqqlglvTjSKuUzdh/A7OMFhZBz6JhtA5JdHpOg7NeZ0KBVyD4NuiKpmGZJiMgnlJH+V2PPrSUbV8slfGUg5WQxN9SQS82nDkc/Ni7BC4Ih06iyo05sxYXGWXPoRoI/gL81klNKLDiN32blCR7VC3NnE4P5pRuTX3K38QWpWtEnuaqa7J1YiavwL7FdOJKrFzoFa9/NfQt+DWXZsd9ITeDZbnjmejYJV2hjghYcwvexBAjvT58gd5G9QniUnk5udggp8uIopVCFXPD8P6vZXCbTM0VXrPZpV6DH1gd+couHX4EypGr+R2u09RDz8T25e46+gv58cGmB+8DnssKzCdL2KMH7dpErfvWEdvordv3Z6TAJ7bcYbPYZ3+pciFm99iu8Xf8tByIP5rMc+8ZJqboXWDXecT36ZyW8/ytpxTcTfCv8iPDB+jXg888AkUtMV528WmwvgF91Z9cPBD3kda14Bzu/J8bjkbRbTgme/lCtwlAmJ/c9OZr113yuCbidPmVsz5fxqgNv3kXeM/+MLzf/PVPDAJzjgFRC9Z1xl5538+4ws9/bFTASa12HPZhjFBrwBhRpYtMDbgOVDtNsDZgmyhdYei2BaMa8BodxKxB50BiP7VgS/ddN3O35PGbWrNlZgFz3y3LFOJQEexmXrZt0/eMriq8yyAS48R5TBFW4No6xWsc5wJtAR4EnBZpW0uRdArgRVUeGSYZ2HYYspwh0g53x8fS1/6qVff8+OHfnvAlnlKpBllnfK7HuisfeGmsz/cNxi9BOcDQbPYz1z4J7rx0MZ7HyKwEq1ixJyDR8odikTbPGh+HZ8X4W2+rHUV/pETwTfNGsiK8FvBn4x2JIc29WS9zsjiRtmqzWvkotz5oYwa/z3EWFCvKHKgdfQZ1G1D46Y/tFiUBZskRlnd0LnZHmFP6EY8ZEGKK6FEH8C/mffcZnvJJV2xCf9iucMTEYcYfe8I/Nsg663y0EEhl+LOX48CTrfamECf78MfSfFuywN1INNwZYXc4fLycgyNY92b4pZsm9YngoZeCYGuKCYrguccKa7tWFa0eyTbqxbvOQbe0NOLxfqgd2cHtyKiCzDRjvXgIJnsV7GHT4I3bjc2WLMqv/IRCCg90b7lRe5tx54XqsgkE0gqbNshb1ut/CnAM3Kk27HNOTkmoKv6ANieWVCJpxyYlAa3oQ73YV3RpjM/V0z3Qav0kWMr9wE2i/zD7kQ9qLjdljOnyicXq8QDL1QFqNGTPdJ56C7VtXGnTmNowzKjSHEIil3e8ZnTr8VOO2dxKCHBjQ56esMQ9T/s+F2bCl2TX8OYP75NZ3iK6NznTXSd4r1uU8rfsm8RcmE+isZ+I8rbHpHbqUN1BEJMz/M+uOH35X9i3vaBD6kXQqD9qxgvNcjSN+6+wBgQ8A+XlHO8LV5bZZ5NV+v53HLlANrmQFsQbSPQQt+O9qiet9917pVLNvRgC7D5AJoNABXm1P4H47/4rzfd8ZWdf4iTXWrVuOV93bE9nW/5ysnf7OrtOIJITUc4+c2ij64VpBIQbCKbNroc5D2baHMQdQ4AdPE7AhYlmst3A6IxgOAvPbr97onrf3rNY/8bh8K2/lSQYjqFvt3dH/Xedf3J1/Qsjh4nEUgDmEnl1RFJA54l0qwBtPUJDttV6Qh05WFigW3YYkqXX5cemwP7J0ey//yl993/9T/esIdlDkeb7TaERJzNJCk/D6xUsU/feNY1PYti56E9xQM6hwhqojcK8Z0O1ZvIq950Hvvduv0FNEsEWveLBoYG+EvReSlNpAyLhwV+z+LfrSPRKbTD6PoelUU+enuuWHRfUOV97GYsribhCV2S/6z9oeV31s5KQLS1JTPicOzXIGqvO7jeCzQuxY/Bizc8FauxjG294nPloRz8ltFnLqMsjOCY4YxNr7U2yXqbtgYMbh6BNWp5Hoytw176Izd9i3KWBi/7cwxz4iGIQnfNEKjiZDeGp0eyXYS4pqsi6jAAhB/BDEb6djsuZIOiY2ey/8ARqjteyUsZ6xfkfOYGHld+L7bB5rM6mNtwmPunc9g4RAS6Y2iNyi/fpgorH8MDr223vYTe7MEOKrLvfASuyvyIo4g4L/s/yJYi77md2xwK6P5DF+GmPKKsv3Cn9u+Gbwmp522+7t23Sqnfn4UJslRMzKcewIb7IDIB8bZ2jJ6bFvfhCZ3acYrK7D4RUec9qmvTjvajPZeODsZCfuidccbLsFYroeX437tnlcp2fRYrtpdhrmnfJ5av4qjDxereo36mojv/ARPjFSivVbiY+9zV+G/AE9r/NhDN6wFES3azhq/wz8Ta+ZsoAuMH7TjbTCDgeNGyK72fNL6Z5n+F+TSgBdAEzmEKNwF0mMItALp7RbTv8vvP/WJXfxQpk617TEBCKjf0aPIXP3n/g9fd/90nMesXQfQRpw32vfbjT/23aE/HGgsybaRTDzXTXBQXM9HjosiYpmmHBauEOmyp2/w8/453RqMDujLPxVPbhSRANM6T2P1Q/Ds/+eyjPxjakSHlPByFlsiz+V1+/TGLev7m2hO+EeuOHBqISBFEmUizqG1b8CzAM+zvTHSleyOIPNuJOpT9GUSGg3qzvLouNoqOuo5Mjmb/9fqrH/rSb6/bTeciOz7CGy0lwHrNoZ1dV19/6nWxnshJWURRE7D9SgDQRjO+GhzNqE4AXfmCyd8NIs+mDlox3I4mXRcpF9/M5oal0YtyOn278Z5B+4+u7VGpJRimrRuKVd293LSYhJBYZkdSwDEBswXOkgPNnGjj7x0osBsqd+AJbdpPxOHYnvO566cpNfOgiXO24cUobrsfHFcE0MiilIOgmeDZhbJzgK+nUG9Z0IE7V3sxG6fsXdbGnSCe0GjsgWmCVZzkJjGg4nh6tIXi9ixtSctVWVE14N6qdzd2ja9Qi4awR1yWpE3v5NzAE6rQBw6GzW2t98XrdT6O/ZGVqmN4hcqvAmU41u7bXqh4eilo3Bciah6iEFNwa8nvVEf/A20N3Gy3+btPVWr7eUUKMSejHiS8rLkD0XMsVdp9/FPZ7w9IW91PPwN9+Mz/X/0IdvQwjtp5E8aUNzuyXqX3nqF6jnkUzhztlSs/ze29PZPNPqvnnHO2BW3+g929hfT4RzBc3oJJs10juaa4CPX7/g+8h7t/BOr8h0PLhnrNZvU+D5fAe1S2cLK3ZQMxjhxjW/wj8Fz9Ou5Rmrq36wGBBXXd4Bb1OqzuZ9heb4/iz2e643fD4JnLNk3R0K8S+vaq4/uWvOWms78Jr+JVbUA2KcT3Zx74+Zb7P/W7L+98HGWVCPRJf7Zy5Uv+4civAKAsCUSYLEgzitk2Gh1EZU1utAhWlUWawznPQvcWMStN27Y0Yz2Dl40TtCx+lRndk/7J9z/20Od3PpBgWiY/ZIGz/Tn/rEvWHfLCyzZ9PYocXqFmmyhzoLAdAs9c3QWU7TBorjgKDEC2xbNA3+Zu2w0EeQ/qlEpO5m782TVbr/rhZ3aRyTsdiOboiJz6ohXLX3PVU76WXt51eArAmQvlgf0ZtWg0KznPmn48NepsgbO13CpftOr21X7PeZuPbsBzFpsYo2t6VHIZhqoBlO1xK05TCrRDBp7QE78bwYJX21lFu7T6dgyUbqFzB5ZWOgdaBOQsiC6J1rNNi2yKetabXCDeRG2kfTtr9SApoxhL4VAjeG4ntfDZCj+AsX0oXjaWRRxK8DzZZsJVM9WjH5hnFQJW5aEH9kcCT5CxcGL9bA3S4r9zomNMy4G9CwgLd6vFEBOLhai44p3c96TKA0C3PXi2fY0otEqj5duVMlw+JiFe1bH3fNUxcZzBmXiYAjx7A4jcttqvutr7B8wF/6GL8VCiHzHu1E4sTdbcieg5ZRcdOBgPfWQzqNxQ5EYvcNyr5duV2ni3FhVz4PALnWCKHA3wLHls7V9inwbo3nsiZ575KRbW//TWrsIa/1Kvo/AhVGA6UYD2qReHSd5Leo93w/i0AwxjJw4uCf7Me9+6G6XNL/UXjy5T12G4XIC7tn2j/XJXqscze9XxK6/x2n5JNp+7z1JybfQ5TOG2EWiCaIlAH/XcFav+6r9P+Y4X6ehvi11KzJzpRG7vQz/Zd90PL7v7l5P7c8lnveaQw5712k2ficZUn1CfjdBWELVla5VFa4N8Zg5SgjYhWZt3+behbUtYtDRyLbehBKNLAbR0CoEOta5S+a13/8++T954zeP3AKGE85/lSq/+8DHHnfSilddCHKyfYDOIOBMcWpEwS3Vm2a0acxC5rTwZ2Ki40LZDIDn8c0kUXn/OR8S3kEsV7njwlgMf/+ql996e1oL0xcgzgPP57z1y0zEvP+QFg2u6z+7qiRztd3ixWCKnBnanoRBb0AwqAc9Fqnbwcyhvu7gZUBzGgXd3kJ+uRcMoHpZB9Hl8eaeaXIWlbkgsrd2nQ4rSjd86qgrYWNA0bvpAAzwbRW7mQEs0mgrrYlem8945FsIK62FP73o/d8M7Je3enrZ8pEBTAI2zNC2r2n67M9SwjHgehnHdr/fk1H7cYePt4o9c5QBgqvDaCjTuJOpB8Nw2dlVV1sc+9ObzUK3yUvP7GEDEoqHDVM8Ezdx4YI7sOaByg49iXmzT/O1KNeYNq/0z3DhY3vhmFd0DT2gfO0T990NwCwC6XaySqmlF0rgfhZ3VEGZO0p7X3K68RRRuq+bLbfAZ9sEIGAA3n4vVFXRLByF3uQmOP/Q5d+YAoouAih7Fq94P8ka0AajbsGj9jdff/0L10PGpfOThV+NxdQ0uxUewGyMHJrNqd6fyJmib48RBWPEN9bOtb1AnP7trdJH6PIbKK7jl1e6lRwOnAJteDk/oHzlQ1pqLaAG0jULbyHNFCvcJl6zZcNEXn359sxW4Z64dnaL9+L6HJ35+0yce+6+1KzpXP/2C1f8IQabOQGzLClZJJNpShok+p975giGDiLT+2VKc9d9YmlLq83Tls5RqekQjb3fnvscS3/7p5x/54cO3TVCiM6BxX/q1E889/OTBf0F5u5jjLGDfllXyhA1otnncAXAur4CBD7rIQbnDedol9WMkmv8zVGkR7OIXCVzp7pUubN+3bfLfv/vPD//XtnvGE8deuG75iRcfcuLKzf1n9y7pPDHS2bEadevE4sfrGc6ovr1poW7b50EJeA6phZfkP1tqspnSioBeb2BoSzECaC0iNjEQUxNrITpj/K5rHvkt+OLkgxMq9eikqKiHKdzlntAiKGYi0KR8F4XiQnT3BkWh7YTQguap6ZKcuCyRzyXwLJVFgekHvQrjfAQNP4LKtKXi9gw9Q4LWCkPj5i3MPsjiB4Ln7AymJzV1dhO+xPFvo9BNuFztl+AqanK56t93JHY24S3fNQrqNnKIO51IYCjW2zxv2l5wwZZYBviAijz5MjyjE1DcvgnzM9rclSW5XRfsPQk0bgDQ5aCdD27HmsONyG0wcDLAEH84XfkQ/hPwTMVtxw6fgdvOwzB22lG4uqwxPQ/w0z+QLRTO69i3eiVcW6/FJzY51uR4MOGh9GQXV9KOFN3bpvLdF4z5Sy/AHboFpS5N/G/fWhBO/PfS3eqV3rVeW+co1DoSTCw2yH0WNz28ygXEggj0mZcfcczzP7SZanvtRx8AzkqOZh8Z+ePoo4sj3vMoWm0psNbmyQox6QiuAdCm9cL5w1ZcSxbkQnc2EWYTxQ0EwyQirUdwePEedIjFtxYkIj0zFc/dfNf/7rnmV1/Z+fDI3owIjL33B8/8i9VH9LwX5Y2JBRUBdCjSLCJoFvjL1Wyhw091U44AOVtati6dBf8B9dxuEoRsuYpA2iiO68hYKp71b04siuzoW9N9MnKdN6GMeo3Jk2X91GpAGp0AACAASURBVKInU13dBzIdHsCuFQSz4m1sa01Ft9FoqyDOKlk7K9tixeh+IOomec8aPDO/emw9jL5Be3bxyBxIq/jtUONGo9rIM2j7QuEOxMToLc4ItPWE5kaKzYG3auty5zaGxs12dQ33cAucvtC1ToStHEv9ANArMB6G0ej59ptVZ28azBF9TD8EhuC4yaETaFcFS2U3OwTF5uTmwJJW07j3bRbWanYp8j87254tV3k8EbtxieXKDhhoFR1jJ2Dehto2/aodPPwElCP2PAMTJ9WfHQPPbG/sNPq71iFPBINmEWQvHZz8YVqC/J3DMXG2PwPaDPEcFBa/4A0PPBML1Kdj/edeq3Oe2dGtvIwra0g/k/H7b0zkByBa0D52VbNOebg9sbk+7GfUSUs+7D0x6+db+IFaB7EF0OEcaP5sc6CnULgv+NSxp5725k2fnqJW1cLKl1yagK8AQemhtJd+LOGpdEFEm2xEV1s/hfJxQ0BEoqbSkqHmNHnNgdAW/2wBc3nOc4U2CCLQ5tyC2TXsHBnbn7n+x5/a+qX7f35g5AM/P/3dAyu6X8/IfhAhD0dm+T1b1grX0ZhZFywsCib/Dudr258D8Kwj7FYQTQTUzCYBUr1UYRD0qH780N0BENfBP4XHmp+ayD6U++3IHRsWRy4E3bizNPJsbKpmAdDSH7ZZ5dradzvPcjEfHdFnKm5n0HfDh/eBpujKxDe1o6jGPY486MJoLmRjBVsrUeLWedDWE5r50YEaN1kIkhtvPL45Si2NvwH3nmsAmuWlkJgLoKe8u5jqwDRhF1L5pxtqBHCkcdOmbgzbral2V9ye5Z5xh8YNl4Ox1SoWiSu/q43tqmaboySqi5dDOM4DDTrm9zgUySrrBHhCqwS4Ozmmg9a6hJytYxv7dz+NB+Mwtrt8F3ceddv4kdXu0Li5+k3DtHpsMIZ4tKODBo2+N6a80bZnQQc3T7bQXZgsLDUr5cbeU3U+O2j/6uLBLd5/1Pm8dT1drQM5DKArUbitgJh9737F108454SL11/d7jOugMIk1Ej3p1WejkxUgjYgpBiN1hFQawNlASp7ZtqpIQDPVfSfBb32fPJvEzXUP6dz2cL9o3sS/7VkRc/ZvYtj56KMQKo6bC2dI8+F4ncqXtUKg9nouKVkS3S8CIgDWnpJxNn4YFsqNwBcYRFMqWkL1YsXaMS2PCXXBsod35n8v5v/9fEvPnPzojM3Hb3o9ShljCCPh21jaXNDR68Ugbaf1di/qG4eeHGTtm3A8+gG2FURzDs6b0sNUdHkI5Mq+VBccp2tGrf4Qls7K2tpBUDNHGjmQgtwNlFoC5yDDZVa7/4ZhrBrNG42ATVxGTlsQHNUcbPP7yMUmGhji+TZK4f7dzmExDBcRXXbyU4I1dIlGncUIlw9yHUBw3L2fmrnTzAHuq2JfmWNB9AWzfcghujitp08bkETAXhOIorbhoTCaoYqBV8FQLuYK2Iq6Hvw4+7c6AaNm2XO4wk7thgq9O4A0NK1K/41AVPV3e3sYFU6+vNwWojnl+OWdWyuQRQaS95vL/HVa8utuKq5v5v1mVrXjPxeOAc6TOHmes5uxHOk8W7pfs33TnnpUeeveo8rC6QASO9JqfxQFrQNiFvZfGID7gJAUqRZB6BRN6xpXgNqZ+3UUG+Ug5zwv200GudP8mcsPnuEWG6j1fbSWogstCgVPrkcNggeFgnjH0UEjR8LR5oJpm2us4n0chOxAMDmAyzbSLMCsKsImuV6+CIp1TuTfvKxxEPb7xz93hEbeo9ftabnfLRrJLCqCkWdAwq3zesO2r20JW1uNqPh2otb07bJcWfOc3ophqDD4NnWNgs17vFbocaNX4TtrIpiYjoaLQDb0riNpZkVwtPibBwTjaFx24mh1oll1nukAR8gjZuxFBdjESyzRKEb0C5NOSWmhU6+eDFnK1HaUq7QuImbewE83eXlmHZ3jcaNdo8UulTUdyUlscJMkKfHHHJwyz2tmzJp1OEiXMdMAlSMuwOGptYaa6/YRgym/jo0SBNOwbUn8s69BGnnLq0QQm1Dt7ztYI/k3HhYcW2cKAwiDuhem6PsuxE8O3vwAx7ULdvzqHUUVwLQYRGxcARaVLjf/NvTX7/hpKVvas9mmKFUAGX5VF7lYa+Uh9AVTISDyHPRYqkISMrzo4MocOgS5Z7LAbazeNv2SgjkhGniOvLNExYjzAYTldI5y3vXgmerDGYizza3ucRiK5znLICalCFsCzHSvBhdzUhzt400z9yrcn5Q4nMQwWI7oljUH0tHPT+/KNbR24UGiYq3czHqbG24wtF/qyhd5G1rYM5JQtO2kVaNVwrgGSQClV7dBY9QDD+XOa6hpi1g7I3dMgzxk5yCCFtIiRsUbolCG1srgmehcdPOSlO4qSofZkw00hPatSg0Jy7acDm2RxuMDAJoV8uuZzHNAHAeyJkecYbGjXmzGznopM/XuhBoi+c5n2suqXFzzOejaHeACVdbntTnSUSgc4vdBENC/cd6ZthBuf/QTecYjRs5OpgdxwbcHffcrNuDOoyDyu3IvZsudKtkgTw752Z5yqL8zeAV3pfb4jlToRC1tmgYQHPtJkEx87IRaBt9FgD99/c86/LlR/a/rF0bYsZyGaozQWBhIqdy+9LKH0NUmgsPS+U24l2BYFdIaKwIkMsjwvr79qgIpM0v5XQBsDbfKwPcUhZzMh2MLlLzgrRrE0GeYk1VKd+ZSFeizKBm9xvADHCGeLG+SpVR3fxoRmVAP/aRvysUc9NmAMkIZBM8Y4AgUoowOjC5VhEXAB3ysLbibRI9NYcEtQGcM6Q3EzjjRasqvnzYVXmHQPCBJz9IDrICqMaNHH3xgdaWVobOHfys86E7+HcTfRYKt7X/Co3XOXThnFqQo8M1MMTHizNyLGW94TyNmw8IvKyn9ZwGWxt+2CkaN+b9Hoecqyp2Nx9zpOQSRLtyAIB25vvwOHT0+SQ0bsyaSVqhOVoHrnlGsHWXdnf7UdO4N2FR5cgTlzTuUQDonKOzPcf9BMb7bqwtHQGkpHFP5Kn04sgYCS3xMVquB4B+ZbtO67UAaPsdG2ji7GMp3BY8l1K4o6rnXQ+f++HBQ3qe3a4NUXW5CKZJE04CTI9nxZvXn8STm9jQgFz9zv8YsBiAX/M7QS5hQFwKrG102eYz66RmXUJz2lLwGkbNpiLylYCnbX4puc3FqK1EnPkLWj4J6tG0bAp/+RTcYoQZAE0As5xwbsOFgI+bDWmAZ5WAX5WJqAsYZrQ5DJIJmvH7TrwTRPOFgKr8TltX6Wtz/kVqs6S8ZQieeQ2+DHWbllWF/pjqgOI2zMjmXOaqx0GLPpiF5df4bZrGXZL/bDyhRUjM5kIzCh3KgSaQ1hRuy1xYoHHbbsQyRDGW4uJSkJMvo9BzuztbNICnuSwfIi6TKcPVYj+wLi4sy6nq34tnl3NLq/JxxMgQ6ZWuHELj7lYRHxu9rt65OYzyyY3cZXel1UvLybXQBJaqcXfFF3xuOxJAdzjyBBAAio2jpKvb1ZxnMMM/gfWlI9YXhAGT+aWAKBwjbh1o6UdVUp0y+FGvLS0Lallz2e+UK3BPG4HuXhFd9I67zvlU79KuE93qvllKS+wJpWeVBsV7PIfJOKcKkwCKUEwmLg1wbQmgFuK1AaTmM/bvvJz5UxEwW+Ssy1IepQ5+F9Cz8Zti4FknOxvgXFIbgCgfgEoizADMioCZYJl5zDUC5vD52S7Z3QDPW2GPIvnjGgTLBkAAnI1Flfm3KEcbxWgC5xiKRHlu0rs5VzHAwBfztPNC3S7mPOcJoAmeAfo7NoEax7rMEfC7MDapxj36m2FsSFCNO6TCDXsunRdtc6ABnknlljZFRNq2Ldvf0OUblQfNdnRNjZs7fsvwcgH0lI9TzhCu5N1Od4/ZOjgP5EwFbQ5T288phsbNPHSnD6Hk8uHgTi06CjEVLTisxi007g14KDuSg1thaGg1bgALB12VzIoQ6zgookeQhOTKeieJTaNxR6n/bHSyXSAk5jGH3oFDyCKFXtC43TPsRNlTVONessX7fjs2dT0AdJjCbW2srP+zvK88pm/Jm399xjXdizuPbMdGqFuZmIeL8KifySNPlS8NqAkgLZANGtxEoC2YtnOf/D0IM5cC5vB3K5ZZFkH6U4KZDVgSpwZGkwGwPAAs/gzda6AF/EywXOccYYLn9NZJlX4c/jSoelhF20aebWRUhMKMXZh4FluqsWzPmOhzaJRyP0BbZ2kLLRENI3CmfRUBOsBzByLQB+vBTYOJO8dUZldKaNyMQgc+0CFLK6vUbTclpI3Fiq3YpjqvvjFRaNfyoNkUBNCuyvrYfBmXx72N2tbyUGq3enP6ckXZPYZHVPcCjbv5QwgP6M78Indp3Gyx5EoEEPByNYoOSps/jJkn6wYYqjRI/Q5IYEYPNeqgzR/Gc74iBbiGl4Ah6SLfyyyuxzBe9rjDHikYGrf4h7t1FLDkvWGJUq+GGnfbbY/WslYpj0BPR+GW3Ge+jjxv+apLrj/lC7HeyFq3+q7G0obsoRAqFfVpH5FD5lAHL4JqRqrxNyWAUN+Y5R2iAbX+T/CzAB/zIvglCCZAImWZkVe+Q41Zg2RGYjUYLaGNB6HuGus4zddYz8m7x1XmyVSQI04Abf205edQRFQAs6UZW8ErG63m/GrzulkHAc9GIdyAZ4k8G+9n79Ae1QH/6XpvCNS3heZ3NgLoNMBzHG3Mbo9J5BnR+rCIGH7WStx8x/AIR6ADSrzZnGkQgGZ3uTZVc0+cLxcPTsKuALbp2vdgo3G7IozWwTzog4HG7ZqdFW6EaK4X86TDG75ZeBgkEIX2HQWgXHqNY80gHnpuHj49DDqPwLrHkToQBo31w9nG0aQdCelihbPdHRo3IcZkfhmC586FCNja23KT6oQV/+RNtNsdWiuAFkhmXhZAhynclsEmAPqEV6/b8PLPHXdtpCvCIM+f7iEgWatGC2iWl/kdQTZ/xu/EltN8NmgsGyU2UWVpfRs9NkCTv5NcYYu0a+ndWnsHlcoh4j55f1xlYP1FuC+qz4GXsxEHwyihInQgFBaA5yKdW+dIFyOjzJ0ObLVs5NlEnRl9pgK3WoPJbAV2BGkoe5AfebAaxm4FjTtVEBGxcC40Kdyixk36NvOhxc5Kq3DzXUehG58HzS5wjcbNyYoTlIsjiGV22s4K5ed05XodwlOPMxF1TJ8E0FTjdvqQha15djpSkY5CJ2jc7ggSTWlWqImrxHrQWqki4eBBAJ3Ek2rU5e1HpOFF0QcRUHRdoHHzPk1hdhwHiHaWuYA67ASNO+nOxlEy36/SPtMtmgkM6jInTCJ384wlV3l31eVsdTxJLS0ZxD7NGrmSBzS3VAMP6Ge8deMRL/6nY7+IRTwtVxeOg6wFGBXNjeXUxF1jKnsA6uRkhZvIMsUhBSybXFx5xyuwqbK0bRuJZoRalKJNxJzrIQHN8oOmbNNajADagGgfPs/eOixC/gTAM4cORezG7xhVuT3pQImbEWgC6Yh9FyExCorpCLS2tCKANuDZ5qOHNirqPSxdo3FzIiOA5uRVy8RY7/ab6/m4BHQ4liXVJYB2jbkwXT+5FFHvBIDubjuC3FzvAHyeedCMRDtyeAXEn5Gf6K4aN2bK5CpsXNAI0MVZE89T2FmpA8yDdnHrVA90vwOK6DHYinF33IUjy00LqHFj/Dt5cBNgP6ysht1ZLWSxWTdZcDJEQI3j9w5eof4JA7yttnlrmfEqAWgbhbYq3CUR6Oe8/8innvOeoz6PBbwjHBMnb+mWFJrgNgsl8rHfA9ABRGuxMCyCw4JgBMyMgJo8XLFXkt/piKgF01bcqhhF55NB5zyLD7UB0AKeSdsGDZ6e1JGN2JdhPvef0JGAp3YC0X5Gmknhlki0oXOLvZV5MQJNIG03MSwjIBB0k7t5IQ+aQ4dNQZkN6oO6OJo4+TpH0Cq7Z53xUK5irhHpCbxcWNJGjBq3i+O+pCtco3EjDzqWh26Hk/KFpuUzSHwhjdvJWRPFDuysXONMhUd+t/K7DkcXOLKFSoGeYYftrNj0cWgK7XSHuVBAm9POSpTb3ToImu8AjfucdqNx1/K8LAfQYQp32MYqiEBf8IljTnnmWw//FAWV3eq3hdLO1AKSjwubqrE7xlQeCuQd6GAdeQ7RtAHgBLyZ9ygjoQY8izK0oXhrZW5DQRdMp4emBs9lgmGkbRNE92ACWw8V0x4Mq1pGssPdmxmCndXvRmCDgr0D4wFdbmulc6AJoLUSN38OKPUmwi++2g0C0C7mQRM8E0S7AHrKh+/BYGflkvhWNdOHK+roB5WdFaPQbRWnmHmkRPLdKupzueTocTDYWVFRedzRnFwZNhHlxw7DmyMkT96fYmfliP1WpVuTzAXmQWfdWC2wyRP5QdjAOjJGbJsjgxP/i4PGfVa70bhrgR0WQFsbq0oAuiQCfeGXjj/7aZds+BjxlaOPiIVil7UAwXNqd0qDZ+TkEohZ2ramaReBcgl4DnJyTV4uQbNR3pYcbv4PI0zct8qsqoS+DZVzgmdR3N4I8LyI4LmWYex2l+ZhnTZ26wis0/JFEbGyfGgCaEanKSimNy0YiWY/YeOBbc0bsoEAWj/W3drb4GRGMqKLO302h9hRUpzckAdbHrQzEXXMt1TijiEa5/RsylWig3ZWMdhZOdvyBTxEmActdlZujh4/gzoMYbvLZRp3FBq9LtlZpTA7jiEK7eiYEf2iJ5E+SC9xR4405plkAZrWrrU5lv4o9BthZ/WVdmrqWma7MIAO5z/z5zCFO4hAv+o7Jz3vKS9dc8UCgG6nrq+9LAS2yR1JNQrwXEjS49mAZ8ltJljDPM7oJ/8t76R0E7zpKGgQgZbos446h0XDAto2QXSgtg26NvL08lD5LhAwM/I88KcJntlzbJf4PVA7fyIpYmGiwl0OoPk7bliIHzRFxHTf2A2LgMa9kAddcjOswL9cjQex3O5kZVWeg2wdap+h2uebfCiyPi7sHB8Udlbsejwn5OXKAdDWmUc0zolRUqFRRRQK247p1e4tzE11fNhZCYDOubv9KHZWsUPdyYOmnRXzoClE5+LBcT8SVd4+xgtrgVLNr3TOj6l4niECF55Ipe2DJe/Xl23xXtv8Vpv+irX0+nQAOqzCbcGzqHD/1fdP/bOjz19xuZO91k691QZlIXhObE+qsdsBnlOMPGthKpvjbMGxAGeJfCKaZ/KfRQmaKtwiamXUoKkkbinEHFkSeQ5ZVYUEw/KMPlNx+xA86JZh56/O/tVt0LzVFwHNwE2MSXhCsy11DvRUEG1zoO2GRmAbRkExEWszGxi1zARVlNY1ITFWiRRukpwa1CRVtFrtH7HqjS6W3dbamahtFd3kUkSddla9AJ7uLa3KOsK5PGg8I5EHDe8ER2cdFDtj7Kyc5O6YdccolqtJd6KJ5dOPz626TuRBO2VntdjYWVUxmbbjRxJg84HG7cpqgXnQceRBF9zLg2bv34vl/xkA0ePtMhRqWWfxO3ZdHI5Ac/avJCLW/YafnnbxprOWvW0BQLdLt9dWDkY9EwBtIxAMo5+1RJ4NOBYhMBvplKiniUAHUehQ5NlQtq2lklB4zEgUu6og5xk50PmCzncmeAaF218O4LwaDwrJ4a1l+NZW93b8VnYM4m2/GZKbkdZVosQtftAaSGshMdMXQp3XVO5AIZ39Z6PPDcyDFpZ4OzbgNGUimZIkJxeBBMvsuhWUS1Hbaoa1MxF1bMr1gf7sbgzO9AbJfs7lQXdBzwK2OE7NlKHRn8fSb3IjHtiOyhhy0z6BJeyYy3nQtLNCH0Qh6ubCwQjuJJiEk45aoLGNOc9IHrQbsyabPJkfUBnJg3ZpVYbignRZyKvzl13l3dIuw7uWFiwH0NPlQAcU7jffdMZrNjxjyZvd67F26abWl4OR50nQhUdvR94tadvWdsoCaAuUw+DZAuqwaJj9nqFtC3Y2Oc9C3WbeM0Cz5DsjkpDPAUADPIvfcz/oMusw4QIYLhxomwzyoH87rPw48qANYC4B0QZIB1HoUA60WFqZ6PNCHnTpaOKEZu2sXBxnBNCOkuKkufmA4TLcjSXJ7CPEsgJm/2SLP8E8aOMHXcvCoMWlL17ewTxo0lhjPu2sHG15qionYKOUJX/HwUPGDADoMGYe5nQ7eviRNQhjrXRnqY08aA950M6BOTs+uFm3B3UYdydxKoNNrkQBtmfuzTV5uPF8cOmHvI+0y+1Zy2xtA0p85xpnJgBNEN39t7ee9aZDnjbwGhd7rF06qpXlsOB55PcAzykDnk2+s+TXWqBMOyWCNCo/W9q2/M2oQIttlY568hUGz1owTHsca5/nYs6zRKAJmjdigdF9sCyr59+jjNRP3IU86J1JsapixDnWRTq3jkbrSLSOQIsiNzcvjAe3JxR63Q/cwLB0+EYE9V2kcTNLyNFYiuTcuvM4r3wfOBO1reI2dkZZHPMvRcQoJlbLwqCKpmjeRxzMg44hDxpPz+a1UT2vRACaxrZjCgDO1dGDce+PYNbPuLv9qPOgN7rDzmMe9Mgg/KBd46mZm4fjfhwz/JPusEdy8N6OF7jJ4thcAzVuNPeNSz/ovbieU9d8zlXLc9KO9LAKt81/5jsz6u2muwDov7v9rLetecrAxe7OrPNpYre/S5CWfDKphm8ZhWAYcp5NBDkQCLMA2oA0AjT6PBeVnzWA1jnP2vdZwDMHg6Vth7yeSdkWj2dL24ZoWB5gXFFxu4eKY7UMWbf7YLrSixL6zpSavAt50GjTwM6qnMpt7KykT2gpZj26LYA2kehwn9Szxdhjrm17cE+cxDIXR9vBkgftqpBb+b3jUkT9oMmDZmQoU89ZrMHnoh0hALTOg3bwIJDIwQQwAREr3906+GNYvia4hHXz8D3mQR+BB5cjudy8T8eYB+2OEFfJyOC4z2CGfwI0bkeYC774QS9HHrST4/zhUV+dsGmLl2qHO7SW9WEYQM+UAy0CYnxdds+z37HqyEV/jrFWy/XaoZ3+JMsgatu7Umr4thFVSEwDnhlpNpFnHY0OqW8bP2gBzyGfZ8HAhrdt7arE75mUbQJo0rWZ82wUt/11mJwG8EBYAM9TxmF+MqdGkQftob0YeWbEWWjcyInWtG4NrKnUrZW4rSK67hPSuBfyoKfe3q77QTN67tj+ckknOBO1rfLJwAehCxJRHh7SPYjeRrkwdPlwLQ8a7R0pHAx50ADQYsnl5uHHDwY/aPRBByzFXFgvcZ5J4GkVX+Ru+gJFCwmgM26ECbjmTsIPOqO4ynEOko0VYur0Ze/17m+HGaaW1pszgP77+579nhWHL7pgAUC3Q5dXVwaJbu5Nq6Gbh1UBObZWfEpAmKFlC1gmQCuxrCqCaKvILVRhA6A1bVtzMXgNa1klkWcs3CT6zKizUdz2V2NignCYiIYtHFNagJT3kd8OKX8sVxKBLre00jRu3Q9iKRZSQV/wg546sLh/zywhR/bxSypgI56OxoGkLi5FbauZllxSFmcedCcBqMuHi3nQBeRBF1zOg8bScBJ50Dnyd9w8/DTqMOSwJzdmTj8Cem4UlmIuAGgOkzRmx1FEoV3d8uVcuRsUbm6+OHBI0NxVP2jMLij/e5de4f1zOzR1LahkzgD6HQ8+5wPLNvY+fwFAt0OXz14GAtvMSEYduGlI5SbyOnfWAC/r4yxRTeY6G/As74YqHPg8m+/pXNtini1LIDnPmHj4binbBIM5CoYBQOdwm/grMSnhpWh1tXBM2wLjfxxTGaijSx40c6C7dQRa50EXI9C2r2xfSvRZotC6fwI7sQa0NfdmXepFNgeFxFylETMC7SL4Dw891sGNJcnsN4xLEfVORFS6XM+D5iqRkSHH/KCdzoPmbZBcAUC0yrHZPnT/5gBAKSTmsh+0BxXuzo1ccM0+MbXDJ4I8aDciuFOajHPNMARu97tDQ8/7EdC4ca86l1yHkJuvfntgSJ135Ge8dKuHby1r2rkC6O53PfycLYPre5/r1Aq61T3TwutnxjNqP8HzSE5yayX6zNzmINKMKCYFqkrAM22sDH3biFXpfGnrM6zFqngUDHAWuypR2zYg2tC2Jf+5H8t/UreZ/1zLKG1h+zX70olHJ1Xi/gnZ6NBCYsYP2lC6tZ2V2eAAIgnbWZWwA1jwBtlZuSgkxjgKiHBOHgTProqg2QZ3KWo72yDh+HeFVh8xftDOT7tO+kE7nAfNmyCDGTOxAT84At7Kb1yuTegHnXIh4aLyrCN50LEj6TE627TUHn8vYKYZGVBeztEtXwLoJMb7DqxXqUbvwKH9oB3Mg8b+FpK3R6KdanP/e739rW7qWnq7HEBbFW6OfusFbfOfuSXT/c6tz7lqybre5ywAoVZ39yzXx0SQnciqoVuHVXpvRsAz82SZw0ywLOraZbRtHXmeKhpmgZlYJYVAWWnOs/F2Zs5zKO85T7GwDcauyhUaUgu7NnMgo8ahkE4BIEacNYBGBNr6QfPf7CPJg9Z+0EFeuvXkln5qHIB2UUiMGUL0g65lkmzhcJBL24ino8vYkjq42P6V+p/EUBdiLJ4B0C6Udcb7TLiKeDmUzx3JdyP/3FXeC9o6h7LTD9p3UqBIxorkQU+46wftc5ahkFiHI7novD8n+pSXdJg6L37QWLPCCs2VYzK3BDbWXOU4d5CgeuqKLd4drS55LWuTuQBoAdKXP3ruPw4c0nOOkyvRVvdQE6+fh8r28O9GVAJ+z4HatrWomhY8awBtadvMrw2sqgz1mgCah7aq0tTtAsLQEnkGxc56PYtoGL7vEzz3ObJ72sT+me5ShXQeQmLwg4bQmwiHGRXuAECbCLTd7BAKNzdESOEus7NqVATagrpaJpxWNTGXgLSzcueRWGwptrMrgG26/rV1cLH9K9XJ2lO0/T1ghMRiDgHPimPIwTzojnwnADQiWa4ulmCRQ5sEeQAAIABJREFUoyYRgc7Tw8DNw0+hDsNcuro78/gx9EEHtn9dCEDwPk1hdhxnHnTbz46VBzXzoHci5TDhzro1hXs05YPu716bMw73l8iD/larZ5haRutMAJpRaMu8C1S43/3YuVcvXtNztnv91Oruad71SaceumVYTT6egF6Xpl5rwTAdrWRkU+c4h3KfDagugmejtm0FwzgdBqJhGjwLfZs+zwDPfhB5pmgYXvzboQDPixcUt+fS88wdH/vDiMrtAWsAOdCdQt1mHrQG01qN29C4jaWYbHQYAC2+3Hazw/hCz+X61X7WxTxouiW680gsBdCuKD/PNH5c3wQI143jyIm4FlYnzIPudl1IjI3PyBCp3I4cngiJ4RnoKngjhTUJL+gMFSTcPHxGEQ8g4cJ3GEB3oP1jEHRzBUDn0dbDS0CBdrTNuQmwr1N5I+7Q0DNQ/U8UeJ/WAgNbd29Tgxg07s8NbvH+tnWl0FeupeVsOiPfuSYOe0BXAtDd/+/xc6/uX9NzVqsru3D9yi1ABeyxe8bVxP1xeNn5JYJhgTWVzXkmaDY+zwGYNjnSNmpdpG3byHMx+ixRZ+Y+W5/nnFbczhFQr8FDaxkmoQXF7TkP1fj94yq5dVIo9iU50BQRCwNoyygoyVM3Ht3c7GgggHYtD5qj1wqJ1TJRzrkT6/wFRjzdkTWpXHkCTneWJDN3oEt50FGAzh7XhcTYHRQRc05IrBfw2VECPYFEGrNm6pA6z2bNOx3tNNUQhcRc3DrV7eR7fZj8D8MD3ZFxlMcTdtThPGg2+mhEeXuc2CKVMUIhsTiExITy79iBWNxtSxarc7x/8JKtLPpc14WSJYmXXQtXBaDfve3cjy5e3XNmKyu6cO3KLcBocBwiVCO/HwWvugieJWfW+jpXEAyz4FlyagmgQ4rbNuosE7mxq9LRZ4qF4XcA7GJTZcCziIYtxVL/EFDXFsBzTUM1uSOh4n8cF5/ncP6zVuLWoFoLv1m6PT2h9c9BvrqwBUrV0msqzDRfcjEPmkJiJCPOdaKsZ7vVei4u/yhc5WLZbZ0PJiEx1okZZy7EWKin0Afg6fLYkTHEKDrzoF05EMGN5nuwpHV42yiLGZN50K6OHjLhxrEeSbAPXL0DYkhDZx60I/n03HihlVXGkfJWmk+SGCvMg3ZESIxrcwqJ5d30GoF3qzp5yRZvWyun9rnODgsAupW9VedrE9Qmd6XE69lPF6ZEnrVgmFHbxrOkaFUV8oI2Oc8EYzp6WVTb5g1KVQ4CZ2tXRQBNmyqJOgNAFwik+2EBsA5LS4A5Z59Xde6buZ4uMwQhsduGwSCgkJgGzLESFW7SukNK6vSCBtjukHfaWOm2b6SdlYsAmhRiCom5AHrKx8yCkNhc76LGf94Vay4Pc3cvAHTE9TxoAmjSuB2qRyTfJXnQzh7I41bxTW4LiU1i+3HcnWji1LECLZkYItARh3LRJ+CBnkDk3NXDMSExTomJ/IDK+g6NETs24LSL9eSLQeP+31YOl6YA6MuRAz1ACvdcr9bKlvkTuHZ6GF7PvxlS+bGcAc+MJhM023xn4yFsLazoMyxKzjY/Ohx5tmrbxU7WomEUDDMg2uQ8W59nyXsGyBPFbb4vjI+aR10eAmKj3AihkJgF0PCDDkefJQptWQWixE0faAOgmQPdYADNyrlGimN5nXRLRLl5O7meQ2zr4OIGRqWb2dLqa77Rm/XFBSGxZrX0lOt0FGLIg3ZSHVfXxXUhMVFvBwClH7SrObmY/f3YeizUlrZsHM/5wkmIcI3TONLRhSA363ajDlRxd+RI5fsgJDboSGlDxSSk8NTly67wPtHKws91pNYUgb78sfM+PLCm+1mu3het7KBGXFuiwZmCeD1n9qQlcixU7JAlFUXDrGpzMfJsaN0E2SHqdjjnmRRgTdsuy3sWxW1EmwmarWUVP3sodh37CJ7nOhQb0TLunrOAaP44aPjZfRlEnq0fdJmYGDc/zOZI1NC3AzsrsgcoJiYSgUUWQb1bxDUhMY5KAmhHTVkEQLvzOK882lyJ2lZzr7gkJNYFtlAnFoXOz8zOCYmBwF2ArY+rLS9CYquNkJijoycLAEoAnXcvP9TOQ34ET64octFdWVtl0Najg24LiR2IKW/IndVCFkJikwV6jTh2aCGxr4DC/YZWlnyus1tNAPpdj5z7j4Nre57t6vOglR3UiGsTPA9DtXnyMau4TbAcAtCGtm1/Z72fJXppwLPQfpn7LMDLRJ9NYW3U2eY9UyVa8pwBnnOkbPOFz/rrEHkewJLSlQm+EZ1Rp3OyreMQgUs9EpeNjyl2VlaRmyDa9KPYWVXKX18QEivpFT5eXCVUWhGuuU70dRqWdTnNwSQkZmn1LvTHgpBYXYbv3E8CANoJixl3lbhR5QwSX5JruRs79/q3wzeYB00hsay7249+ByyKYhspatIOLTp7GSgkNgwADSV6Jw/xs4aQ2G53Vgt5P6omICTmYpIalry/WbJbPce71uMWaUuOuc5utQHoredeNbhuwQe6JT1cdlGKho0/MKFG/ziGvM6QfzPVtQVcGZq2qG0byyoLuoyllRUMC+fOitczKdsExoayLbnP9HwOos4hxe1VoLqsxEQz1xHYDo3YpmVI7UyqiTtGIQ5mqNukcIfsrGhrFUSgTe6zeHgz8kwxMUaeuRmyAKBLepgEJ2ZmuThUKYPjciYfO8LWoU1vuzkVi0tZ9ocLca0I5u5u5kHPqYZt+GHu1rZsiVVDewBAx/JU4nYUSLDKOVDQ4wBvro4eMuhGEUlMuhNNnDLSvG4IiVGJ25E6gJOrxvodFxLDqvoJ8r7cOAqYa+L5VQjmOjnL70yl1NPXXO3tb1Vrz3VNWBuAfuTcLYhAn+fkCrRVPdOg605CrXn4lhEtGiY0bK3MLPRtS9tmDm1IgVvTuzWglqgzxacIsigcRtDFstKcDYCZR5DzbCPPoBfnAKIpGMYItChurwGAxvkWjvq1QHY0o0Z+MyzCPwKcjYiYvAdK3GEhMQJnrcYtfUlfaEPlbhQpgGPFGsnXr+aNPROzsrCX7+T0ZSnDLt9pLkVtqxmJrlDSRUgMwNPJpVW4I5xT4kabGyVuZ2ncIiQG8Oa7qybuT6DsEy4bAUbR/JswmBwR5pIILlIXkg7n/0PaynscANopJe5lRol7rnCwmqddAz/jqQmsa5478EHvtgZeZcZTz7XFagLQ73jgnA8s29R3Pu6PuV6vVe1y0F2XFN/seE4d+L8hlRvJatEwE1EWSq+A5hCIDgTDinZWAeU3iFLqvFkeIhgmatsaQEsU2oiG2bznHKjjhT4s6UndBsBbOOrbAvlkTo38ehj0uUJFITHaW8lGiGUUCIXbiIiJnZUB0HKXNyYP2kUATcBDJW4XgQTvMu6Hu3y3ueSfXM0d7RIlvQcAOuaQgnXF9mf5GYEmkHbk6AAApRK3swCaQmJU4i64E40rHxp+gjm5LhsBQggtug676Q4JiSUw5ie4Ze3oQbYLItAeROhcODg1pgr9Ko2Xg/AsB7xx2dIt3jWtauu5AtqaAPQ/3Pes9y4/vP8FCwC6Nd1sRcMOIDqZ2p3S4FkAdAXaNoGzAdKBYnMo71nbVZmcZ+vZHFLbLtpVEUCHcp5J42bEeSMml27mPbemLQ7mq5IqPwJVdR8bJRGAZW1lxT7WPxM4UxzOWpNxHIgvtHh4g3pkNkYWhMRKRwmjuMyDdpVQyf18F8G/7QVOFVzGulyH8IhyiZLeDeDZuQCgm/7Y6MhHAaAhsOnqg5JjZvJQULmdXJhLf/tpPBCH3YkmTh2kYAVGVmIHbE3Tx2/NF0xBhGtswEUwp6scKHG7IZfK2zQnQmLLXGxzH3GeLwx8UL0V82RLnlJzhTE1Aei33/3sd648atFLFwB0zdPKvL5YAJV69O4xiExNyOOYObIdBM+Bz7MFVfp3QYTS5jwbxe1ImLZtopSS92wUt4OcZ4k8U21b5zwHomGH4mG0CJ7PjeIHz6uV3P8yxdpGbxtRuf3pQEgshjxo5j4z+mxtrGyuu1VS56YIqdwMU0o+9IISd8lg4KOQjxdHMsmmDGSCT3eJlLo6rtCeq5lFuBHjisxMJ3Kgu1xX4pZVIl6MDjlyeIjgRmFlhSe1IyWuUMxJKHFnufU412Vmm1SZStwjWLPk3O0DvwPR584NbdKgVRQDom0ehMScHTOca4awCQA1blfqkIOQWNxNITG29k2D96pzvRu8lszutcxsNoWR60q+uB7gO0eMfXGtSaaavN52x7PevurY/gudGVFV3OeufIQR4cSOpBr67bDyALAk59VYVkk0UgCz9XsOCYgxMmlExARgmZfkPFvwjEbQtG3j88x3LFQInK1llahu8zNrQM1ZhmGxAJ4bNnTYDxN3j6v0tqT0sUSdJQodEhMTITHDMqAPdIhdIDZW7OcGA2ie3rUlCQG0q2REOxk3bOA14cQu0Z5naw6XcroPGiVu54TEMG+LkJjDvIsUwFsKNkquAmiMGX8EW10ZV7lHtLFehFX54e6su7hZMUIlbkfHPSFdHHXY5U76BYXEJvIrIQDs5DjfGr9XnbD+Bi8523O3EX+vN4BmD3C9VgKg/+53Z71lzfEDl7g7kzai6ZtzzvRIRsCz5D2bSHLg62wovfbfNvIciIpRMIzfEVCl8521I0LlvOdC3gBn6/Ns1LcLK6i4jSUwzrNwNK4FCKCTsCaL3zeuIkDBGjgTSCP6HLKxsjRuHYHWImKiwi3R56ISt/R0A7rMRQBNUpmrmVkLStyNu+dqObNLOd0RgIgevFzb8JrSLw4KiUXzfYDPTi5qdfNnMGMm1uMHR8EQrazGsG5Jusvf8T1s+3YegQe5I31AJe6RAeXlHG1zAug06sA8aFeExLCen8itAPvcyTbfnxxXxx7yCe9ALc/i+X6nluXxTBFozvZ2vcagAYF099/85ozXrT95yV8vAOj5dlf13xdRL7wO/HpIpXYh79lEF21+M/NiI+ipwLrKRKJFWMyKixmPYJ33XMx9tpTtEuGwkNczPZ+puk3qdqEfF1mP3bgFxe3qO6/GT7I/MqBvj/1uVHVgIhfgzBxosbKyedCGrg9ATdAclU2SykrcjQLQkkZQYx1b9TXs4ytXM7PY1oye1zLZt6q9y69r69Au5ZlPOVzK6e4AiOg5GKysXATQEOCK+K4mjuAOySF6O7nRXSVupqZRiTvOpaybh8/leNdRmPwdAUe8TyfggZ5yWLwthxn+cax58+5sO07klhslbufG+SSa+ZTlH/AeaEXJa1lTTQegLXjmnRqOQHe/4RenvXrTaUvfupD82rwutn7PY3eNS3q9taISynZIbVuEpUrUtxmV1AJjGnRTXKoInm0NrNezpW9byjYp3AKeoQSdp9L2RtgSgCLekFBm85rTjSuhn/OTOTUMpXUPmxeavq0j0IGtFRXXGZkObZJIFNqocNPOyrINFgB0sdv5OHdSZgPlPhiUuF2iPVczWbhCSeezgwA62hKJlmpassrPsPwZvFypB5/ZEPehErezRx5LQQqJuazEPYll7ZjDfYDZ3+8EhbuDUpK1LPebPPpEfA7R20labzlQ3krNw3SRbQDQWXfCBJP5QZX1HbE7C7U5RkgGcaOLl2zxvtvkkSqXq2WElgNomwc9HYDueu2Nz7jwyHNXvt2s5VpRzz+pa0okciij9v8SiszpfNGyqkx1W3KfbcTZ/s3kR0fo9WwizwRU1tZIR52NbRV+ziPyTJEyejwz8iyWVXwBePvrMIlANGwBPDdv+BWwcTFy05AqTOY1bbvbAGjjAy0bJhZAY30jNlZBBNqIiIm/N2eHxlhZsTXc0Kgs9ht3BAmg3XkkFsvOrmQE2sWy21q4RHuu5m7neHJCZsYA6AUrq2p6tY6fQbt3FA4CK6tJCFjlyd9x8/BTmDWHHY6GYonvR0Gjj8CIsRH5WPXuVqFAY3YcW+yuAj2j6Nux9uXYceRI5mFl5S92pLQlxSTp//2DV3hXt6LwTQHQl1x/8ouOfcnq9ywA6OZ0cS6Rk7zn9J60Bs8WFIdynsOR56KolPF8BviNEPfavGcDpDQtvFQ4jOBZqNp45azqNkXD6PU8iCWiC5N2c7qlKVchM4BWVvnhbJmAmFHh5qaJsbQSGzPjA00gzTQpG31utJCYawDaZSsrSxl2OJtSdnoPNisrguhaHsBNmUhCF+kyStzNvm5dr+ekEndUxaDE7a6VFba9EmuhxE1VZTcPn36+B9xOgBErqyisrFxZi1G0jXnQriovcK7Z1am8uCO0ee5ZgCWSLGCTxYknUslcArChvvXT+9RrX9ECJe5ant9zjkBf9LXjn3PCxRuuxP3rTlKAm/O95D2P3jmmxu+bUB1ocOvlrCPNWm07eJHOa34vf8PPFnAXBaV0FJLAmf8Rqyr8zHcBz1TcLok+4/erIRoG4TAUwNFWdLvYo7cOq8yTsLIyCtxFNW5QuY3iemBVZqLPHAcUiCuyDjiXNi4C7ZqQGAE/DVnceSSWjuGDwcrK9Sh6uEdcoqTTyqqbURWXDycBNDY9BUA7umximycB3DKcOd08fOazEkAXHO0DLts6sIERA5XeFQBNJW5YWXm+OxHcKaN7L6ysRpzgGEnRc2C7xAtOWs4RQP9xVKkzNm3xUs2eZWpBOGEAzZ8Z2Ai/rAq3zYPufslnn3r6M/5648dwMYfviGZ3TW3XS+5JqSHkwBbShaJdVQXwbAGzRJ8ZoaalFf2hjXAYwZS2rLIAWlO3NYA21G1jV0WrKlKHc6BwF/oxFBh9xjUXjta0wPidoyoFKyvx9A7lQHciF5r9bDdQdATaiIjZfjc50I2OQLsGoFlemLKIL18tk2ZrRkLxqlbRsdXlmM/1XckbrqaOLgHoGHL6uvFycdwHfUEwx9xE+kG7coCc2FmAhojLy6bkCoS34Aft6kErqyF6Qbu7dPU9UOg7DyOl0I1eICl3aIm7VlZs5WH4We9zhWOEqRGbFfSC9l2ba5ChAPnwJ9HiT0EeNHB0c49anokWQPM97ANtc6BtelfgA/38q495+plvP+xTAGOuBnCa2ys1Xi2fySPv+QCUmDNCxdWCYUXV5aJNVcjvmb7Axt6K7zoCqaORBM/6KOY928iz5D1TbZtiYYxAM++5F8NhgwHPrux21tjW7fy1+AMTKvFQXPKbtQq3pm9LJLokBzpM2Ue/s/+b5AXtohI3AbSrZL6DwQvambzhKiYHm5fuwpJ2wQu6ig5txEdgg6O9oB1OvkiDFpoEjdvV7RfqvdALOu1uH/geyi9WVo7UgQB6GBRuitC5esAL2tvpTu68017QvhpHTO+4pR/ytjd7uNQCoPkdG0CqBKDLVbi7znznYcc876rN13R4HS7LGTa7b+Z0PR+AduzecTWOF4EvracCwEyQbNS2rXBYQOG1asxU3Q77PcvI0Nxta1sl4JkvRpqtYJgF0bSpInjuc2SSnlPruvXhxOOTKg71dRkD4gVN8Fy0sbI50IHft+S8A0Cz/4MxoBlfpPI34nARQNPGinI4jWmRRrRy8ZyclF2ffO2DxcX2L+9dlwB0BCCiF5Fb59udEehsY++zep89mutFlMJhICFe0BASc5WGLl7Q2LoTL2g37wDfQ/ljR6ILHBlHTBcZBYDOOmzhlsJY2Y71MDcDHDhI0Im7a2WV9nPqlKVXefc0u6lr6d2ZADTR0xQK90lvWnfYSz9x3BcisYi7cozN7pk5Xi+1P6X2/eKA2BdRVVnnPNPnWdN26QNcpG2b6DRp28bCSIBTCDzZhwVFqXhY8MycZ5+g2QLojKZz+wTPC6Jhc+y1xnw8uSupJm4fkyWLzYPmOyncsoESFhGTvHfNVFgA0DP3x4IXdGPGa7Vn5cPFVQp9pTq6ktNNL2gCaBei5TOOJde8oDl/5+AFLUsqR48s7JNoZeVqFJ2iqXHMPBPuzjwwtNQRaFfiV1xyjsELOs0Z0tGDlnkE0MznduAQ97D8UpXznWzzPEiy54HC/atmN3U9AHTYxsrSuG3KndC4j33p6vUXf+PEa0AlRULMwlHvFsjDquoA8p7TEI5iDjNB8RTqNkG0sawiiArEwwIAraONFB6zYhNadbuY+2xp24FVFZW3CZ5XI7a1HKqDDYpW1ru9DvbzZQ6k1eitI6oDERfmQAuFuxtRaGyiCKXbMhLsOBCldgJpPGP5Hvh+o6UaKCTmGleBTppO6lSi3JykXaWf2/vV+lnX8tBqx3uejAAX7gF6QfcicutuFqjpfde8oHnf5l33gsYSML4RKNTRTQAC6AS9oF0G0Jg5BUDzCebAIeFQiOcl3PMlDlqXWgu0ssq4M2u66gWNli50+OqSgS3ed5o9umtZi/A7loHJ0RGmcZMjEqZwc9bsPvT0xctf8/3TrulaFCOXZ+GoYwsQ4E48OKFG7xgTu4sgyjxFcZs0bg2cY3gX71/mR5u8Z2tfFOQ9G+p2oYCIM3bu85a6zVxnS9smlZtR57XYaQMIWzjaowVy41k1cvMIvQkk4iz5z90Azzb/OciDNhspZtNFADRz4C0TQe70xilxuwAewj3KJRS9oN3YUy4dixZ8ulj2gxVAuyKKRgDdgwVhBO9Oz/ILALr5D6gCZvk4ItCwyXFy9BBA08+XedDOjn4oLcUgIhYBnd6Fg/dpAuAz7mrCFCEdXjvgRpN0Z5WTyC9WGd+RMRIexxQS89U7llzh/Uuzh3ctz8MwgLYq3BZEhwF0oMI9sKlr8aU3P+szPUs6j252BQ/m6xE85+J5te/n+1Ue79rvWdtR6ZznIl03sLEK/c1aVgloskAJ7zwvBqS8h0XDGHkW4TCKhlE8rCeivI3Y1VxQ3G6rYUYf8NGbh5U/qQE0I84CoAmkGX2279a6DOOG40NsrEJCYqID10AA7ZoXNCc0Gj24CELZlYw/uFh2e3OxDgeTF7QrAJrPgm4A6NjBAKCZA+2QJVcHhJSioFU66wVdwCyfWA8Va3fBkJ/GrEklbqcBNGJXEfKnHDjE/gzgc4JgrhaI0gZ15ByzC3WYdAdAJwuLEHOh0ot7BzZ5/2lwi/fuZpe8ltFZDYAmkA5UuLsXqd6333fux/tX9ZzU7AoezNcrIB956LYRlXw8MY3qtrEsoho3gVPg+2yVt7GgJl0XObDSqaRgVxAN80EFDtO2qbqdA9BSh+LBDhDtjL/gwTwYQnWjpdjILcMqP5LV4NkIiZXmQOt8aM1C4HiwFO6iEvcCgC4dMHwUMgfFHVJWsfwWfLrzOJ96sx5sANoZUbSDBUBzSDE30SEA7eWj2LigF3QtS7U2eODRPzl5CMTb4EXsaB38DNqeANp3d/vRj6IPoivbYEBUUQRhimB2pJCYo2OGm45qD9IaxxwRbkNx0/CcTxYc2WSZOoy+PniFeh3GixZtatJRy6xsAbS1saqUA22FxCyI7n7XQ8/50OChvec0qV4H/WUYHU7ugufzb4bE31KizybqXKK4jbxXm/Mc5EULbZuezwZAh6KMVnHbej1T3ZuUbbGqssJhVKZcD/A8gBMs2FW13VijyNvobcMquy9jRMOKNlZhKythK4iNGV6kbYsntAbQ3EyxKtyN6mLXItCc8LgEcRWEMobiatntTeaK8FY1k4IzABqV6UIEuhPzfi0LhmraommfYQSaatyOHB4o0DEsbN0FEhgxSfhAZ5j84ubo8bMo9wHHAXQET67oGjfWa4RA9N0eGQQccnTTgnXYH1PesDu5/5lCl0oUyLFz7wBu+V9A/xd7WzxukTbtqGVGqwSgyyncJRFoPn8vu/NZ/7Byc//Lmlazg/xC+SSo27/ar7JDWclbJQU3oG5bpWXjA62jz6EItPF9FtEwA5TYXGHwjNRnpUXDdM5zgVFnA6ILq7CztgJ7IwuiYW05yqicPnb7qMrsTGkFdolAQ8s15AMtVG6OE6pwU3TOgmejxr4AoKd2LR/lfLy480gsrYMFn7VM+u0y0F0R3qqmvVxSFe8EgO5aANDVdGtdP+OBAh0r9LkNoFPg7aS59ejmzOPnDIBmNN3Rw+9YihwMUOkbtRte73bJAlIwAs0UABcPAuihqPIOMIboxpGF0N9kniscB+9TX90JjssZANCJZrZ2LS01G4AOW1kFEeg3/+L0v9pw+tI3NrNyB+u1tHBYXI0CJDF32fr5ij2RyXsmYBZQHQJKAV3XRBu14HZRJIoA2tpVEYSJ17ONPlM8jACaUed1EHhABHvhaM8W4PgYhw906rFEYFslPtBU4uaYMJTuwAeav7Nicua9GQDamsm3ZytOLRUnPj5e3HkkltbBgs9aJv126SNn8oaraDAuDV2RJooBQHcvAOgqerW+H/EA2jSAdvR562O2SSP6nEIU2sWFOUrNFDZ1AAoSeUf7gHXoALyghi+FTlw4uGkxigg0UhicPYYBoPe5s1rIAUDH847KpPpqG8bJibCyGm3meKllLRUG0OUiYtbGqpzC3XXJDSe/5NgLVl/u6BzazD6Z9VoZqCwf+OUBlZswwmFWMIzvIhoF2ral51paNyPQJvJsPZ/5QOtADxI487CiYQTPBMsWQEvkmQC6Bx9eDzoZruHMTuasrXkQfgD9OXH/hEo8FC+KiBklbu0DbRS5rY2VVeEOMxNEWE7nxTdq09pFAM3Hi6uGJhZ81jLpt8tdYh8s7VKe+ZSD458A2oUlbRQgogcvl8eO9BXtZfhy5RAA3Ysx4nAkLgNyZXItWtzN0UMXEqFwk1bs6OF7EOTq3IgucKQOeYyVEUSgIaLn7DEKkd09nOHdOPJ+VE3kqfLiwhNpSps+2ZlWJ/V9xHuyma1dy4xmv8M7MQyg+W+rwm0p3IES98u/8rRnP/3V665ydhZtZq/McC2C3BFEnuOIQJN+LZHmcO6zWBSVUbqteJjNcw3luPJSGkBrxe2SyHMo+pwjXXsDIs996NpaRk2btN+fRDHQn5OGd89tAAAgAElEQVSPxFX8ngnNTiB4lheBswbQAVvBUvspImaj0JbGvQCgS4YLhz2IcM5EDcvHugWfLt++CwC6NTNYBOC5dwFAN7/xEcGN5fvcBdBssfRiAGg6mDo681DzZRhAKONuNNT3EEHvhJWV50gdCKDHFisv62rCFIb7BAD0LpcAdAQR6BVAAo5ssoRmY4yWIcCVM5dv8R5s5iRdy4xWDqDDXtDTRqAv+Pgxp5z2d4d/0tXtjWZ2ynTXInjODGfU/l8OKR8ev9q2ykadDZCWvNaIFhSzKstC0S1VWbZ+zzbvmQBaBMMk71lTtxl5LiDynMPCyV8P8EzP50aFI9uhgQ+iMkxum1RxeIPbDRbtBa1trAQ8G3E5a2+mVbiNiJj1gf7/2fsOMEmu8tpbnaZndmZ2wmatNinniCLKwrIRlnlkGQzYBBNlY5NsDFoJMNEk8cCAA8bms3k8wyOaKJQAIbJABBEUNk9Onbu63jn31u2p6enZ6ZlO9Q9dopnZ3e7qqnv/e+ue+5//HGyPdTLQC4OCGpW0g1rNxNnu8LK7mhKv3badJOGt5fqb/cC6dAn7/VGACHpBS7jWo7Y76bgUEpNyAEDH3B4saYUAn2rtmoeFVXqX0FkTl01Lzwnwd3KCs6HY9vW6jsODS8g9MOs/RQAthwK9KPTn4G6zX0qRDso3IdjGDLQncK7BEJ3DsvXa9W9wvtPKqX01a6laAHRlBrrr0lcef+rj33jyh+UW87SyW6p/F8Hs2F3jKns4q7PPRjTMp2z7glAmszhvW6UzkFRZxk8tGhb0fOazQdtWMfNsRMPmFbdNzXMRQNrbgF3ALfC064iGtT8IaryCzP6MmrlvUm+y2IwzRcTKPtD43W6+6J8dAF1Ty9KMZZ3QpeBaANCShLeWC6gOgF6uhZrw71yYt1Sntc570AC6GwBaCPCpdrsFzJgpAmih2y8E0JMAclnBfQDpS6/reABoIRldsiIJoPOCAXQaa+5H5fiHlzDXGAAtL87xLM26rrph+Fbnq3XOuCv6+GoANL+An7MljFzT2Cw0Wz4oImYp3F1nPXPbzqd+5JyPA4TJ4wesqEmb82aC3OyhrBq9c1xFsAgoq2rrTDOBkbGx0gDJz0rrLLRf3+poWq4RDSP45lEGzxQPC2SejeczM9AlVeqHFD9EwxRFw1YbLc1pkvJZmTmnVom9ryZ/nYjTc5Nl+tuTus9J3dYxEshAB1W4dSxpL2i0oQXSmuZvCAfN2jixk0hIw6pqP4OMqFBNFtahcNTY5MQsZz+8+q10AHR7ph8+c3rWQgZaIICOAkDDzKo9Hd+Iby0CRMzt9peJjThhi89BAD0NIJcW3AeIHy+BDHRECKWYAHq6Tzk5IddbLSQzWEM9IgdAexpAD6uSTJnUImDA00Hh/lQrZ4fVrl0rAbSthbYUbsu0syrcXSc+bnjrsz594cexUGdEdY4VtoCbddXY3eMqN5KDZ69R2zY07QCFu6y67f+7n30u17ZqQSjb5cw8+8JhBM8+gC4LhlE4DFlKtQN+z8nw7nmwZjuNjYXuTV0qgvvvHKYFGCfT35rQAJisBF3/7GegyyrcPmthEYD2mQpEiRSZ6wDo+agCGVERREuMtA6ADt/swHIACbHUAdBtih08ow2AFpI5rNZMRYAgDaCF0tA1gEb7pwX3AdreAGghy28C6Jle5WSFXG+1uM9hvf0w/cNXC7NaO+cQQM+5Q8rV2+ziDlafPh8A+qOtvPLV9mwQQFfWQFfNQG8/v3/4BV+/5GPxrtgQxsZqv7eVbROa72KmOAVLosl7AYjwH2nbZfGwMoU7WANtKNsEzuXaVquqrAH0PHjWomELwLOvuM2Hxk6AZ2SgQ3vgGrOoCc8cyaqBk7BbiXvsHKYF8mM5NfnNCaPy59tWJWwmOmBjVfYI1yJiWKxhc6as0t4B0IvCqQOg2zvC1lIGmi1pvbnb26rLf3sEc20PaoclgP2j3g0z0KyB9p0nlr/zNr9jrQBoUri9EK8ljtbNXAvNADynOgC6ZaOB43MWADojHEAzA12SsS4lgE65gzApkNfmgDWuU1I3rd/rfKBlMYovWm3PVgPQBNKVGegyhXv9tmT/TT++8p+SfTHBcoyt7Jr57yrlS+rI7aOqOFbQIMeCnnnfZ9pW+Zlom5nGnxeJQunedjR1W6tuQ1BFg2eXlG3YHFIwjPRtUqK3AzxTNCzEdc+lYkmNos53/cl9qmsQVPOOwFk5aCg2N/lNQ/fXLAWA5gSYBJrKrUXETP08faEjmupvROaCGy6dDPTi8c6MIeugJQIJTtByCGXV51pJ3sm1PC06ALqWVmrgeyQC6BIy0PBoFXsUQUTUAFroPRBAz+La54Revw4cZqChwh3hE0zAsRYAdJ4UbmRzhfiHExYYAC0kRhaGMWf2Vw/e7PxDK6O7HgDNz9rsc5DCXZmB5qyTjPWqnlc98Li39W5OPKYj5byyLp75xayahqIy8aGuVSXw0QDIV1XWWWjzZ03t9mtadQaamWdScvWK34Bn85qvezaq2wDPeV+Fm6Jhm8MvGjYFr+PUgazaeuVwh75dEVKFqYKaAOU/gs2QcgaaABrxoWuiKSJmATQ3X8hYQKxQdCziZ6E7AHrxOCXgoRJ3B0CvbA5r1LsleSfXcs8dAF1LKzXwPdIANBdZbhIAWrCYkkvwCQq3aACNZMKc4D7QABp9EKEEpoBDA+h1yECLBHOmgSlWiAy0IwVA43LT7oAqeEJiZDGA3gsATavklh2NANBc01SKiNka6HIGGuO3++X3XfHyzaf2PYnM0JbdofAvovL2yFdGVGGqqCnZ5UxzRf2zpXSTus33GPq2Bc+sfTZ+zxY8B6nbLjLcVNt2CaB74V13LJZ1Ia4n5j2wJvzRzx1RA6f2qqHT1q+eSyE8Ppa6/MJMQU1Csd1Bv1oAPe8DzYw0s9F+BlqrcFvKfwdAHy0kOgC6vQOmA6Db0/6OT+EOrxpGje3SAdA1NlQD3+YSfBJACwWgXDfN4R5mhV6/7sqon4EWAo7WAoBmqQhqoDsAuoFzydKnIlH+LQM3O3/Xkm/zv6ReAB0Ez5bCvZQXdPI5n3nME0/8vc1/yTLeVt6k1O/Stc8Pofb5O1BTxk1QIZmgxwiH+X6+BMw682z+bEG2tqvyxaBM9nkeQJO2TdsqUraZfda0bapuU2l7FwZ8d7i7h+Cf1O2ZX6fUjidsUQlSzTvHghYozhbV+F1j8FGEKYFP2Y4jA021dgOoDYA2PtCLATS18o1iO06Ln81gx0tU4aa8xhDHosB44zVL9bC2zd0B0O0JPA2gocIdlVI7vFQziQTQXchAixT2Mb1QwpJwFvThDoBuz+AtA2hmoKniIeRgBjotOANNAM0MdFHGaoFTe9pdjwy0oBiZD2UPz6h/GNjrvKqV0b1aAM1rtDZWRFsWSFsbq2AGWlO48eq69s0nn3vlK457J4Cd5GKSlvVPMVVUI18fVe6sq4GxtaoqA2jr/ewD6rK1FcEzabi+gjJ/lrPPVjQM9c/arooA2qdue1Tc7qeXUT1h0fzmScOi6dHPHlYDp/WpTRcO6o2FzrGwBYpzANB3+gCa9H6/BroMoBM+gLa2ZxUZaG1hZan/HQBdblzmIIY7ALptw60DoNvT9B0A3Z5257dG3Q6Abl/r45vXTAa6A6BbGkcCAXQGADovFEBjnN42uNf5i1b2cT1IyQLoYBaa2eelMtBdZ964bedTPnz2hwD0aKXaOY7SAsw+z/0qpaa+O6X9eG1tcznzbLPQgQw0AbS2rLK1z+hda0GkqdvYfdfUbdQ7w3QclG2Khpn659IQ9jS2JkOvZE3QfwiCalO/mFO7nrhV9e7ADmU9UbxGo5CbL+PwDHfQxwtExHQN9OIMNKn/pPzbGugOgK4eGATQzECHm6NR/do7GejwDXbuLIsw9wGIWNfJQLclgDoAui3NPv+lHQDdng7oZKBb2u7MQGfcfgBokfCMEOcfh/Y6L2llo9UDPayI2HIAulwHvfGUnsGX3XvFv4I+uqmVNynxu1jjO0Ll7cmiBjVl32efjlumbVsBMU3FtUJQJvtsqbdV654JnLXqNn4CjKvdPcrhz5AfM7+ZU/u/NKLifTG1+8nbVGydiOVny1u1KoC2dc9HAdALPMM7GehF/cbJjBnoDoBueUjrL1xrGegOgG5xHHGVyMwQqdxCjg6AbnNHdQB0ezpgFmvStJCa7WothA1HXQMtiMItFkBDHxk2Vh8GhftFrQzWegG0Bc/2Z7UMtAXQXCsk3zD2+//S1Rvb1cqblPhdcwCKk/ch+4zJm7WqZd/nLtY8G9sqZhKtaJjxffbFw3T9M+/adK/JPpsMtM4+UzCMNc+kcPPhQOo2AGlTCl0b2PjMmO/7/GE192hGbb50UA2fC/p2x/u5agtrAH2HoXCXM9DLAOh5FW6zEdOhcC9u2g6AbuCAXsWpOgB6FY3WiI+slQx0B0A3IhpWdo5ODfTK2qsp76aImDQKdwdANyUUljip6Aw0DYZK6p+QgX5hK9usEQB6qQz0YiVuAOi/2Xftu3s3Js9p5U1K+y7tb/yNMZUfydeefdb02wgo2MjSIHNoqdssfi75ALqEHTGeW2edfQDtbYJdFSyrwl73zE2AyQdm1WGAQm4U7HryVtUFu62O93P16A7WQFsAzQ0X2p8tReHuAOjlZ4oOhXv5NmrmOzoAupmte5RzrxUA3RERa30AdQB069t80TdKBNAdEbFWBo50AK1c9c+DtzgvaGWbNRJAc21D0Ex2I39WBdB//cur3zC0s+dq/Hs9393KNmrpdxEoZvZn1MS3JoF2PQ2KtVpykLpNEMSaVV99W2efSeGuyBoSPGvxMC0cRsVt1D1b1W0Kh3Wjy3bKoG4XkFF95P8dVtkjOdULuvmx12/W9985lgHQ6Od5G6sOgK43XjoiYvW2YH2fX2sAWooPdEdErL64refTHQp3Pa3XgM92KNwNaMRVnKJTA72KRlv9RwyAFioiZijcHwGF+89X3wIr/2Q9INa60ATVuC2Fmz/JdrQvrju1GvfLv3v5S7ec3ve0TuqwemcxQzx297jKHcz5ytsAxkHrKloOBf5sxJ/wHtK3feq2tRyyytslLRxmXjr77Ps+qz0Az33Y56gnClYecyv+BDcAxn4wrUa+Na48iJ9tu2aDGjyjvxNCR2nJwmxBTWgVbpQA6Jpnk3nuZKBXHH4LPtCxsaqv/er9dAdA19uCq/t8B0Cvrt0a8akOgG5EK9Zxjg6ArqPx6vhoB0DX0Xgr/6h0GyvgnQ+Bwv3ild/56j9RD3TiZ5cSElsqA931rP93wQ0nX7fxr0G97aQPK/sNEZwdy6kx0LcVwK6pe67wfa60rtKq2372mQCaytt4ETzzoOczs8+27pnUbb5Kw+iibVDdDrllFe8hN1lQj3zqoMpPF1UcNls7Sd+G93OHvr30wC9MA0DTBxobDh0K9+onyMpPMmM4iJfEyYvUIF5/PZN+41pydWfqAOjVtVu9n9IAGptxEsXzFty7SAp3Ej7QzEEIPVysNeb2YFEi1L2UAHqW9yC4DzByvQT6ICJElIvrVwLojHAfaIqIuTJWCwZAD8AHWkiMLJwOSd79AAD0y1o5S9azlrIA+mgZaEvj5syjX49/5ykXXPLSPW8F+BE6mzavewh2J+6dUJlHMjqbTOXtsuezpXAH/k77PhNA471aPZm1zz541gCa9c8E0BQNs7XPpG4DhKs9mJzw+bCvppl9HvnWhBqFnRf9GNef2osM9Ea9udA5lm6BPDYdJu5GvTgWjB0A3bhI4eN8oAOgG9egKzwTARxZAPU8uFb4lU19uxQKd8QH0OJn3Q6Abmo8Vz25i6XeHASsRANo3oPkJWvMFxETAo7WAoDOYz3+CJ5WggB0yh1E7k7kpgXqVdV74AP9V62c4OpdhyzlBW0z0IsA9GP+dPueG9535vtRs7u+lTcq4bvyU3k18tVR2Gww+2xqnEm5NQCIgNr/vVz7TNo2NhV9+ra2rjK4WZG2rZW3AaBN9tkXD0NG0tuOzDN9nwUczMg/8pnDqoDsM1fNx1y3UQ2e0r92VtBN6oP8eF5N3gMfaK3ibijcieVsrOxGDH92VLir9gyXH5y4JAKJtZCB7gDoJk0Yy5y2A6Db0+7cNI6WupGBlvG8rtpKReROUgTQXA4KPJiBnkH7pwT3AdzmTQZaCDjSALoXGWhuMQo9CKAfBoAuyVgtEDek3CFV1Dw1cQcz0G9HBvq1rbzyRgJoRkmwBjpI4y5noDee2DPw4m9f/qGudbFjW3mjYf8u9v7MT2fVzP0zGhQTLGsArTPPvohYPKqBNUF1hJlovEdnn/nSytsGPFvhMAJoQ9kmeAaNGxS8Uj9OvgO1zxLsn3Avh5BFHf/+tM4+x/uiatdTjlFdg0IfxC0MwuxIVk1BiE4PSgugk7Q/Q/wcxQeajAbGhlVyD/qJN/ryrYhCvZNQo6/raOfrxT9i+0YkgObkLD17y3vgw0RSzBwtnjoZ6FaOXnwXM9D5Fn9nPV9HAO0CQGsJGaFHEbNOalcHQLe1+wigj8ODSwg4WgsAOkcAjfb2ZDytPFynzkDLBNClUkm9afgW5+ZWDrN6e9bWQNufTBAEvaAXZaBjSdXzqgcf97beTV3nt/JGw/5dxYyrRr82qtzZoqZla4Vt/xXX3s/mz7oumtlpAmwCaLKwfcDDe7TCYcw8k76tATS9n0Hdpq+7Fg7roedzyFsEE2hmNKse/SyyzzNIm+MYPLNPbb1ig1Yc7xxHb4HsER9Ao58XAGhsxphNGYBpv57exBLF6MwrEoUdGuMKmzIdAL2wnfvwR74kRmAHQIdv1mA+SEIssRSkBw8QCdd61F7uAOjWD4IiQMQcALReGgo8mJSYxrZdWvLGPQH08RjA3EIVcBBAzyADnRUC+Ks1aZYUblkAes4dhhuUyFr/Epa6fztws/O2VkZ3vTAqqMRN8GxfQQo3fy9noPF78i9/fMVfbTyp74ZW3miovwuTxdxDc2ryO1NYoBA8W8Ds/yTgKdO3ffCslbfnqbbztc8+ddtmn0nfpuo2hcM2wTd5iwzhMG4AHLx9VHs/66wBVm60ruo/HrXbVmY81J3a3ovLHgSA/jYy0BiRugyACtzIQMctm4F0br+eXm/KaDG6DoBerteYfSaArnfiXO57mvHvHQDdjFZd/TkZQ1weSgClHQC9+n6u65PICsWQgcbMXddp2vrhIraJNIAWKkFHAD2FJWxGcB+AweB1IQPtCAFHBNDTfcrJCQH81QZYxgfQQlYLJcw1c+4GLLdFsl2IEv5q8Gbnva2c6+pdBwZZmDb7bH9WKnGzVzh6k8/78kU37rli+EVGL7pzkHswfue4ysK6iplAA5at97OfKfTrnvn3OvOMrDOtq2ymULcia5/p/UzPZ5t9thRuvvc4gE8AqdAfVCMfz6mH//uQKqZM9pnq27uftk0l+iU/xFrX8ulH0moGwmsExYayzXKACgAdyEBXAmjGF+d9zXBoklK7FVBoXavU/01U4GbWUOLEZXcyJV677TlLaZJ8D/ZeJAHoKJYn3Z0MdP0TyErPsBYAdAGFL6mduHMBa49q/UMAPYGla07y2qMLABoZaEfIPRBAT8GqNC8E8FeLmxTW3PvkZNBLXkTNuhsBIwQyRRzllorqxcO3Oh9Z6RRbz/vrXYdUAmibgWYPLGVllXjKP5919Tl/fOxerEKFzqj1NPnCz7L2mYrJo1+HeBiyxab22dQ5R33l7bKQ2AKqrQHRbEGbkeW5WPdswbP2fUb22SWd+1jI6aN2WEL2ll7YB28fU1PMPvt2XENn96stlw9rwbTOsXwLpH6TUrM/nNYshXkfaAugsSnj19bHuRnjlwWYTRlD4e4A6OptPIS/lmoFtVYAtOAl1YKgkmTJFQOATq4FAM39WGiBiDkAoONuDx7zAhe1tpHz4O2kdwjddsRlE0CPIxOaF9wHeGp5XRARkwKgOU6n1yunIDIbaiJ/Lqqc/XIy6ATQMwDQQkstXKChZ4LC/YlWzu2NANBBGjdnmMo6aI4A+2I0dV35Nyecfu3rT7jNiUSEbIc1r0sIeCe+O6nSv0mrKAGM9XlmxpAgOqDEretUda2qoW8zM6gBMf6nwTMnem1bZXyfi7SsonhYDwbybtQ+CwGfGdTvPvLpw6qYNtlnB/e884Ytat0ObAJ0SAvLByPiYPaXsyoFUboggE5QRKwsTOdv1HQA9PLt6b+DEx0BtFQhLjsJ1zvp19xgTXijvYcmnLrlpxQFoDEVd+MlOXZ0B1MIRIuBCDmg4BsvEUDLpT+rPIz/Mtv5JBfS6BWXic0jb0I2gPYc+EckdqMLhGwCEA4xA10UDKCnse4+JAdAu15UZ6AlllogWqB5rp64/mbnf1o5ydQ7o/Hz1eqgg0JiQQCta6FPvWHL9qf/+7kfRhaMjjD1XkMr26vh31VMF9WRL40qL+sa+nbZtmoeQFtKd1nsSStvU0DMB8/YItW+z6x7tr7PVN4mgOY/6OyzjImIGwBHvjmuxnzlbTZ413Bc7X7qNhXrFiB+1vAIWcUJ0eXT90+rzIMpsyHjU7iNjZWv7K7r6k286Qy0tkLD1Gkt0ToU7kUNz4lq2AfQq+iVtn+Eky93LCVPuPYe2t6YDbgASZZccYDnZAdAN6DXV3YKBwA6VloHAC2UecV1SR7bjpltYmcej/v44+AdFYVuYuDyPQcsgARo9I6QeyCAnkQG2hWcY5sEgD4iB0AXYTPHGmiJpRaYZtIo3r5u6BbnnpXNsPW9u961lAXQFkQTOHOmZ9QvSeMe2tW1/qX3XfGBZH+cW2L1XkN9LdDGTzNrnNmfUeN3T2gwXBZ1gup2nCrJZfEwUxeta5+t0JO2rTJNZ7LPpG4DQ6P+2VpX0bbKXR9TDgG0BNsq3EtmJOcrb8+nCQbP6FPbrtnYtFrcNoZAU76asTD1vWmVexishoBoWMJnNVhAvUCFm8AZIzbq07c7FO7FXcPRxv1ZGVtRi6+fj3JOypIn3A6AbsqUsexJ45iOk8jESY4dfZOkbxtik4iDADoOAC222o0WPllsO+a2iJ15PIK5UQBoIX6+1QLbi0C9Iw7nWIrmSDiKuM7JAeWUhAD+yjblxtEE1t6jcgqOCvCaT2kALXCWx5IXm7yX977R+Ukrw7sRLcURaQF0sAZ6SQAdS8Z6bvrBZa8d3tPzuN9lAE2q9dhd4yp/GOJhC6yrAgJivu8zqdxWddt6P5drn1n3jBezt6Rua99nZp/xZ+8E7F6vk5O5PfiNUTXxo5ly7TM3TI99whbVDwG0zlFbCzAOJu+dVPlDWb+e3mzGxJOG1WDqn32hOn9jxpQFYPfLZqB9X3FdIdAkETFOFo2YgGprlfrfxYlukw9C6z9b68/A2m0hBL4lG8duArS+9Rr/jZI8rbsAoBMdAN34IFjmjAQQBkBLmikDN0UAncGsmefWo8x78Aq47jHaEQkBn1Viyoui/WNgAUjJVxWwOiCAltrmBNCj0ByakLPdXvC6AKDJsRM5Tke8knoMMtCPtnKSbkRL2Sy0Bc+cZap5QVsVbk3jfs4XL3jaCVdtegnGs9xZqc6eyo3njXgYAE+Zph1QSqbAk/aD9oXFdHaQIMfPPhNAB4XDmIHWNc8E0LStGsAAFpR9zs8U1MP/95DKT82rvJC+vfNJW1WiTzCVp844WenHS+j/yW9OqMJY3ldz9wF0IANNZW5bb29srIxwGBkO+mcHQC9qdk5wUiU2OEmvBfDJTQChOYlF8SRGURyLQQ2g8bMRC4aVzmcNfX8eZ6PhiZDDKcV0DbRcAI3lXRrZ5wLVI2RGj8fqSlK4pYI5tLwX24pV+WYZUU/wWcBCdwoUbqltzns4gvX3lBwAnSt1q0yJ41TksS/iqbPX73UmWnn1jZjRLIAmEK7MQNsstK2DLvtB/8E7T77wkpcc9/dYqMuJsAb2DIHvzM9m1cyPZ4x4mM00W+XtgPeztbay4IbA2TJxtHCYVd72s8+kcBf5Dyf0qgiEoyQ8t3gPI8iajt03ifuZb+jB0/vU1qs3dNS3VxB7bsZVE/eMK3e6WM42EzBXZqC1QJ0WEQPjYSkArYXqVvDlK3irtAw0JzOZEhtmCpAOPu0mwFoB0HzwiahJx6OECtzxDoBewezWmLdGUAMa81CCJeEhXu2WScFNH4P6YdTgCr0HL4elLUXEpII5DaAh4hYjPVfAQfCZSyhnWm7M6E26Q7iHWTmJn6y7TmU9CP7JPB4oHFEXbfqAM9fKy2/E0rgSQAcz0NUAtM5En3njtp1P+dDZH8Iivq+VNxyW7yJ9exRWTcwSlr2ffbEnXZvKGmiAGwIfZp35OzODpNNa8TBtr0DvZ+v7bJW3YV1VGvKzz02i3za6HQtzRfXbTxxUhemFHiPHPH6TGjwJIdKISG30RYf0fEW05ThKA7CdWK6B1gC60gfa9xy3yu4LMtCMNZ++3SwALY1OzIlLpsSGGT70r5ZM95GkWl3L1CClntvxAXRMOoDWglZEE7X0TjjeE3ET2LiQ4yW7qNWQQdce0K5Q8z+usbKsxxV6/bpDwFSk3FCUgFTAwfGZTipnDv7hUhd+BND7u5STlrPKybh9KucJiZHFYXzn2Ji6Dt5OuVZGeCNgSRBAV8tCW6aapXDrn5vP6hv+89sv/UBXT+xYqWOkno7KHIR42D0TEEkgODZqyPR9Np7P82rcml6Lf7e1qQQzGkBzHeBbVxnfZyMeRuq2y17YA9pXN1QAm4V+6rn5ys9iwpz4ybT2fg7S6+J9MbXrKVtVlxAF8UY2ST3nyqM0gBRuhViIQZBO1zsjtoyNFevr6QcdoHBrYbp5gTq9SdMB0Iu6gEsoqUREZm0lLwHZGZJUq2sZv1Io9QTQPchARwUBz6rtLxBAR90kMtByhIgWtTs2ACaQ2qkAACAASURBVNTcLixWhN4DAXQaM8+0VPNC7hdhQRg/DgNYiI4Mx+kc1q9pIddbbbKhUOGj2ATIyeFLpd31Ku9x00LeAUT0n+s99SxnLxFV645GAWhesQXPNgPNyCF4tq8FNO51m2K9L//uVW/t25w4V46yQeM6ZuI79H5O6ZpTq4ZsxJ0MyDFA2ihva/EwvzZV07fRa5q6TQBN2yrQnzVw5ovZ5w2gjhyDwSso+/zo5w6rzKGFm0cDp4G+fdUGXQfeOWpvgezBrJpCfHHhawCzYTLEAaBtXBmFd5YOMMYWU7iNx7gREGvGHgwnHjmPFtP2fJyT4NSISbP23mzMOzsAujHt2MizSKHUc0miAXQjb74d5+LSigQnQRsB4gF0EcAztQttLofKuiA0uc6aw7XPcvkqceZnuGPkJk7ACl2IpRLH50yvcrKCmRecZx5F6UVBxtqVTZ5yB1H6SZ6awMNT7x7c6/xVq6+8ETOCPQcjZakMtAXR3IbkTIRtVZV8yd2XvuCYswf+WEaatHFdQ9B7+H+OKHcWNarI/DFLqOtRrUIys85lAG3AM+ukDZgxgEarbmsADXYU6OA6+0zlba4OqLzdI4c6MvHTGXUI2WcPFPTygUg69nqqb2MnUshGQOMipL4zpR5KqZkfTKso2o1CYQTPzDrTxspmo4MZaLIbYlY8zG7UdAD0ok4guYn1Jo2YNOvr4ZV/mrOB4OWIvmFJqtXL9ZCtSZewvIr4AFrCtR613QmgSeEWdMSKPYA/QsEn27mAbUdSuKVuvxBAT2PJmhahVlA1sj0H1x4ngBYiN8Rl4FS/cvJCWQvshSxm+H1IYmk6aPgPnfQvbgB+ENjmqFDAJu+rB/Y672x1SzdqLcjzWAAdzEBXs7KyVO7kkz5y1pXnPWv764EIBT8hVt5lOXgdj35jDBlCUGx9oFwJbLQCd9n7GY2rlZHnB6PxfTYZ6CLFw5B5JogubUDt8zHY+RICOlkL/uhnD6u5hzMLGjIK+vlxNx6jEusRGo2K0pV3lchPzP58Vs09MKs3XQyFG0swm4Wm+rZfKmBr77WFFcsEGGP+q5OBXtz1cNLUdcQSw5ETrJD8w5JjTozoVg2zhq1JlxBLUWzS9uAl4VqP2vSkVS6U2Kihp9r4FlhAxVwCaDmb4YtaK7ceWhzwH5YaPdh08SYBKnLsA5kjwHNw/cxAO0LiqIR2noACNwT0xB6piHIAoKXETAlzzZy7ERWUItuccOjZQ3ud/2h1vDRqRrB10GR5VWahgzRum4Hmz+TZf7x155M+dM4HABTFVq6vtMOoNj0BpenMQ2kDcGwtqg9yLLW2bF21wJc3WPtsAHQJ1Lqy7zPOrbPPQnyfGfWpRzJqH7PxELwKHr27utWOP9wChWgZO3grjYNmvn/6h9Mq/es5vQHD+DIZaNRAIwsdrInWMUYat/aApkgdfaCNSJ2tgSbdoRkUbrvb1sx2aOS5OfLokMiJq1GTZiOvb7lz2Yl3ufeF+d95D3KXsQtblvEvpSY9BuDZLR1AM8VCAI3npZgDqs9xAGjMzmIuedGFZiG7mIWFktQDMeNNYKTSl1jo4TnY9k2gBtoRcg8uATQ8oClAJ/WYhP7QETmrhZIXVbMA0JruL+9wHVddN3Cr8/VWX3qj1oJLCYkRPFdmoctWVuu2xvr+6v5rPpTsi5Pj8ztxFFNFdeTLI9jRhEKypWpboSc/G62zz6R1+8CG85725fWRjM0+GwBN6rbJPrv9MRXZBcozgLmEg9d/4EtH1PSDqYV1aVhdboN11eAZoPE0A71JaJw6rnHi2xMqtz/rsxsCNdBlAO2LiPkq3LpEQIuIWaZDB0BXNj8BDxW4hZDgFkUP98JF7i0H7kSK6FYtQ1cSHT0B0NmF/U0ZT5UlWp8AmuCZIFrI4ZQAoEvr0O5CN5HZ5hl4QOdp/ifz8IqI+jHMPLTjEnp4EbAAuMS23qdhv48ibcMAoAHqxB4jYIJOyKH9F0txNVeS6jEC8XBPXYAM9P2tjpdGPhNtUonn5PqA0c+f1WjcFkR3v+rX17x5YHv3RXhfI6+l1e1Y8/el92fUBCyGCIqZAbQUbpslNH/niztpAG08n239s1HettlngGZrXcXs8/Fyss9ssOxETj38yUOqmFq4qomti6pdT90G9W1MQh0AXXNs8Y1kOIzfOa7t0XSdMzZiqtVAG4E6gGtu1mgfcpOB5uaLKRfwM89NykBL9IDm40XinjgnVungU1LNcC0DVhKApgd0oqXaprW04ArfQzBH+rag+2AGLl7ChrjUpRFooSoN/+GCWG9Z5eUJoKUW7pgx4kU34cEFFoCEtZQep1gdTBFAC944OgALqzk5q4VcqRuupyxSEwnDZrySOmPoFufRFT4V6n57I1srWAfN9XEtALrrpd9+7J9vO3v9jb8TSIl2Td+D+vavUvPez2WQ4/s++5RuAmdrLbRACRnnoICYtq5i7bNW30YGGqAzQuuqqIxJh0DvyD3jahx0YwqhBY9125Nqxx9tAfgTvANZ99Bc3QlKYCOM3T6qSnOuLxjm10AnfSq3ZTmU48xs0sxTuFG7gxDqAOiF7c/MMyncEiPSgk+J1257Ya0BaDH13HjedANAxwUpV1edOaVZWOF6I15CxUoQIpK5qDVZ29QOZP1lWuNo8EkPaFK4pfYBPaBj2MSIwoBRCoDOYXacBvtQaptzrqGFVUbOEzeDMZrzwFSQdiC8sSl6CJd9GlS4p1p9+c0G0BZEV7Wyws12Pe3fz3ncmU/Z9jfINMrZrlllL7lZV418DeAG6tvz9G3f95nCTswG+j7QFjxrIGOzgdq6ygfQVN72ATRFxBRqhiOC/JLz0wX18H8fVIXpxUVpGy4YUJsuHhIjhLbKcGjKx4pzRTUOAO3RA9qC5WANtG9rZTPQWqgOmy4LRMR0zJnnbTPE6OxOWyMnn6Y0ZuCkzODSA1rG9tTC1rD1thKv3d6JpJrhWmJRCiOAVngE0LEOgK6lWxv3HrR3tNQF721ksqQCCYpA0cIKmwBSDy+FZem0nFrWxe0chYPYbt8DWsATl/NMGuBzjpsuAq63WmAzIfSwHAsr3kKqOACCjkjfbUKi+6YfUlfu/qiTbfU808gIDa6LbQbaekFbGrfdeLcU7uSFL951wvVvP+V90XhU7jZljb2WOZBR4/dMGJU10md92ypNseXvPqXbCDuRSktaraXSGnquBtC29pmZZ2agkV2MgL7tgPIt4SAFfQoq0Qe/PrqIUufg3nfcsEX17hDqR9fGDmC75o7k1NS3JnRNuY2roIgYba2M33jAB5oAmqUCQfp2kwG0nL1Z06GcnKQSETn5ytEDrT6A7D20cXg17KstpV7CGKCFFQG0hGs9agdJs7DC/B0DrTKKLLTYo4jMLS2sJHtAz2ITYE6gtY8fNB6VL7qowC0kjjhOZ/qUk5O76aIKmOEflmNhxVCZLQ5DHkJkm3sRT/0bVKif5+yFmVWLj0YD6Eoat62BXgpAd204pWfwJXdf9v6u3viuFt97y79u8gdTKvVLqCPTd9evczYgx9Bs50GNpdQGss+4WuP9jJ/MPDMDDbpuEQBaHZNUkc0I/kb2ZhNbh9f96OcOqfSjizeMkpu7NH07TiXxzrGiFiCAnkN5wNz9M5qCXY4tUOGtjZXdtCkrcHOzphJA6xpofHWT6p8ZptIW5ATPUnf4SP+RnEPhILD3sKIBEdI3c2hxqSJhu5MWVlTglnCtR+1ugRZWRoFb8HMwj2VtmhZWQqOHFlbMPmfkyi96nGm6TpQjICbdwooZ9Bzi/REAaGoACDg8AIfZolgLK0bMawdudt7RjqZuZA/zXPYVzEAHhcQqM9Ao8lE9f33/lX8ztKf32nY0QKu+s+SW1OjXx1RxPO/Tt+cz0MwIkr5trKuYDaSdkMk+EwjxIHAOqm/ruuc8FLhJsz2xV0XgmyzlmHskpfZ/cUS52dKi0veh89Zr+jaVoTvHylpAZ/Z/MK0yv4VFGtrPZJ7xk5szvvezzj778RbRImIGQGv7KrId/JhrJoCWaGFF+jYr4SQea8XCSu4ydmHUcKaWwghYExZWbH5WCgmysOLiO+ZCFFTcVmMg1rNQjdAWVkKf5bSwmsRIzcvdxPAifVAA3COnD1xfgVuq6jkB9Bx0ZA5ImeGRkMNcM+tulmphlS8V1B8Ov8n5SjvWZo2e2XTeCi/NUvZfyylxJ//sSxc947grN7zQ/1w72qHp38ma31HUPzvIHpv65woKtwbQvhqyBjUm+2wBtMk+G99ngvEiwDNBdGlDQkW2o97CB9pNv5E6v4A09MPfGFOTP5mteqbt129SfaSjSxC8qLMtGv1xD9T+cQizFUDjNrX08x7QJgNNloMfd74Kt7ZKowp3gMJt4o4juTke0NIUuHm9FBATQoJbFFYE/nKXgOZ2pNQM1zKmJdHR14yFlTAPaAcAwihwC83eciCktwF8cuux0cvMWkZZA94DKq43gZnHlZOcqLxrL4InV4IsACEHNiucSfK9hMYMAfSoLAsr14tpD2ihTJFZ6HScPbDX+W07IrzRURrMQFsQXQmgLRuP61Gui7quf+upF178F7v/HqBprSQZFvQlge8sqNszP5pRFMnWAk4AMjYzaEGNBta+nRDrn42Qk+kiDaCpvq3p2wY8F/Fnh9ZVvWi2Rvdkk6KRGwmPfPqQKkz56YDAdUfQJrufcQzsq6RClSY1Wo2npQL3KOrKSxASMwJizDybTDTBs6V0W3BN0GzizZQMlP3GOwB6QYtzUiKAlghCObwIoOUuAc3UxnsQDCUWxBNnNykzXBLWT4m1ICAmzMIqAgGumIeNcSkP9kXIDaOW9c9FZECFHh6puATQUu2UqMAdhQ93fLOcHsgmlDMtUA3atjCrcGlhRfE5AYc2J4DIX6Ykc6ML9c8HS1NQ4H5P6xW42b2Nhl0WQAcz0MsJiXWd9sTNO572b+d9CIt+qAcIiLoVXiIzg2N3jan8YWQGfZBMYGPqUf2soKZv4+9I3dbezyb7RwCtvZ8xMLV9lQXPAEulHlhXHd8L8TAZjcb7GP/elBq5dxK7uoujb93ObrX98Zt19rRzrLwFqMA9RmE2sBOiGjQHKNyBbLRV52apgLGvsiJixr5qXriu8RloS0+REbGmDwje6JAoMSrZzpTjk3jtdgRIqhmuZdRKyqb35GVuHC3oB4ECYuIVuEnBnQN1uKPAXcuU0KT3QIE7huxzTIj8JdFcCptGKalqI7h+5oWowF2U8cRlaWimtB5LRipwS1qVlYfMTwYOqPOcDzvcIm350egWCwJoRhC3YZbyg7aleV39u7rWv/Sey9/euyFxugyzupX1UzFdVCNfgbUQbKys0rZVQtYgh5RtTak1QMbWPltats48+97PZQANIO0BcEaGsGMnhO7s5lydfc4ewarMP8qXjsjZfOUGNXga9lCE0NFXFgXNf3duNKfG7xxXbL6ghdW8GrfJSBsGhIm1GGueSePWFG5jW2Wt03jFjQ4tiQCaORTI4Yh8vKwVBW7pImjl+Q6/EEBLYATQwqoHyxIJ13rU2VUggI65eLZDOk9sBrqIEZvaLVeBGwHlTYMnkpLCFak2AuLKY/1zRIh6B8fpLBJCWSHXW63JcxixD8nxDfd0/fMGWCmLjHOAIPVZbA89qR0K3Hp93OBlvT0fn7nVstDV/aBjqvuFt1/ypzsvGHqm/7kGX1Z7T5c5lFUTyEAT6M4DaEOtJWiOW/Cs7asMdVvXPvutWc4+o/ZZ21ax/plA+2RMNvi8iAOLsdSBtNr3uSOqhOuvBGYRtMHOJ29VXRtAf2l0VIpooDovEu0792uWCUzrmmbLboj7tlWLKNz+Zo31G9c1976AmC4d8DcxGt0X0gTE2CtWQExiWFq6sMRrtyOio8Bd59ywyo93FLhX2XD1fgyL2rhkATFmEgvYdkzvkLucowI3BcRyMqi41ULOc8A9IoB2hNyDi6fUVD+ytyLBnOkCCojtl7MB4HpRv/5Z5DapCwD95sG9zs31Trmr/Xyj11X2fHadXCkkFrSzshloXQd9zS0nnXPlq45/O4Cj4NGzuBusMnLqQdpXVQAbX+ipnIH26ds6A2hz+b76Nuue6f9MAF1E/bM3FFfRnaBdNLoHVxtJy3yONPZD3xhV0z+b0++szJoncD8E0NGkyIHcpFar/bRs36nvT6nMw2nNaCjboiW5UYP6Z5/Cbeqf/dpnxKMVEbNlAyb7bAB0o8Ez70aagBivmfIaUp1AOblKF5Zg20u/BzuSxShw47mTQJlNF4CEkEfM0pOlNAVu6QJitO+hAncO9bdSo4cK3GMAQqIFxFB4lOAmhpARXMDsOLke9k9C14DcOJqMKmdEjp9yoRRXqdKm2heaIXonmjuLZe/TN+51Ptuuy2rGyLLQL5iFriYkRqDMtZF+7bx0YNOf/c/F/4SFP8sN18xRAtgd+eqociGeZcWbtDqyzgwa7+eobyekqbS++jZBDHZX9KGBM148F4F0Eb87x0E8bL2cZSXFwx79FMTDZo14WBlA+xHYf9I6tfXqjToL2jlW3gKkx4/fPa6KE4Wa6NvaMg0j1GagW2VhJQ1Acxjy8SJkD39R4LD+WehypHwv0kXQgp3CGZsPvtDPcnj2JAEi4tIBtM6G8iG68jm1XZ+IYFEbK0kWEMOsmToG9aAUgwp9pFfv5jwVuDHzlIQw/KrchReDCnqM279C+iCLkgUtICbkeivbnHPMEd6DnBxgHvNMWguIyTsQJaOo4b4AGeiH23X1zYjUYB20BdFBAG2z0OUaaNx8V9dQbN2rfn71bd3rE3B9lzqCFndjYaqgAbSDGmYCZWYCrRevptn6llbzQAYUELK3LX0bCwC3CMEwDaCZfcbPbgg/0epJEH176uczsK8an1/IBCMPz6gt12xQ6+FnLaWeu10DdqnvzU/mUSYwobw86uythRV/Jn0Fbj/utFCdLRnw7atM3b2v+t5kBW5pQJSTFBW4JS6jeM3S1avXmoCYmGw665+x1xlbCwrclNwQdB9RN6EVuMUeUBBXc6x/FsrbIesvg6XrlBwv38WxElFefBd2T6neIeSYWwMCYvuTqOGWsWXNKTHj9kNATKxS/g8znnrstr1Oul0R3mwAHayDDoJobtHY0jaThY6p5E3fu+IVm0/uu17oerVqH6ZAqZ369oQWBrPApgygrSI3QA0ptMw+MwsdBM9WQKxsXYX6YbWtS0W34gHbjN5rQiQyc37wy6Nq7iE/zv3rtvcZ64uq7X+4RSUGsHvXDN5wE+4pbKdM78+oqXsRZwgKY4vm21aV1biNKrdmO2gBMSMcZsGzpnBz46aJAJrdLuPRMt+7HQGx9kY6HxprRUCMLSklmw57EC0gJnHjaEHEMivEDLQUAI3rZPY56snJYi2aIQrgvVBATGr0EEDPUECMS1Qhi6xFnRCDgNhxcgTEOD6nISCbk0N/XtTkFBB7BNcvhLVABe45dxiGOALbHAQRiFz+n4GbnWe0c4XSrNmB57XgOajGzRkpWAe9gMb9pI+cefW5z9z+t04kIoebfLTeQ4BOfn9SpX+VBnCx/s8RlQB122YCNZVWi4eZLGDZQgjnLVHIAlFuvJ8pIAbvZ9DqIif1wvtZTi6PImr7v3hEuRnDo5tX3jbh17urW225dmPHvqqOmWDmgRk199NZvRGjRekAlhPaxsqI1LFcwAJoXUrgq71TxE6rvuvSASNeZ4F0HZdT9aPSBMQYnSQ3Sc1DrAUBMbvT2qwHVaNj/Gjn4z1IYQREMVUzAy2+3WmX2BaDk1VGlhYQ68HiSc7zfTGQQBVeZvsqGyAEH2P9M/2fC3L7wHMw0xBASxEQ49JwcgACYoKX/jOofz4oZ7vXhb/5nLsRe4si45wK3G8AfftN7ZwxmvV8tADarpmDdlZBJe4FWegTn7D5mGd+/NwPYLEvk5Rf0ZPMvI7ePqbcSdQ/+5m/oH2V9oRGtlCDZ+3H61sIofW4O0TrKp2B1gDaiIeVugG+TwB9G++Xcox8a0JN/HC6nAUwAmnzoTd8wYAaPhfiER37qlV1KWNkAtnn3L6sKRMgcEYGWoNn2FbF/d917FnLNJ/xoAE0QXMQQDdJQEwagOb1soKMk1ezJspVdXiNH7J+wxKv3d6ilIxtLV0iKZueAHhOCqobXrL9CZ4JooUczloQEMtsVirPmVPm4RUwY44Lr3+OYAkdxyaGFtMRcNA3mQCa/uESD2bQR8GgnJDDHCmUEhAQ2yB0dQPmuaeePLTX+Xw7w6VZaytbB11pZ1VJ4w5moBOx9Wrdqx543Lt6N3TBD1r+UYBw1ujXR7GTiT0eAmgNbExNqs5AawANAGOptFoB2WQAdfbZ+j8TQPsCYt4O+ENukOP9XELm/NH/d1hlD+cWZZ41hsa8ue33N6nenZQ76hyraQEX/uJjd4yr0sy8UJ2ttZ/3gDbZaJ199u3SuGFT9h0ngEaHdBS453uAu3tcBgpZgiwIHZvtFLoc0fciKWNby7gVk02ngBgAdEIK7Xmpxu8IiNUSlo19DwFQ+lgIiImtq1ReFjM+BcREbpuamdOLQcQtCvUOCSVxHKc5rGmnWa/dLEjS2DBfdDZuNh6ABWtKTjY3C6u8rCdTtA1RMgFm0QUDb3J+0+SePerpmxWtFkAvZWdl1xKWZVhW43759y9/+ZbT+p8odN26oLHTqPmdvG9SRej/7PvxGgBNIOMDaGYAfTqtsRAyXaKp2xQO48vPPuNXFT0VQltJGYOU96Dp2184AnErXLw/mQdF0mLrouqYG1D/LEhRvJ0Dttp3Z0dzavKeCdCfIFTni4QxxrhRE0MGupyNJrVbMx58CreNuzKFmwwIPsMab2Elsf6ZWzq0BGjWJNnMOLJ2SRLBv20XMZZPNXakZQTU+Pa2vc3x6duSN19040mrf8YlR90kBMSEim+xzYu49tRO2QJic9g6nRWhlV91jsAqALtfx8uqf54FqzIjdNOCGwA0l3kUImgFGU9cXnK6OAgMKjNxhev/TvaAunrbh9snIMbB16y1YRBA83ciPkYWkzp8Lgdp3AvqoJ/yr2dde84zjnktkKTgYggzr+n65wdToNX63rtWgZsCTwQyfv2zpm4TzOjsM3YPKWLhA2j6+9L7WWegob4dPRlCC0KozsygH75jTM38At7PHLEBYGY3Rnv39KhNV27o1D/XsVye/eWsmv3xjBGq00wHY4+WgAL3AuE63wPaCoiVheuYffYz0B0APd8R3JuVmkextTHNmuDrCNeaPyrG8qmGO5KkJt6pf66hQ5vxFgqIISuE2bsZZ2/NOfOYMdP0HpYBJBY1Cpl/U9gEyEot3MH1O7h+mtk4QrbApNc/azlrxPs+KHDTA13AUcJ1zrkbsMcoh3Je0azvHbzZ+ct2N3UzeztYB13NzsqujxZkoc+6ceuu//XBs98bT8qugyZ4HAV4LIzkTfaZILpM4bbez/zJ2mc8brSNkO0OZJ05kbuoecbOVlELiGGUHtOlIlswSCXQchDZxUwR3s+HVWHaej8HBcRM6G+4ZFANnNYvZlOg3QN20fcjLMa/M66yj2TLlmjGZ9y3sCpv2vjx59O3tW0a4y5Qe8/ttGYBaIn+z1ZALHR9XsMFMdspfQeS9yAtbpbqGkn1z3G//rmZi4MaQri+t9iskKD6ZwVRHyMgJgT4VOsh1j/nBHkPV9yDV2T9M2YeV24feBFs/cbBApBS/1xAW7P+GfEv8uBcM4765zE5qu1uKaZmSzIL1Fjh6rrqGcO3Op9sd7w08xlpAbRlb3JG4svWQQdp3GVP6HWbYn0v+86Vt/RvTV7Y7sap5/vdnKtGvjSCepqSnwX0bax8ai1rT5kt1ADGZp8JoJF55njU9c9B+jZAc+TEdSrSjeZrZq/Vc9OBzzKDnn40ow58aRQbAd68t7V/7XoTANFwzOM3qe4tciy5GtQ8DTtNWagO9fbWUzwoGmZroO3mjVV8j2LDxojXmbIBq/5uBd4avUcjDQhxciKAlpgL6tQ/N2x4NexEnfrnhjVlbSeSBqBxvREvri2sMCPXdo9hexfte1Kof4a3rNRjTdQ/R7fgwbVJVP2zQv2z2LjnXLNfTv0zGa55r0dlSgO4cHlzDeyr8gDQ5w6/0Xmg3fNMM1tvuTpoS+Mug2c0hq6Fft6XL3zGnis2vlBk7/o9mj2SVeN3wpcXva2tqvzaZwtoDJAxmWjjvWt+EngSQVOBmwJcLrIBpG+X+mIqdtw6gM5mdlnjwrGE7PmRO8fVzC9TeogaYGbObzPosV74P6P+OSbIkqtxLdSYM+Un81pAzEGsWFE6HWO2BjpQe6/9n23c2bKBQP2zta9qNHiWWP+MkaZkPl7MLqXQarLyoFhL9c+Mfz7YJGzG4HGluqFcLeFajzqDSqt/pr5JifXPcmtvVRHXnt6FxYvQGm4uvXT9s9Drx4DQlkSJ3diN4RNMwEHwOdejnDRrcWWsbRe1KpX+H8HGF5XEBRyEGCl3EGXbIuufefn7pyfVmbvf40y1u7mbGbEWMtlMtM0+259L1kFfc8tJ51z16hPexaRruxtoNd9PEDzzs1k195NZneUzdajzKtz6zwEATXRZBtC0riKAJn3bz0AXIMDlgL4d3SonU5ufKqj9nzusinPg0CECLCjTSs9+1K3bxfrnYRXBBkPnWHkLMM7mfjmnZn+C+mdsvtgMtPV8LmefLY1b19xjocbsMzdufPBsY69ZAFqafRV7guCZS5BmTpAr7/HaPrEW/J9tDXdtdxzud4mqf8Z03Y2X+BlZpP8zGGZS6dta8RyZ5zT9n4XSn8v1z3KLXzwHoEj7PwvpAxdP2ClYmBaF1pwz7qna/qig+mcwRUjfFur/XIp46r/6H1DPdj7ptL1Ap5nrw0oAzWdyNT9oWwtdVuI+/pqhLc/+9IX/BPXgfmo3h3t5Qv+0dwAAIABJREFUtPjqSFkevdOvf7b+z8FaVB9AG/sq1D4TYFr7Kg5In75N72ft/4zzRUnf7pczsU//YlaN3DVRpm8bEO2DZz8yNlw8qPoFiaKFLQ7JUBj/JtT8YRGmfcb9Ovt56yqKiS3cuLHCYeUaaF9AzAjYETE2XoFbGn2bExUMQHTWUOKxFuqf2fZyZrujR4mY+mc8exJYknQBSIh76Aa7QBp9m9Ou9n+GErHUltdCSqAO54X6yvL6AeY88fXPaP8ELKykxFE+ppxJynUK3bITWP9cLMXVnPZ/ltfmaO4sWFJPH9zrfDYMa7NmPyeDNG5bAx3MQHNtYRMmZTXurqHYur/87uVv7N/WfYEYxaxAb5byoC9/CdZNGdJqjY1QFHZC1ptXU7oDXrzae9dPyzKr6GEBw+yz64uHlUi9PRn2VUIytbyHw7ePqblfpUyrWPDsj1feawTAbusfbFaJYYgvNJozHIaR1YJrKKaKauRr8BnPzdO3CZiNfZUvJObTuS3rwW7aRC1wZhZalw9Ymn0HQBO80b5KIo11LdQ/S8rY1jLMxWwGYHXSg5KhGBeFkg+dDcWLNG4hR8RNoN2RxZICfCrblf7PtK+CirjIg/TtLO5hCtuPQpSUF7cz/Z9Rgx6jeoeAg+M0jZifk+p1getnDnQf6p+1anv4D7Jbs6VelfPEem4fiGbVWf1vccbD0NqtBNBcF1UKiQVp3OUMNN7X9fT/OOe6M5687ZUAVzIiM9CbxdmiOvLlIyqCB7iufdbZZ9+PV2efDZWWyttaxMkHmDwFa581gCZ49i2svE0JFd2OGgsh9lWFuaI6APq2Vt8OgGcLlHm/8YGY2vr4zSqaFEI1CsNorbiGzMGsmrhnHHX2eGbqMgHzKtdAY+PGxJ35e8YigTNf1nvcCohp9W0eDc5A2/qNZk80jewePlr4SJd0zfb+OVkyAy3x2oP3wIeB5Huw98J7sGrijYzRZpyLzysCaHl5iYrWIHDON6OFmnROXf/craIQERMLoIsoL5vbhQYSt1wznUoAPYMcTkqsrQ9uIq68xB5Z/s8zSAxlqdgh9MhixKL+Wcqmi6ftq4aB+4Xy6zx198BedQVaPRTbvM1eowRp3NbKKqjEbTPQtuSNsxfXG127r9q45bmfOf/DyN6S3yHqyB6CgNhd4wr4uCwepkEMs4EaPJsMNJWPCWYsaNH6YRpAG+q2zUA7x8MbchBN0+zealArz5C+fY+hb2trJL1DEKBw43vW7e5WGy5H/TMbqXOsuAUYI9P3z6gUPLbn6+wJno0PdKX6tq65Z9xReZtxx42bcvaZWWgilsZnnyXWP5O+LRWE2mynkKmiatyLydjWMGolZdNjfv2z5NjRXULXROOcKOOQbl/FpWwOs2YWFG6h2y8eM4kTAEK0VBJ6eA62fRO7ZNU/g77tuEKLdRj301HlHOZqQcZR9GIA0DLtq9DCJTyb3jFws/PasLR2s5+V9vx2HW2z0NbKij+r+UEnYzGVfM2+6/73usH4CZLqoLWwE0DNzI9nFgAbZgI1qLEA2rcQIn22DKBZ+0wKNyZzC56hJaaip/fBvkrOxH7oayNq7jfpBTW1C+qf0emD5w2ogTOQ62t2BIZlpDX4OmiTxk2a4kTB1D8vyj5zw8avgfazz7EyePaZDxiNVkCsWQBaWv0zr5ePF4l5FJvtlHjtdnhIytjWMqTtwy300xweskk8d+Jrof5ZGn0bNYni7asoHlYUSgtl4qKAEUoATSsuoYcX22rsq6QsqnJgXEwxZoS2OZkuhxPKmZGzAZAD0yVTYoFa6J9Ii0YhnXERKX80sNf5WliGaCta0bI4gyC6EkAHM9BlW6uX/+DyV2w+tf8JTGKGpcGWuw5mBinslAO9loDF+u9aai2zgMb/2WQCLYDmeU39s/F/1hlo2lcRdJ8Cjzy8X8Lh5l2171OHNH3bCqNVgmfey+ZrN6huqop3jlW1QG40pybuRhkIMi0WQM/bV/l0bsaOrwBv4g7AOUDh1v1jQbTmijQ+Ay0NzDEi+XgRM+EEoqdjX7WqodTUDzE3IWEMOD59W8427RLdJtK+qkvXP4s9iliypXZhASOU/kwAncIonZFcOBJVXnw3FgO9MsJI21dBNC8t2HCRZSL7UFpZkLFaIMM1De/ngidUp0CpB7y0unTobc50WIK8FajM0rgtgLZUboJm/l4tA63roZ/w7lMvuehFu98AACbm6UIBsZGvjKoSBJ60gJgGMaYWlbXQhr7NDKDJ/i0A0ATPpHADQBcLBkCrbbCvOgaDVILQFgfogYw69OURX33bp25bhWc/6uP9UbX5us0q3vF/XvU8MPvzWTUDCneU9lVU2tYlAvNxZmncUf5bQLTOUrhN7X1AQMyvr29kmEmjb3Oion2VVEdKq8K46qAKwQd5D3wgtOLB1OzblUTfjvoAWny7i7Sv6sGGnYRtliVGTB5VdmmIV0kdtbSvmsASMy+NLzXfH54CEO2ifZWQOOJG1+QA7KvkZG8XRf8M6NsH5Wy6lFAqMgv6tkT7KqxLvVJJ/dPQXueFzX5ur+T8rXheLlUHbcFzJY27LCa2/aKBjX/6uYveleyLQd5RxlGYKajRr46irgNh6lNnTT2qD3J8AM36U62E7Gf+aP7MDHQJC4CSX/9cBJiOntSrIr2YZFrRU3U2MYH/yN1jalarb8+Lo5l79FWe8Wv3sUm18fINHf/nVbY3BeYmyHI4lPNV3uczzou8n/240xs3fu2zZj6g9lwrb+tNHPaPCbBGAmhpyxFORKx/FupIySWU5GW4jj/eg/gsqD+updlXJQWpVi85dZK+3XZ30NondqcUA20eG+QiOS+4T1YlZkEdznPmlHl4edzDOIWgZGQSq7WyF4UtUQz2VY18gDerO7VKPhXPAaCltjnvYQQU9Ek5rItCqUulSlRoFxnnVFR6ztDNzsebFZarOW+rYFkljdsKiVkQvZQad/KmH135is0n9z7eQLDwH9kjEBC7wwiILQTQvhIyqbTM/pHCHfDe1eJhGkDjRe9nZKDxbFWx00DfFmJfRfXt/VDfdmfdBd7WFjzbLPr6s/rV+jNxX0JUxUMVdZhF8lN5Xf/sle2r5pkOFBGLk/FQ9h2fFw/T3s+2dICbN759WjPqnzlYpQEhyfRtPhJ5/SIfjf4As/cgYqKvYVLgTrCEzRjqmXavFfsq0ipDoc9aQ4BwjnSTUN9GHaWM5c3im4L9lkrtAJAWWo5F+nYao3RaDMlxUR8gzQLazi4EkxA7KI7PFDaNUqQSC53tKVK4DxZcORmrHDZ5prge5gRCKP4Lo5yXP1YoqEs3vcn5VW0za2ve1aroDQJou7YOqnFb5t4iT+in/fvZv3fmU7a/lmzT1jRJfd8y95uUmv7elM726awzFZF1JjqQgQ4qIPs9wPoE0rfnAXRJeX3YnT4RAS8EaKb2pdUh0Nfpv0lQpgGzn3m2v/PPG68YVj07SJTtHCttAW6yzEKkbvYnM1rd3MZW2WM86P9s406rb5sMdBBAa4X0wCZOIzevpdG32Q+kb4t8vOC6rYhEqyb0lcZtLe8XI7hVw82wH6SUAkR99W0RD9il2p5LLGaeRalvY/6GbzJm5hoiKqRvyYG+nYGAmIzl2eJGJH17CltdWblUYs/B5kUc9G3WBUo4yFqYEK6+ncE97McmAO9FwFHS9lUbsTQXGefILqpPH1DqxtP3OqEyKGxV71satyaL4nU0P2hbyqep3Oc+99g9T7ztzPehnrg39GrcuMCpH09rayFd/1zOAvo+0BbIAMw4aIEyeMGNagCts8/0f8ZagPXPWyEush3LsFb1Uj0TAa5/7HuTaupHM2Vfa2Y4gzZWPH0EGwmbf3+zSgyIHMj1tFBDPluCLDuzz/mRnAbFrG9mnb0F0Ivsq9DerHvW2ecggNbA2c9CV9SoN+JCpdG3eb0kIcohZC3spbVA37Z+yRKmu+XGiBj6Nh+yAJ2JtaC+TfAsir6NzfVSj1z6Njct0qANF2Sq+nIMl9W3XbnbR6Lo22z0XAzq29yuFjrTM+5HQd+ekKPWUSglQN/mCkdknLMw5+mDNzufXu652+p/b1UEVwPQ7Mml7KzKddD9W7r6XnzvZbfi53lhL/CwCtx5KHBTGXlBPSrBtPV/JoAOqh+jIUz2mSAaAJoCYgDTkRN8/+dWR8Uqvo/q24f+Z0TlRrBBxHvzwVml/3NiUwIZ6A0qmhS8676K9mnUR3SN/dfHwOMula2rLNOBPxfFnAbQhrptQDT6xtY/axExPscaq75t6Satmlwa0bbMFvKRLvHxshbo25wNOOlLbP9q8SfGyxqLwR4sT4TkrpYe6gLVtyOoSYx5XYLp24ia1G4sWgTTn+dkq28b+jYkgjR9W8ATt0zflsr1QjNzo+4R0LeFeIZr9W0X6ttKqPo2pJWwVXFW717ncCPWeo08RytHXHBdbTPQ9qetgbYsvjKA5rrqmZ887/pTrt/yF6iZDfVzvoSs8ejXRlEDDAVuS9lGPSpBjbYaCqgha3azn/mz9G2KcBE4lwCgi6yhPhX+z0KAZga134e/DPVxALuyfZVP49b3Shk9/Nd3Sp9af3a/BnGdY2UtwA2a2QfhMf6jaaO+XbapQgba/91moqPYsDGq76yBJlA2v2vWQ9k+zVDtGw2gJdK3mUORQrmtjBpb99LKyXxlkbv8u+09LP/O8L9DjPo2FlZU3+7Gxq342bijvt3agaGFoODhS/9nqRT0NUHfxlMrsUeO+raLp9Q09G8KQrleegMAs+UBAGjQoiUcLoTa5txNWH2LTFqxavErgwfVHzofdpiJDtXRyggIAmg+r4N2VlaJO2hpZUF04sxnbtn9lA+eextAQahVEooAzqNfRw0wAPC8hZUBN2UA7WcDFwFoAmcAJFK3XexweT0ASCf3AezIWNpMAtRNfH9K76abe5vfIChbcOHvhx47qOufRdhyhWqoYqMfmxOjd46p4nhBx5cFycFae9qlads03/85wo0bn77NDLRmPmgBMauS3ngALZG+DQ1TmdVBuO61QN9eS+rbth49ZNPH4svBYrALwLND3259TzmlKNpdcBaO4KFM3259+9X9jRQPK+AeJjHziKZvb8KDa1vdzdGyE+RB355E3bzULTsyXUjfnpRE3xatvk3Q/ALQt/+tZTG6gi9qNYAOUrmDWeijAeiuwT1d/S++87K3r9vYdUqYadzZw1k1cfe4pi/PZ6BNjWow+2wAjC+yhc5iBprZZ03fpgI3Xg6ozjEKbQkQEGNm9DA2DtKPZJbMPjMmqTy+6fc2qsQgdh9bGXkrGBBhfmt+LK9G7xjTFmkaPPv1zwuo24GsNK2rCLQZb5bGXS4dsAC6wf7PEunbJDZJfaRzEiWBUsY2W/XRtdbo2+yPUFOl/G6g+jbp2yLzEsFQEkjfjoL2TPq22MPFtc+Cvi1125FrLtK3Z+X4+C6OlZjyyvRtAZHE7O0ckidpqVwvXD8tz0jfFrLpounbJdC3PaFt7qnfRmfVhf3/4KBuMXxHK2GMBc92jW2z0EE17soMtBEUi6nk87540Y17Lhv+U6QuQ/u8n/3VXHHmh9NRqB07BkAjE0iBJ1K3+eeAjZAF0AxwImiYhM/XPwNAR3Z1q+gmLMVa2UOrjM9CqqgOfuGIpq7P07fnfaDtPUTXRdXm6zapaHdou3CVLdD8j3GTYuaBWTX3U6hvYyPCZJgD/s/+75rKXVEyQLq8VeDW/ROsv29w/bM0+jaHF50RCXoEDLVFgWZrbSVeu70Za8Eg+R7svYihbxPk++rb4tudNYmi1LexJnB75Kpvc82SR9FLhplPmVt3Hin/E5j1CxK2uqqvLzwSMmlfFd4l8cILJ317CurbRaECsoz7mahyDsmp+XfBdJkrbRRJ30a0lACNPj6413l281fYq/uGVj87KzPQFkRbMbGgH/RCNe5nQY37A6e/O5qIMlkUymPk2+P7C49mt8LnORpU4NYUboo4aRVuU4OqFZDRGiT4z2eg6f9sVLhjp/SqSH/4Jxpef+qhtBq9e0Jn0S192yiMk8ttOAO8x+S2LrXhsg06E905VtYCxUxRjd05rtypohGo0xZVtvZ53vs5qhW5Db2brAeTfTZZaAJv9onuG82AIGpsrICYNPo2Rxjp2xK3dNh90qnPvAervr2yERHOd4vZDOB8DNAZD721xTL9rGtx8WIWWsgRKcVVDL7JYr2fsSjX9O0iaqAlbjsy+5zDA5D0bSF1rJWhzbCHRQtefHoJOHjBOfidT7MKU+ami55jDuMeZsK/LmdE6H0ut1tlPJkq+Vgb5EpF9dyhNzr/FdYIbzWSCQJom6wKZqAtlTsInvXvMWShX/XQte/s3Zg8M6yN+cB/7vtUv6uu6eqJrWfG2WYDCabLAJrgOQigkVmct7AifbukaC0XPwM7dQBDYT+YGR0BbT316/Ti2ucAPZiDuf/0PtV/BgQkGmk4HPYGatD1pR9Jq8n7JlWEwj9aGIzg2dQ6x1n3rKnb/LPJTmv6Nn4nWC4DaKu+jb/T4mE8GgigObilAVE+zoUuAzVNWGrm3A4LSXZPtQxlKRsaESwGewCg7QO5lnsL5Xu4qA2VM+gyrYT5O4ZFLSqgQ9mcNV1UAUUvqR3+bN/qJWRNV3j0N1E8bBYgKMU+EHj9BEcOrj9+PLCokDIAjlOAZycvmDKfRazsk0PfxtIc6ttDIOfwqSTvwOU/EPPUlf17w0nf1svnFjer/T4LnoMZaK69KzPQC4D0i+659Hnbzx+8EScJJbL82t6fvWXH5p7rBrZ0nWvEnAKgxs8+k05LKyGT/jMZaO5s0QPa9S2sSj1Q7j65F5naUN7mgpBxIWx18POHVWGS9G3jbW1trPhT3yXvFb8PP3YIWWhMQB0AvaJhx02Kie9MqszDaV3LbDPMQc/nYEZ6oWAdQK2OOX/jxq+976hvm0nEej+3eiJcUQAs8WaCZxl74Uvf7Vryfrb16BJiKQ6WUxIvCde6ZPRwV5ZUXEH0baeE+bu0Trb3c3YzckMb27B8bMSsiTVXEVE/jpnHlbbdO3//ngPTxQQ2MbjoknDQVmZyQFE8T+TBuWYM4mHjksTD4r73s8g2p2nPGwf2qr1YuWrCRRiPVj8/KwE0/8wkBGcBm33mT+tqsoDGffXek86+8lXHvRmAgBXx4TpQxvyfz/7ea4/d2nPyiZcMPgfgxtC4/ZfOQGsqbQWAthloZJ4pIObip9qIsu9dEFsQICCWm8yrQ58/oq23CMoqa6DtRkEkGVEbr9mg4n2YgFoddeGKlJVdDaaOwmxBjX1jTHkZ188s+8J0ZQp3sB7a2qUZ1oOlbnNjQ4No35+7Q9822VvWPwtZgiyIG1trK/LR6N+JpHrhWgYtcyt8eIV9euNypHsteD9rjiJeoV1eVUQN2UOlhIp62EQOfZQsEfEuM7cAbqXwLcFqGaOMFS+DWXNKLncHKy1T+yzJ+zmDmJ+l6nzYZ8el4h5//yjuISfniZt216u8R4lUWW1Ox1vkFTPForp84xud79c0rtv0pna0bJDGbQG0VeQOqnFbN5AyiB7c07P+xXc/9u3rhhNQ4w7XUcy56X+5/t5X9yWi3Vc/f8fNiZ7oOtSgOjZLyPrTMoDmytEvDNb1zwDROgNN/2dkoSMAzzEBAmKM8plfzqmJeyf1ImZenMrU2Gp6sN9NscGY2nj1RhUB6OsctbeAbuMHZtQsBMSo7m4yzUagjrGl44tWVdyoAaVbZ59tyYC2rwJA5E/t/2yU362FGq+iUWQAaeJhvHdWBvHxIvHoeD+Hq9ckbQZEffEw0TMxQbNV3w5XKCx9NajNigN4YqaWcsWLrzOHzGcG9c8itx3pdoJLn8ZWV1Yud8dz6P18XEc8rFWjiHNNGrPlfjnezyXU9s+5GzFFioxztvi3crPqui3vdFKt6ubVfE87ATS/21K4bQZ6ORp38oXfuPhPdl48TFW2dlz7km2cnSkc/uBj7359ZryYfdZbT35N/6au0wBkoMZtsoNWBVlnoAMAmurbZQDNLDQtik7qVdH14bd6omjYCHyJ0w9nDG07YI2kQVoAnSW3J9XQJUO6/rtz1N4Cbt5VY7ePqyIy/VqEjllnv86ZgJmA2vhA+3HG3wPlAnrTRoNn85Ojphx/DQTQEsXDmH0W+XjBdUv3fuYssJbEw6x9hITZTYuH4bkj4VqXnCm5xCJ1m4BIyBFB9jbmCRYPo+BW6li54mGIEyMehpkHVHqZB9JzUVDo41vkXD42K5xpav8KnXG4UXcQ4mG0PRNwD0zK5cFyyZS4whHY5h4u31F/NnSz8/GwB3m7WteCZ/6s9INeyhNaZ6Kvet0JZ139uhPeFolEwqQl703vz/zifZfc8dbsiJu+4TXHX33SxUMvjCeNGrdV39ZevL4Css1AWwBt6dtcD8RP61ORnvDvUhdpX/VF2le5RtVZi1OZemet9uxHFwd0LwTE1p8OuaZ2RVzYR2KV62P2OXs4p73FSbtkptkA6HkKtwXOtgaaYNqUC5i6ZzIf9E8dd9ZazCDnRmWfg4NZSjNTOIyEMonLKCu8JfHabXysJfEwSZsBVjxMcuzoGBInHoaNTShvR7yYTPq2rjfHkiu1CyhU6LYj2X5UUJYsHgZXV5VAH0SECENxnIK67WSFXG+1BQzEw5xH5Ci2l7yISrnD2FuUU69dbnbsD+G/3zoZ9ZiBtzqgtob7aBecCdK4bRbaqnFXy0KzvIyvxOYz+oae/5WL3t4zmDihcQTUejvJ8/b/cOqOf77q3n/OZ93syY8dHH7CK49/R6I72qez0AAzOhNos4F+BpqZZ519poiYrYHGyjJxOhS4BVCdM4ey6shXR419lc1Al0GaD9D8CBu4eEj17BA8idYbIqv4fAmWZhQPy+7L6PjRbAaqa/vZ5qCImPk33yqNP+n9rC3TfGaAXwPNy7C19Y0C0NKyzwxJSuBI1cG1Ss/tmrxXEcqLPsLdz/BvEdZ2p2I2AwAgEtih7epkn2vr2Aa+i+JJpG9jFdDAs7bwVMw+Z5D5zNM2SeDMQ/BM8TB6P0sWD4ui/eOk0Avpgzxmx2k4r0gWDxvHpteYELVzREah1OWLhwmJkYXTmIu80QcH96qbwiweZi+5XS1sAXSQxh2sg7ZCYpYZNy8mBjurP/vchU/bc+XG5zPJ2cJHyNG+qvTApw9+/BPP+cH/uHmV6x6Oqhfeduat64a7TtUAukypnffg5cm0ALcG0ZjT6f8MEO2ti6n4KZD7F0B1nvrpjJr87pRPCw7cm80++9EVwf0PXw0BsQGhO9dtCrLcaE6N3TXOGdHQssvZZ1K2YVmlrawMhdv6PmuLK27YBLLPlhnQDO9nSyFpUxOt6mspf4NKvtBMHiu5Cav0HJaJbyXXbt/Le+ByRPI9BO9bymYAWSy0ropKEd1aKrhs7bOU+9DiYRAGBa1S7FHEiE3tlp19TmFZOSPYRgkzphdHH2jxMCHHLDaN0lKVRohGscLZ1wX7LRniYcQUmRLFw8ivE3lALVc9bnCv8yMJV99OAM320blYvJajcevss7/u6jr9SVuPfdpHz74tmoiysKLtB6i27h3v+PW7v3bLL78P3kSOw+5pt570uBMuHHwRsoUJZqAXUmnNJRM4GwAN8TAIiBFAOxsTKrYbNhchV+AuQexs7E74Pz+SWZh9ZgaanRpYHceH4mrosmEVTcqYhNoeUDo2PDX1o2mV+sVcOftsvJ0rfZ/9GmgtLsasMwaTBdC+dVUz6dvSxMMYm7SukrqM4nULJGYtGFJS1KprmQckbQasCesqdgprn8VZVzH7LPT5x42KHDKfWdbdtmvJWMtoXPo9OvvM2ueC0D7gmsBB4VFipxzxMFpXTYFN6QrlGjHuJxEvIwDQQuK+WDLWVVBSqm/AtOPToG87JfUJgLo/cfY6Imb4ds6GS9G4LYXb1kJbwVlL4+7q6o/1vOKnV721b1PizDDQuKGgnf/My+6/9Xv/uu9XiDsaa+SPe8z6vqfcfPK7kr3RbcwUWvq2sRIy0blAQIwAmgrcO6DAvRW32ih+bZMGAuufD31pRBVnilrpWdfXkiZsa2txj6yDZh1v985uNXD+IHyt2xluTWqIJp02P11Q43eNqdJcwLrKFw8rU7eDtdDIPDPTTxq3rnkmhVsDaL9vyAqw4nVcBjWoK6TRtzmJEEBLzH7ymknflnjtdpjYe2hQ+DVp9NV+WimbAcw+a/EwKVnbpbpAmnUVx6vL7LOcRfiipqd1VRriYa7QTKK2rsJyckrqtilNTjBzxmEfpnNGAmZPjlPp1lWEcAegvE3bMwEHmzzr9quczj4LiJHFbZqGSv4zhm51PiegufUltrOV7XfbJFa1LDTBs6VxL8hCP/eLFzz1+KtI43bavr3l5kupjz/1u6/75ZdHD+J64bBpQPRNHz/3tcPbk1cjI4irDIg54c61fRUp3ADNtFYo+grcMSpwk+rcKITTpEhMH8ioEXgTK3hXBynCVunZKnATQPed0a96T4aQRMiz6k1qqpWfFnEx/dPpsnUVadkEzYsExHxKt7a1IsWbr6BwGGugNXA2tmKN9n6WmH0mdVvoMrBMwVl5QIXnE3ZCb+eDp1GtwfgnKVfChkbMt64S3e4SratQOxx3BVtX6Q2LNWBdRd/nXNuXiqueeox11R48xIXcg0u1c9Q+c/NF4sG4n8M9HJRhXaWnRi0etkGqdRV3ib41kVGPP+5tzrSUkGnn87QSQFeKiS2lxq0z0afesGn70z927ntiyRgTSm09Chl36v0X3vnqsQfTVI2zADr39FtPvuLUy4dfA4DTpW2ErBqyBdCawl0CiPZroDEK4mdAgbsbt97OnqmhNSd/NKWmfzzj07X97LMvIMa/DALowUsGVfd2PABCfk813HZL3lLKl9TI10ZVcapgLNDKPs9IpE1pAAAgAElEQVQBBW6fzm1s0kwNtPEZt37jJgttPZ+b4f0sLftM8EZjByFLkAWxxqFjxcNaEoRN+BJ7D5Z61ISvaOkpxWwGBLLPoqdgrhL5dGUNtIQD1xuBYjXVt6VQQBc1K8WfmH0uCqq7rbgJL4t7oHiY2AUIap9joM9HIX0Z8sSKbnqdCsXsOAMALbXNOcfsB2skLWOVw2RcrrROZT0hDIXF83cp4qnnrN/r/IeEqd1eY7ufp0ejcVcD0OU66FiX6v7L+696/eDOdZe2e2bMzhRH33POHa+ePZCdw7Xo7DNfJ1420P+0m095T7IntjOCuwnWouoMNBW4oWBNAM0MdAkANH4mAHQi3JQRZpWP3D6mMlCHLmc3fQsr6//Mn7xHHsPXblCJIamax60dzmzb1K9TauoH08Yk3YJn30+cCtzG+znwIm2bINpX3jYUbt+2ylqKNZi+LS37zF602ed2T3qriSju48slIJo7luSVvFwfick+awErbL7gGSMhU37UdqfHIwG0lGMtZJ8LAM4E0BJrKhkniH1vGmuPjNz1h8k+7wZ4FpLNdfGEpfJ2Qahah6afY7bcj+xzScZqwS1nn2V4VVdM4WzxR+IxdVHv65wjUqZ3Xme7oyMIoPn7UmJitg7aAmj985mfOO/6U2/YchN25do6s6Qm84++9/RvvD41Xkj5j3gKieVjMVV8+cfP/YvhHT1PAqBx4F1dptJaATGKiJVAg6YPdAkgKAG6swMRqDAftFc6+PnDqjjN+ud5f+HgBgEji/cYSUKBGwA6JsDXOgxtXky7UN4eU8VJZJ/p52wzzb51lRERCyhv2wy17/tss9Ca8dBE72cZ+7LzPcoJglSVTva5PVHOyZ05oHBvDdbeNnZDo/ZPtOmdzD4DeMbXgnVVJ/vc2iDS2WdYJhUhXtX2peIqbp1JijypxJh5SuFeUy19d9CRiW7FAN60igZow0e04FxCOdNkLAhtc27UHQbEmJXh2c5EVd7rhvr2oNRxmgdWuHXwVvX3EqyrgqOq3QDagnib0FoRjfvkx2/e9vSPnfMPiV7yW9p3zBzMPPjuM+64NZ9yMz6ALmehn/z6k847+w82vg3iTl2A0Piff52sfy5noKHCjQy06omqxGl4WIW8Vjg3kVeHv3REeRA+M6Jo83W2tgaad0kAHd8IBe7HDmuBq85x9BbQ2eeH0mrqviksVzzj+eyray8QDvPFxGwWeoF1lVXe9gE01z1WPKxR7C+dzBY2VXeyz+0dfWsp+yxpMyCCxWBPJ/vc+uBH9jmG2meYDbb+uxvxjZouDzEinX2WeQ9cfyjx2WeAf1pXRYT4EOs2hw1rXqhlG+M+7Wef6X0u4GDt85w77Nc+y7jmQLPChkj9CuuzC6G8DU9cWUcYWnspGjdnbavIzfWX3fRfQON+8T2XvXjL6euf2M4N0olH0j98z1l3vtPNullcZxk88/fjL1zf+6y3nfaBrnXRPUsCaGSfNYCGeFjiRDy0QgygCfJmfzmnJu6b1PUtGjBjvuFPAjVd++xHFXfGeo7vUf1nwspAgK91u4cu4keN3T2u8qN5nX0uA2QA5jh9n/165yB9WwuHYWSQvl1Weqd4mK+I3gwALS37zImE2ee20lRWGVxBsBaGyXo1tyEJcNZyf2I2AzD/dgE8JzrZ51q6taHviZRiqH2mdZXQUYtFuUpvA4jm1qPAe1gT2WckIZh9jiH73Kjd74ZGeZWTZTE7svaZ8SPx4AbAEWbQ5VCh8263SnscpyLbvAjrqrcP3OK8TmK4hGFmrEbjZiQwgu3LrlksiLaWVonHvfHEc6945fFvATht1/rYG/n5zLfef/5d73eNB3QQQBewai/e9LFznrvluL4XAGTGbAaau6O2Bpr0bQJoZ1MXhBahERyGXlkimnnNo3ePqfTD9H/2M886y7mw5pZAm0f/+QPaxsqKikkcJC25ZjTX3G9R+/w9bEywbjEgEhZnxjlA4S4DaNQ+830EzvR+NrXP6AufFaCtxbifoUfYvH1aPfcjrfaZt04ColRjh07tcz3R2vjPStoM6GSfG9//NZ1RZ5+T2P2XW3er8sw+wzZJaNHFfPZZaB0uWt5j/FB5OyIkmys9+8zBzezzAYiHUUVcwFHCXJN2h1RRF0iJPH6D9e7vDex1fivx6sMC1XgdlhlqwTMTXdVA9AI7q21n9A0+7/ZL3pvsi4Fr1JZtOm/fdye/9I9XfvNjajGAJpguXPX87Tuuef7uD8VikQ1BAG0o3BAP0wAadOhjkrD6g2BEiA8qRB/64hFVgE+xBs0EbQRnfhbaWlVpAI0eHLpsWCWG8SBoS9eEuCErLk1nn+9B9nnEZJ+pqm2BcrzLz0ZbSjeFxAiedf3zvHWV9n22ftwd6yrdwtJrn/lYlEmgNAEuCXDWMltIyz53SVGsXqrxpSlvcyFTWgPK2xmbfa5lVITsPTb7TOVtoZlQmINi/bQZkz9eEtZO2u4MsyPFw4S2uVb3R+2zMyMn+5yDwn+mJDT7DPiDKH8LwPPfhWwGqflywgqgK8XEuG5hVC8QEcOfdSb6eV+9+MY9jx1+DuacdmjUeL/62sj//egf3fcpAGhL4abcCbPR2tJqeFc89rKPPuZdPb2xizXaxGFExAx4dqHE7bKeeE+Pim8J905SYbaoDn3hMMQ5cL0WpFn6tp+R1vfHCRW9Nnz1RhXrlQwBah5Lq34jNxvmoLw9DeVtnX1Gc+mMcxy0bV8wrKy8TT9o+kIDPLOunHXSpM7TsoqZ6OBGhq591ijmdzP7zFtn9pkvicdayD5z5EtXD7exw4mbVmISchNRULcpHtaOB2JDxxoXtdyGlnJIV95mO+chAJXZjoe40Oc22X0zWCqm5TIAPIe1z8w+C7kHQiGC57yQ662cT7T4Ge5hH5S3hWSfucaeg++zq5+w4g7WPo/i+XRF/17nF+Ku3i6tQ3LhlsZtM9FLZaEr1bg1gD7h2g1bn/XfF/xvgA1uxbT68O7/5P6PfuJPfvQl/1G/oAYaf0cQ7b7oI2dev/Psgb8DvTZJnzwGPwG0Vt/2M9Dxk3pVlNnaEB/pAxk1cvsogF7AKokUbi1aFfR/xt/1QIEbADoC0Nc5lm4BN+eqUbRpYaqoYvRxJmXbB8+kbzPTrEXEmG22ddC69nne+3lJ6yp+bYMAtLTa547vc3tHnc0+W2pRe6+m/m+XlH3uKG/X398rPgOe6Q58n+PifZ+RfS6K9ZNV2vd5CktD0crb0MWVUvuswWccdcNyYwYoVKlDiJm5qAjdAq28DY2FjPZ9Fri+BukW+1x/P6TULRAPE8uTClMGWi/18bLrdCsiZqncVkhsMYiOqeRrHrzmTf1bk+e3utgWgVy69x9/e9vnX/Gzb3Ea8QGzrYUmeOareMbjBgaefsvp/xJPRvcQQJO+zXpinX32s9Dx0/pUtL9dpdzLLxeYKZ3+yYya+iE8iiuowuW624CAWHxDXA1eOgxbrrCE2fL32Op3MAZmH5xT02xTNJMGydr7mdlnQ90O+j5rAG3p26R6M/PMumf8bgTd5uvSf5drn9mPHeXtVkfzwu/jRC23AnHhvXCJwt3a0Gd08WyJYTlCAC1wWbWw0Tu+z60dwJqGiwU56dtSC0eYfSZ4ppiV0EP7Psd3yck+a99nKG8XRGZCWWyuVMqvfRZCP18Dvs8PJz11dfde52Ghw1RfdpiQTVBMzGoVVauDrlTj1rTuP/4/511/yvVbXgYg19IULoBw8Y63/uodX7/1wR/y8VPlVSSAxqv0ui9f9Pq+jYknI3sb0fXPAQ9oF78nzuxXkXXhpU2xXnv0jnGVPZAtU4UX0ripWIU79TPsyV3dqv8cKHCHWFW83YO3MFdE9nlMufhZrn0mNRvgmcBZZ5/9emj7e4QAGy/Stq3vc9mP22cBWOsqPcgbMMo72efWRQonP+meyWut9tnu2rYuClb5TZh7u/G0iRsNR7mHtNpnXC9rn+NeuDVMjhoQLn2fd4IvByFTiQfXHTb7LAQIVTYzCuOwd4ENjNgGGT3AcZqF6NYMfZ8bsNBox11zdY7ss5OSscph9jlXWqeyHovTBG6TehonvfmrD6g3P+2TDrdJxR5hinh7LUHwzN+DIDqYhV4gJrb1/PXDz//CRe9IrqdpXusO0K8zX/zbn73l2+97iDx+C6ArM9AMEveZ7zj54tOv2vRulEGvWwSgcfcaQCfDm+Mopl11BP7PxTkX4mHWuipQd2strPggww33ntmneo5b12pSQOs6v85vYvZ55mezaubHMzqLrJW3tVDYvOp2nJlo3/fZCotZ2yoDnk0GWou5caOCSWhffdsi53oBtKXghmmyOFrT8zqZfeZSVso1B++HE5v0zC3vQY4Uy9EHst3QkLBUieFJ042XxLhf0At227nOObZVH3dAF46Buo3/b9VXNvZ7dPYZsyZrn4VGj8dV1iS2HvMygFC1DvQcqJ/r7LOQOCpiVmTtc1Fuxl/NIF4IoIX4PrteVNc+e2WybmOnghac7celMXX58G3OTAu+q6lfEabnrL2WYB20FROrpsZdKSiWfNGdlz53+4WDzyCGaGqrBU5ezJVmP/Oy+9/0g3/f/xD+erGNlU/hxr+Vtp/V3/OC95/xvmRP7EKjwM36Z78OGsApfgYANLKNYT1yIzl15OujyqPgmQ/YtGhV2TbJ1EATGHJsr794SCU2QtWwXgQX1gap87pyYzk1/s0J5aZcQ8suW1cZAB0PWFnNg+fF2WcLntkXbOtGWlfZwRimiWK5ZqfQ0yBe4R1JS98Br1mKUNVSd8FJmwBaYvtXuycpmwGsJCN4jrIWd7lBEuZ/Z0UcC5+kZNH5uCt1od2xCJfa8i6iPAUjkxK5LwKjh5v2GSwTSd+WeP063DFjxmEdFhVSS6ypz/A6x0tqm6sCYv0g1qiMHQEHs8+ZUp/Ke2Iz/jncwyuH9jrvF9Dcy15i2GZKS+PmT67DghnoylroBRlortmu/NsTzrj6dSf+Pex8uAZtyb0VMu7kJ577gzf+/DNH9uE7q2WgyxRuzpE3/de5N247vu+1qCeOEkC7PoD2CJhOB4AGaArrMfeblBr/9oRWiragzVK4bfbTAmgnGVGDjx1SsT5MTB0AvahLPfT9BDyf079J64yxzjL7ImFaOKwagPZBNmukuWlh6p9pJRbw4WYSWo+i303lbY4eCFOIVX62k1pY54BarsvSz1syAddyQXW8R8xmAObkuF/7LLrduSjnE1MKsU8Lh+HZDUGf9piA1BHc9qOahrsR2/+wTGrNsqkBF73wFB6BEMFzQQYQqtYAHjVw42AAOALugTFDterJAeWUwsuaPGqg8R4m0NajANBC4r5YSqhUaRCbLQJipLLxkVvDf3fEsurpfW9xRhs+CbThhGF81gYz0BZAL0XjtqVpWo27/5iu3hfffdne/m1d57UKteVTxbGPPfW7tzx0+/hhXEO1DPQCAP24P9+586rn7fx31KgOQjzMcQvIQANMed1RRRGxSCycAJoCYhQPm3lgVgM0gj790t7DaG1NGzbhxAx0dH1MDQBAR7uETq5NHIxsy+wRZJ/h+4ytxIBwGGqaCZwDStsUETO1z2hra1tF8Kzp2wEl9CZln6X1Hqv3hOpS6h1Dgs9wzgC1DYi1ZltlhcPC+KAM9kgkkH2uradC+C4uaG3ts6jsc7eKQX1bKvhUReQbmH1GBl3ioS0z59D+szKvX6+ZWLSTQPVhREgNPdt8Fk/bTLcY8LkgtvU8g1l9H1gjBRmrHBI706UhVfREskS47M3hFv7X8F6HjkVr4gjjusBmoYO10JVUbivwamncGkDjlXjSh8644txn7/gbgLmWbNFkpwuH/uX6e2858L3pMXx/NQurBQB6YGM8/tL/OO8NvYOJG0DjjmoADRVuD17JiVOhZAhQFMaDoHj0zjGV3Q+rawJon8JdSd+2ADq+uUsNXDjYUeCu0pluvqTG0Jb5kTyyyCb7TJBMCjftqmhjpenb2gM64PuMzRVmn/kZ3f7a99m8aC/OjQweVrSt3sS/tEoyDnhmn1uqItjAwUrajLQ2r7x9PtpbMvE2sN2XOpUY2yo+/PCUSQBEh/PpUWNnScs+c64txXzbKqHbXqz7TB8DMEHVCJnR49G/dwozD0XQRB5IzUXBAIhtbVXep/5Wgm2Vrn3WdcMC44ZlIkewUpiOidgA0HgfZSIE0EK32EvYJfpMRqlnbdvrpOsPwHCcIYyRHwTQQSp3sA6av1fzhE4cd82GLX/y3xfcFk9GhlsxstOT+X0fvOyeWyZ+nZ7C9xFABwXE+GdLSOOQ1fvqf/Ta406/4InbPow/9Zcp3P0A0KcAQIdUsbpUKBUOfXEk4s4UohqwEbhR+Kpc/2wow9wN5lZTcme36ju7o8BdOcy5EZH6bVpNfQ/hgnZaWPtsALMRDZsXDwvaVh1NebuRtc/ShMPYzh3bqvY+VCQBzuVaivEvxbYq6mefhUK4+a4QaFsVc41wmBQK6IK416ty1FKmKRwmdNuLtlXTGKm6hjWMy9nlZhpcv7at2glcJCSDTtuqmV7l5IXWmzPu05gt9yfFCIeVUCYy5w6rkkB5US2LVFJH8q76vS1vdH6y/IiQ844wzjj2muwavhqNOwigra2VzkLH1qnkS+664uWbT+37g1YUJaVGcw/ddtHdt8weyM4FwLPNRGsPaP9lCWpq3ToVfeUXLv7XRFf0nCJo3FDyxuo/rhInQYExpAA6PZE/dPhzR1QsqrZaAL2Awh2ouWVtd88pvar3ZDycwxhhbRyfhamCGr2LtlWupmHP+z774JlZ56CYmO/7TPo231/2fda1z9bz2afR+7XPvL3ftewzBz/3ZiXmINhtNvvcxtCs66vFAM4a71KKhzX1KJJ4wsTWgnCYNnussYPa/Ta0dwT1iHGZdErTei6WTmlQt12ZIlCauq1tq5B9FqKgXBm2xrYKGxgxPr0EHGzzDNob9G2sPgRccJVL5Kr8MOqeUzKUw41tVa9vWyVvQY0rzuMebnuvUq/eu5dSl2vnCGtv2DroYD20rYPmT2tnZZMeZQo3/i1xzp9s2/PE285+ZyxJVYbmHrOHsw/edtE9b04d1gD6aBTuMoDG+5ybPn7uczbt6bkJ9O2EC1VrZxgA+oTwAuiRB2d/eOQLR4oDG5OPscrbFkBb6yTb0gTQfeevV907hNTzNDdEymencNjkD6dU6pcpZPDxzPRFw+azzqbemRlnTeX2gbSmbfO9lrodqH2eF29rHHXb1k60qFnq/hpOEqSbCN0P19ctuIJS958Upepags3Woof14Ri8hziytsmObVUt3drQ9xjbqh5ACIlbdmgKAs4sZs0caMNCD48bLhMAc0Wh2XPdDViiJrCJQTqfhIO2VVNgFrpC29wXDnMgHCYlu1OEv3yqNOzbVkkIkopr9NSPEC3X9e11RgRe/VEvOaxrBEvjrgTQRxMTmwfRMZV85c+u+rvBHesubfYomTmQ+dn7L77rramRQsoH0KRwc4+LYLpqBprXdP4Nm7Y+4RXHfxBZxONYA602JFTX8RBlCGkG+tdfHf1s6kfTmwa3JS8E+HMseLYq3EGrqhK2mwYupYWVEEpSi0Z1en9GTXx7ksUsupbZZJ8tZduveQ782fpCsyZ6XjTM9322NHrf89kqb/NW6sk+B3euWtQsdX8Ntp20cFhYJ7Oj3eBaEA6TBDiXCzbGkCjhMIAIS9Va7t5C++8ibauSsK2So967qO8L2NzO0LZKqGIEqdvMIM7KAUKVfSBOOIzjdA5PW2SgxZYs5DHD75cjHOZhoytdGlAFr2XGQo1+TKThz/78oVud/2z0icNwvrCuOe11LQWgK7PQQUsrLSz2pH8+8+pzbzz2r0E3biqKm3w0ff/7L77nHdnxPAvjq6lws7KLe6ULMtD4c/Qv/uu8lw8dk/xTZKAjzqaESuwJL4C+78MPfSQ57Z45eEzyAq1bFVSADghY6bvEdtPAZcMq1i+DItP0gYg2cXOuGrtrXOVH81oAzNY12+wzlbeN2rYvFOb/TlX2snCYpnDPC4dpJoC/4dIo6yppIlYc7PR8lhhpnNyki27ZexAP4vxJQAp1m/OsFg6TTt22qttSiH1sb2SE4ljQigQRjHPaDqW3YVXSdIJecx6t1FnJkbqNpR2YABIPTd2ObsJaCdZh9ex4t+rmOU4pHDYDnR5PSLa8sm04xxzCDD8rQ7OA1O08WC4ZT6qvCAgWnvpPZBL/fNNehwzdNXeEFUCzoYNZaLuuJ2/EKnJX0riDityJ7eevH37u5y98S/dA4oRm9tr4Q6kffOCSb74rO5mHwNySNlYE0ZUAOvJHrznu7HMev+X9UOPuBYB2ErvDCqA974uv+fnbjt2UuGZwa/J8bEoAQBO8+dlQrV5lWpmDPtITNRZWsObqHGgTULenH5iBBdgMgpfZZKO0rcGzr7ZNkLwIROsMta+6zc/YTQs0KzP+xjqscb7PEqnbXALKrOCbV0EM8yS83Pi1So7LvU/Cv0vyfI75ns8y4YMfDXwi2uyzhADR4NN4PsulbuMe8thyzJC6LfD5TPBcwoxJ8JwTSiPmOinSj13fHTI8nxn3pG4TPP9/9q4DMKpia8/dnt7oHWmCiAUVaQIKKsUuyENsv1ix94IaFCn2hoo+67P3RrE9UZo+sYNdpHcSSLLJ1jv/d2Z3NjfLJrlpu3eQeW/NJty9OzN35sx8c77znaCiwUZka8ow3jeCNQJBLqsXYRpx0EXU7YhwmHKFwPM2f4CNaDld+1G52pussJX3bkYxMengIItJ72lESS+0TD1qzAktwPTZ8/qN6zas2aRYgmKTnVKXy7b/4f3fY0cseagWAC090PLWwrOe3zEt47xH+tzlyrANtLXyaK5OgAIWpHAjT3XgpdOW33bQgLxTc1t7DgZ404hSLMTEyCOKxpA3NKLAjUPVZk6Wc1ieyFu8tyDUbItPeJ85cj5XUrejAJpAtBAOqwTUAlxH46MFdRv9LCncJBwWAc8REE2x1KIYRNzq0+eqUrexDVFSyoQeG5GyVJ4hUslR5TYY54oqcdwkw5KGFUU1tshudonAMwU6qVKwttnDoG4jAYiy3ucQRnk5FJ8FddvK27/Eg0IIh3lheUpUVbyI5nwm8GyHyKoKRYBP7E3L09Ud95TqDNRtFkT8oQLjXgd1uyKcgxhQVd0DrIKF2c25NvagtocJhxmnrJUtaCIat1Tklp7oRGJi0hPt6ntuuy4n3N/nHlBjaZ/dJG2FuNbSOYMWP+orCROFW6axqi4GugqAxi+OUwu7HtFzcPOZtjYet6ujNQG0rzS49amjl9w59LT2Z+W2AIAm77MUtCLAH/WCSgDtphRW+1NO6z1la13/VS7kDbEdS4uYf6sfCuZRMTBj3LOkbpOnWaSwioBpIRqGn5G0VdTf5O03eJ0bOfZZtc04GQASDlPxbFbSnlXr8/iFg+jnCvqwEk5mZVJwRVW3nXsCdVsmeKy/eU3qJwV1W98TqNuKKkbQAX0Ae4piWB5Fqdu0WeKOVhH6tgrUbZphPmypKW2VqtRt4n9uxaEXcj43EQxoVDtE5xUBKOMrTN2mnM8flGWz8e2v0oiZu8eWJgGVjdhb9RUTEyA6vbk94/xPBl/WrHvmCHLWNWK9Yrfa+kvJkjlDlhCAro7CbYyBjgfQ9s6H5DQ77fZ9n3B1Tu/o7pQe4eRaqnBevLr8p8eHLZ593OVdL8xr6Tkolv856oGm6lbmgAaltmcGS+8Kg2tBb3oyu5ZyPu/6iajbpYJYQNRtyvFcKRyGXM/S8xzN/xwRDsNgNaatIgAt8m5HvNGRA4uo9zk6XhoybFSjblN9ibqtqqyGPOFL5lhs7O9SJlbYRMNpPNFhQJMsECa+3/QlxO6J5ny22iphug10Ie0Q5apYpw+m7mJS3bYDPMNip64SDflmEcOKVEk+om5bfqQnbCkPRanbATWPHukRMA0iXC4wADQFjn7FPMVY2QVnSEhRsTlqQwnGC6WtUoC6TUMkxB2sPJyvKnWb7PtqMCPH59yqfdUQk6XCZ1VYh43sUumBNsZB04pmzAttFBRzHzKpbZfj7+9zr91pJ7HeRi9bfi5Z9MTQJY/XF0A7ncx91kN9zm0zpOAsAGin1Sjc8Crrf/136/svjP/m/XE3d784p6XnYFsU0FXxiALBIZYb8UmMZR6MFFbtAW9UGF2NPiIiN+ToON9mHytaUsx0vx71KlcqbwvBMHcETEvhMPI+Cy800barSVslqdvG2GexLtezr+ljqnkRoRQgAHQ9m9xET9zcbWW8iZpb2Egb9yTqNo0hSd029wRTd5XNQN1OXS0a+M0qxj0TdRvg2QHVbSUL9XkI63EF8g3rdFSkXhHU7VKAzrIm1YRt0o7hoP4L8GyjFUyBQrHmZajrXtXtpDwsIZJEqtvhXKgOK5kClpoQBIC+Ma9Quy8pnZbiL1FhD5rICy0p3BI8G6ncxpzQbne2Pe2KH4bdmd3afWD9YUb1T2nLypIvnhi2ZE59ATTu7Ox6eF7L8U8e+Ehal/QOlgPQuh76/L5Vj/532q/fnVbYc3JeK4iICQp3hFIsY3DJIyoBdPaAXOZujoVahdHVRBOQqNvbvtjOQkVBiH+hr0TaqghNW4qFCQExSecWeZ8jANtGatsEoonyDa+1AM0ybVVUsE30eyN4n1U7y6fJTarbKvqB6JGpAtaqmxayDXtVt5vIcFR3W2xNKO7ZoTp1m+KeibqtkOq2jTvh+Vedug3wHKKYWzUXZV5BqtvYU1D+agVLRHUb3n9Hs6bYhjZ+jxAU8mG1Iup2TM+38b+mSe9IdgaeZ1amjuq2X89kPk7zVMkjdqJuvwfTflZBoVbSpM/WIjdXwRpJAE1dRvt9yTg1guh4AF1FUGzcswcevf/YtpcDkDT68eXmFbsWzhmy9ALWh+QAACAASURBVImAN+xD3WpLYyUfu/SqSyE015VfDbq5WZ+cY5pS8Kw+Yy7k18vfufSHmT++vGHtabf3mpzX1n0IaMQijVUE1EXoxFQkgM4dms+cuYqe1tenk+I+Ew7obOe3O1n5qnKBccmjLGKaZYxzVCRMprCKULojOaEJOIvYZ6NwmMgbVikc1ljK2ypStwk8kw9FBcMVP5RkyioV6y7boorQlplprIwnHZtZFyjPbuxMVB47alK37dG4Z9V4OtEZQIDT1xw7E7xU3JRT3LOkbgdVPDaNPAduA33e2RYTWJFxFCChNlC3w4r2OR3QFaPu24m6bX2rKUgiEPYr1/NhJpU8ngb9lK1CaM4peXdoP5hZf/eEa6w/siK9LEG03PMbqdwEnmmWSxAtwXNMTKyge3ruhQsHzUzPd3Vv7L335p9KPpszdMmTNQBoKZUiQmCiJR5AO8//b/8zO/TPP5cErq00sPxlwaJnR391x9rlO4sm3LnvRXlt0vpJAB3xQFcOIQGg8WvesGbMkamo4W1g51Pcc9mfXla8fCcMN058ol5l+dNBtG2XIfZZAmshHBZNcRX1Psv+pRGRKG2VmBj1nMHGuIgGNjkpH6f6kvQNkd/q2eSk1LO6LyHjpK5ubKRVyghtmXjS0pNuKWObqN5kQ6LeZyV9ErJNSlK3wQiKqm6bGFLWu0QQKqGfWg7vs3KBOpHu5BQrT4rbFWoIQMUPgkjcM+i4pLptU4A+L+YpVljyPAcUXbGoDV5Yy41u5GxXw2qGIdBG1O2wuruEYnT7pXm3spewVzViHevZxUaskSp7UVnPRABagud4EF2Fyn3Oh/3Gdx3S/KzGXkk2rwCAHmIaQNPAMh4GSA+08+x5h57adViLSzD4LIU8vdv9a5Gma0bxqvLy8dP3Pb+gffoAeJ2FB5rAczyA1uBJzR1awOwey29NG3EaVd6qAimrdiwuYtyng4KNkx2hph2hZzuJpi1zP0fFw6RXWnqeJWWbfor+FRzrSD9H4p+j39WAtFV0C9WeDkUEUdyzGsth1aFFfa2ESFUNM0KZHMkmZrVqcc8eom6baJelL5H5nlXZWom4Zzco8wqAnuoevEhZ1R6AiOQWFSzkfVY+ZRUspxNxz3ZKBKNAEbHmWG0rFE5ZRblwNgA8K5InnLqcUlYFuKruARYGZH4yp5BdjF2qKha+USajagBaOs4S0bglgN7NA42ech/wrzYdT3ykz3RXBuUQaLyy+addn88ZunQOPNCkwk1T15jKitJZGT3QcnDJ+tO+VDAJz3znkBN6HNPyCiAkS8kzFv1d/uPsgYse8hUFA+On7ft/zTqmDxEAOpqfWNC36amgZeSBtmXaWe7ggn9cDmgSOQl5g2zHoiIW2BEQ8cuCuh2lbQsPdAw8U+5nqcZdSdsm0CzyaxtShAnqNnVxI6atUjXuWbV6k5WRCs+qHVgYLeSeFvesiiedtiJurB57RMoqWglVintGyioCz02UvKPxNiDV3YmotxVtsCg1WQbPpm0DgWcfrOYuHAIo4kWM7xBOx9QiZRUSLtLpt9WLjHsuzVA7ZRXFPZcqEveMMeEPZyDumeapAmMkfgwjKxvs+mel5eyMDndpG60+xBu7fqoAaGq39NwaQbQEoNKTK8Pa5B4ppsjtcDPPpI8HnN3+sLzT6k983b37t6zc9cXjwwCgK/NASwBNP2nbYEzYUS2AnvBq32N7HdfqegAlKwFovvH7XYseH7z0mXAwHBo3tfuZLbpkDo9RuKPiVqJXogDa2dLNsg/JFSDwn1TCvjAr+t9OVrGuHDpwETq2gwCxiG2OgudoqqqIV5r+Zo/QtsXvWGelMJsxvlwAZ4P3uYHCYarFPdOEprjnRhcvSNLgVD3uWSVvrZlHKlXQLW+d9qS4Z5XyPaPfKd+tUycPnIIbWrEWo94VLXGUj7hbRdsg8j0TeA6qefTIabtKwNmBQwxVwDPFmO/KjtKeLW8hdzf3dEC3AxupIqcycc9BsFwq9Dxsn5Uc54RnVushdnrBHdoyM+vvnnaNarPEGLppjINOpMYd74lGSqsOXY5/YL/77A47MUIbpe1bfkUaqyNEGqty3NPoga4LgHaO+89BR/U5te0U4CMLqW9x/tu8LW8+P3b5+zgGCI+9rfuEVt0yR8K7GqNwx3oxCqA9XTJYRs9/Vg5oPaizkl9KWQlyPpNiZYSOHcnnbCfBMIMX2mkQE4vFPNN15HUm2rbwPu+uut0YaaukNEWjDPwkWEKqJ4FnlfM902RWpb8TPdI9Kd+zMjR02FIHjl092BAqCuEiQ4m2VyrlexbgGXYblGf8NwkWrgm+gkRI/LCaPiLaKbgpJ88zxeDuBHhWhIKb6ClyDR5FJ2LPbRbazlU33GiehmBpSiEaFlSgvonaQeC5FON9E6jbCqy4wjQi37MX+Z65sDXK7RJINKxY19n5+bezt/5p1G05BFV7asb4YRnKafRCJxITi3mh3Xn29MlLhtxQsE/6wMY6mt36a8nSOUcsmW0CQBtjA+Ip3M6T5+w/6OAzOtwOD7RlnG3IZawve2z143OvWvklzfdTpnQf23bfzOPhXbbFBMTkCCIADR5zeu8sltYRp/cGcbEm2CZY5pYkGlb6exlUt3dRB1QqbgugHElLFVHYrnxf+XsENMdUtwWIRodKdXPpfSYKtxj5kc6uj3CYiuCZRMPopEtFELFXNMwyUzQyZ/CScehWX/Ts2AxS3LOSWqzGx07gmThYqhSAT2dYgmerj5IEnUo7jCCsZjm8ngI8q9cGIRpWSrHbSoIK8VC4EA1D7LkQDVPgGYRRR4Bn5oditQr1jR/6NO7LMN43AzxTWxQoYR2iYfA8h4W/TI06V+lWzshheB90aW7TCjVVgnMafWSo9uQkgJae6NpSWhnTWQkg3W9yx31Hz9xvBjyElGytwWXb72VfPT4EMcLFIgZaprGSP40UbiOAlvWPiYiNvne/ww6/sOMM5Fe2jGpJOKT7Ftyw8t6lj6z5DW0LHX99l+M77p8zDiDPRh5TSS2m+F8CknT4nQX6tgs0bpnaqsEdbPEblK+rYDu+gmhYhR5T0SbPs03md44CaJkDupK+HckNLcXCZN5nma4qIhoWiX+mIgF0fcCzkbZh8e6MVS8T7whAq2agqAGSJqwi8JcPQBlvrYkBTWOIjL8KkMIWBc8q1LXarqeVTuZ7VkVSRoiGpUHxHPRPJa0O+jwI4EaK29wyZ/AmZmflJZzGTBmOHssUBRWoPidAJETDGo3kWKc+rPPF5O0vI9EwRfOck33xow2kuE20fwXmro6NcgUUt4PKcutQdc4eA3i+EeCZgPQ/tqi4PzV6oeM9uTFAiicq46CrgGg7YqGv/nn47Tlt3H0bA+XtWOVd/ujAJff7igNGAG0UEpMkthoB9Ijbe/Q54qou98AjSVJ8lij+8nDxq2d/M/O397aSOEBo9NWdj93n4PyJdgezGwGeBNAMoDq7fx5yQKPr64P0LNFqc5WAd56FykJs+xc7WLA4KKjXBIIlQJa5nY3AWXqeJb1bAOhY3DMOrAkwGw4m6BCC8myL0gDVbdU243SCRIrbKpIopeCWinWXI39PEw1ThYZO5/hurBYuVUBndaZSeEKjINqcOU3tVaivDTlYI6JhCm6JxIEF1twK5BkONYpfIPnPgw7hKVVVCWar0qJhrQGeEXuuStxzBQ5byhByR3HzqhUZIkK0ba8auxzaK/v1TIiG0TxVr89hHYloOi/kZOc3v1nbpNqQaez6KrhaVCsmRjPIKCZmBNCSxi3A9ImP7j+075kdroYntcH5HYrXeL9/ZOCSe3zbA3QSIz3PMhZaqnCTjEp1AFoInw24tFP3Y+7sdT9AFmEHSxTvjsD6p49dOnPzT2U7UaHwMRd3GtJjUP658JI7CdhJD2kMQAMQ5g5uhsNXCuK1RBOaphJ4kiE/RMOWFTHfel80bjkKnkHbNoJnAaij4mGVOaEjattE15YAmtZbAuHSAy28+41E3VbJTO8JomFWUgGs6wSgaSsBZ10/a8XrVRINE+AZIFpp0yniKWm1sOJoSFAnEffsgGgYeeBUspSGthDgpJhnIRqm4Ogh8BxEvYuxHQsr+gzQ79zeDKe+ANCqgOcAVqoSxD2DTqxkIRuzAxa+SA3qOe2TSTSsnJOyi5J9Tn6jNeEQO7b5NI1Yqf/4oqC1ja0QRho3jUayvFJMzKjGbVTkFkA6q3169sWL+t+S3Sqtb0NHwK715StnD1g8w7u1QQDa2Xtcq/anPnHQw06PvUVD69RYn9+5rnwFFMYfKl3vo8OB8JCz2x96wNHNJ4N27I7kJI6APAmgNeR+zh2cj9AfJY2D6W7TQzrb9WMJK/m5lMKVBQ1bKmnLvM+OqHhYxNtcGQ8tVbdJKEx8TnqdJYCOpgWLeZ8Nnvy6OvVVjHtWWTSMjAsZGxWNqhz8qnhrzUxWZWjoJBoG4JyGDaHKY0c8EwLP9FKlAHxKxW1lvc9+AGdVRcMwTkTcczF4RwE1vIiJhja3IeCIRMMslUSlhklIomG7AJ7hSlTS6tBB3U6Mly0SPFvfcoYQHhIRDVN2nG9BasWJyPf86T9VNCx+Rll/1CW2AYlioaUHWgqJJcoLTftD2ue6xz534IgDxra9HB6/BskOlmyu+O2RwxZNA4D24r719UA7OwzKa/Z/7x7+mDPDDh6WNQpyXC9+csTSZ3w7w9Su0IDxrXv3Pa71NQCEngiFO1JPCaBtWQ6WOzAfa4iqp8i19zu11buqjBUv38l4CKZQULcNqaqqgOWIgJigcQtF7mjO56jatsj5TIJhwvMcVd6OAeiGCYfRBFHpGIPqS6Qmin1WcfSQsVFEMqbaQS5PHVXs/0QLGz0PFeaAnRS38VIjgq8GG5koWKl2k5q6KxD/SbRtO2/QFiB19RdUeVhNom7Di64iEBJxz6Xof6+iQI6evuZB93fABIYHva6n3KkYPSS0Bdo286mhWJ2wi7ywliQaFlRjtQqDIl+h57IQ7I2K8xSV9mKuTsubymbtBc+VI1JlAC1MV3S/TbPICKCri4WOKXK3PSyn4Ox3+t2Rnu/s3hCrV7bNv2r24YsKSzb4ylCH2gC0pHHLvZJUEHfld3VnTV46dLYn29k1FTY10XeuWrRj7rPH/e915DgWYmgHH9eyy6DxbW8CEMwQADo6eiSAtuc5WU5/AOg9NAc08Vf82wJsx9IiFkb8sxE8C5p2FCTLOGinQX075nkm2rYA0ETZxk8CznFxzw2lbqsoGkaSKxS7oMZyWHW20CSWCs9Wmbt1rYcy3loTDVNNNIyo206V456p7jLuWZV2CNGwCHhW0vNM8yAEq0PgOUzWU70iwDOpbZfQtkzNrSgnzpFQ3MZBhgrgWfQ5xotX0ZAFaWco7pli5i1ehGnEf3x6Ngtwcg8oOM4h94MmvARi0eQWhRrhnL0l2gMKPs3YszOKiUnMYExpRUeaxpdkWAoPNF6u057rM2L/ce2vBF223jPRWxxY+/jALwqLVvkoTliKh1UXAy23F/H1dWYUODIu+37o3ZnNPQdZZXT+/O7ml1+ZuHwB4LMA0L2G5bc76txOtzg9thz0GZJBR/jbEkA7WrhZ9qG5e2QKKyEaVhFm2z+HaNj2QEw0LAacyfMMAC1AswDTlamrIvTuiBdaiI0BOGsCQJNIWKXatowpb2jKKtUIQjQZibpd70mYwglDE5nAs4p1l90mRcNU8NaaedQyhZiZa1N2DcXe0kKEXYnyomFScVuVZCZCNMwJ77PCysMUtypEwyhXgYKF4p59aAPle1ZRwIqAER33UsyzvUCduGcfDoxKkKNaTSAX0VbYjDaUqcG4iIiGZUA0jPpcRfcA8ilwttztYCenT9E2KGhpmrTKqgNo6hypxC1ZqxJEy3hoCaKNQmLifacB2S3OfH/APe4MOxIn1u/4sGJXcNNTI5fetunb0h24p9EDTe/jRcSqBdCOTEfald8ecVtuh/QhTfrE63Dz/z21+vF3J69Yio8IWZh9Ds0pGHVZ59tcaY4WiQC0q62HZR0EP6LKo6qa/oEXnhV9Xcwq1laI2G+iX8dUt6Pe54jKtjHmOSIoJuOjKxW3o7RtAaAjseTUZ40hHKZa3DNNVgLPKvogpKdTjaU88cBWyVtrxnQpQ0PHSuDCZtC9VzTMzGNt1GtINEnGPTfqjZN1MyEaBqmUAICbiptyKRq2E0ePIVWP7Ug0DP1PAJqeQf22j8kaMZHvCcA6UtyzruhxLx3QFWE7v12NVHNCTxGiYV7ke1Y0QIeasNrG2ficQu1/yR2sanyb6lAn3gudSExMAmhjOqvIewfznPXWoSd3Hd7ibHgC6xUI5S8LbXth7NeFqz7bsbmOAFoC/siez8Fcly8fckWLHlknWQKAwuX6yZ2/3/PZtD9+IPBMr+ZdPOljb9m30JPl6CgAdFRBTHqg3fuks8xeOGlTfVTFzV0dBJaSnyEaBuEwarKIeSYAbaBsyxRV5HkmAbEYkJa5njEKYwBaCIdFY54FFV4C6IbFPasGnqm+5D9RJGPmbhZdGhSVh/ueJhpG7bH8ljwqGibjntXYKiSoJW2vZNyzIo3QAD5FvmdVOSPIIcv82JCrLBpGx/G7cGTqV/fokRNl2wHRMJsCObfFPMVqS4rbQUVjzakNu2DZt8L7rEiasxAOKsr1fLhwFRznOB/C/7bD2lyaw9nryPesCr8oqSuRyns/6igJoOVPGQdtVOQ20rjjQbS7ea+0vPM/O+Lu9BxHx/ocIwYrwkUvn/3t1N/e3bI+DkATjZs80NILLSPFjPWW3nKhFH7+5wPO7tgv/+zocVVSB0L8l4VDPPDBVT/N+N8Ta/+QADojz+444+7eU9LznD1tUQo31ysp3Gk9M1l6V4rz2HMKUbe9q7ysCKJhGp6kDbZQAGhS2TbQtCNiYZG/VwXPkd8FXVu+JIAmFXODmnlDqNvyNEaVnqf60khRMxtihLJNWyclSVnRQaJMiicTg1pS6VUAz3ZsRQg8W76uNfU7rWaSuq1C3LOoI2x2GHHPIlGbgkXEf8JqCtEwNduwJ4iGcYiGMWdUNMzq3gI5T0sBnv0q8rww5qkNFVhpNwE8B9WwmjrCEsqFaFiDM+WmxFBh2+uD5/m+nKnsFuxS94Lnap7CngCgqWnS+Sbp3EZBManGbUxnJYG0+Dnpk/6ndxqQPxExqHWenSG/XvL25O/v+P6Fjatwr0Qx0IkAtKyzkW7uOvO9Q0/oMaLllbDJda5HY8+ykC9c+trZ301b+c5minsQfgZXmt12xt09L8tp7RmQCEBnHJDNPB3UFDRJ1H8EngOId96+aAcLl4cjuZsphjkuNZURPEcUtyNg2ia8z5EXxTeT6JhQ3BaiYVHKtkGMrb4AWgbUqzSZpWiYPPlq7PHblPfbk0TDVOz/RM9WKm5bfQ7QVoTSVdmjMdBNOU6b9N60paKVTQXwTB0hRMPc6HeFlYdJNKwc4BkedCVpXkTd9qotGkayOlw10TAvVttyxUXDNmDs+6EdY/UDC4n3w7kQDVOVW8d0bH1fA1HkvL2iYTWvolbfb5jZAxi90EYATe8JNNekyC1iobuPadF2/DMH3eHOomPFupVwSC+fd/3KO7+cvebXKICWAmIyBromAC095QLcj33ywCEHTGx7G5y79HtKi780tPXZ476ctvbLnRTbHfE12Jk+cXrPM1p0yzjBBkQoGNzSA40Zl9k3l7lb01Z2zyjB0iDb/gVEw4qDUfEvCY4jKamMqtvyfQQ8R73OUfC8m/c5CppFzLMxfCoaR1XXcCoVRcNIcTvlg7wew1R6OhWNIhMt3tNEw5ShoQNAkOfZqXrcs4qiYcjB6oDqNo4w6zHrLfCRMCyOEA0jzo6C2zYCzxVYqUhxWxEK7u5P3Y50Va2wo2xWH7Ji8geR8Nyiv0szo8BTwXFDu2eIhjEcvKgAnrEdZgHFRcPQhGXwPp+ZW6iRU3BvqaEHFJxRu7VGtkE64owgmva5EkBLfRmjJzqW1mrSx/0ndBpUMBHgpU4rLA/rwU9n/DEzGitck4gYbTskFcJYVyl25jrq9u4HDL2m6702my3FKJTzsi3+VU8OX3r39j/KS1FvGemmn3R9t2P2OSznPA2VrAKgkWE969A85mquQEyQCZMQqgiJXM/layqYnbzH5H0GdTsS3xyhb0co20YgLUXDormhox5rCaBFzmcCzKReLj3Q4iftiSLDeE8HzzQZ8/Ei0KOa8aH60uhWMKIpNuKpDRJwmpgGlr9EGnPLj6W9omGpGUvk6UeOZAe8tuAEpaYODf1WUtwWomFkORVsgxANQ71JcVtl0TAbRMOcAND1T9rS0JFg/vMEnkk0jOKeVRUNo11nEYDzDjV2CyLCAiwXintWcp5G+ESrgpydCs/z9+YH2z/3SsvvO0w+GtkOCZ7pZzyN20jl3k2Ru8/4Np1OevyAWS6PDaPfPIwBzVdf9ujf9829+ucvyWThFZ8LmiQz6BUPoCWIjtWr33kduoy+t/dsgLIUJ4zjfOvvZcufHvXVE6XrfeWouwTQ4SPPbd/3wJEtr0cOY2cVAI0ez+6fx5y5asZmGceZHtLZzu93sbJfyoSHuFI0LJqaikCzeEWAslFATKSqohhp+imBdxOKhqm0naK6kh4lnQ6paHhkHjwV607jWx4AqMZYqG4NUCZ3NbYl5HWmfM8qzdfd+l1B0TAmFLc96HdFOSNCNAzATYiGKWh5CDzT7mcnaOeKxK8msjfcBrlLIRqmAG9KyD/DOpLidliB+ibqcNot78KcJdEwmgMWL8I0IjUeKW6L3ODqFWrCVux3L8m9RXtDveqnpsbWH5nm+qWuXmhjDLQA0w4385wzr/+EjgPy/1WnvNBA0N+/uuHJ18/+/qMogI4H0YkAtNzPVomB7nZsi1anv9L3UeRZxnGzeRBvrovqchXna74q/viFk75+tbwoWBEF0EKJu+/xLfYZcmbHafCqphkBNIO3NWdgPrNnKrpRkd0DM1Lya6kA0Br4OOQ9dkQBsaBnE2iOAuiqaawINANsk1daeJ5JOCya61nEPEfzPVcjGiYGRB1mozx9qcNH6jIAGv1aqidlQkzxyVC92yU9nSoDoAy0nmYnTWTVi6ShS/ELK7fHgQ4n6rYgmli5ojXVTYoREaVSlYKNtyMsFbcV7Xk/gJsPWTbhRVexCPBcii1Whbq8Ha4hltVJGrPYNtZlkU7VAwtjrMPzzAIAnypaHLI1ZbDsm6FXQOrhFi/CNJJoWDgfa6sa3vL4LkUbKkAivelBxh4q3Ku4bXrEKbqqJGyf3J8Y6dHVeaElizFG4cYd3d1HtWh92nMHzfJkEU/HtOXhv3209eXnj//f2/iM9D4bvdC1AehYjHbzHhk5Fy4a9Ign27FPSi01DgV+W7D19Zcnfjsv6A3TgUDMA921X27B8dd0uw8eVspAFIuB1twayyYAnabmQi/agjjuio0+VrSsiHGfHol7pjhmkd9Zqm5Hvc/y96jqtgTOwvNMnyMAja4gLzRRtkWsczRllVyDJXW7rmuyauCZ+lYqbqdcHc+0aYxciL4WW1cA6LorDNbxu5rycvL6U/SknMxN+V1NfW9JQ7f8lhy7EltUcVtdq0iGkXaIeNFKpoxoGGywEA1TGESEANwqAJ6FaJh6RShul8FylqkJKsSeQMMW0dEeExnHj3VdqFPxyHRYxzIaNyQapuD2nuyLH/XeCPAcUOF4lMCzBvAMxW2mqLhfZH//aMjLbm5+l0Yhm3uLyR5QcIZV2zIjjVtijDrlhSYv9Lkf9j+zfb/8sXXwQvM1Xxa9/8RRS/+DYZiIwi1FxCSFm0yEBPtSREzs0T0FjoxLvzrittx26QPxe8qO3oAj9W+eX/v0e5f8+EU4KLRW5fYp3HKftPTxd/a815UONQ0Odk1URMyWaWdZh+cxu1s1iBQZTwSe/TsCbMeSIhYuDcXAs0xVFfE+G+Kd41JZCQAdBc8xAE2gmbzPUjQsJh4WHcPkla7HDFSNgkvLCp22KAgicJbPt6D+ze0s9cJ+Jm36bpfR9pW8/2RQfNHJXN97WeFzkkpvhbpUWweKvSXwjKNUmApxgKZsUU1xG1DfobtweOGh/AcKdjsWo7A7CMVtJwtnoAEKtoGo2+UUgwvrA++cmsWB09PWoJXVKaovdU2leQq1bebNUBc8BzDWt2DMlGPFVWDcE3j265nMz8lFoOA458D9Gvs84Gent5yubUnd4FXzmxW0zDV2tFkvtPRA75YXutOgvOYT3zpsVlq2EwEvpmYw37xi1+eP9lv0aDic0ANtBNBG9iTV1eghh0wo80xeNPi81gfmgEaeutkIUBxe8uCqR+bf+ss3gM9Uf0HfxiuUWeBynH1/rxlpOc5uOJ6tBNC5DpZ9aC6zuRQE0Fjsg94Q274YitvbApWe5ygd2+E2eKAp/3Ms7jma91mobZPHuTJVlUhXJUTDKnM902giETEjaq4rgFYJPEe9txpJaqgXFYRNrKb97tb1t1ya7VI0QcEE5xxbV60MiufpMHSUflh5AK2GaBjGDvwoHh9OXYLg5lClFdxbiZVWKOOodOrCg5pu+86pZ+4D6wu5ZNUKjR1tK/O1/o35CgaooVhVtY+pBTwIj20xBKCwKVKz4OhUgGdS3FZg8tI8pTjzCoBn7D2ULDRUAJ61ElV2Cxr3h9O0Ck45RZTscxo134b87Ljm07VNSo6ZFFdayadeQ58Zw8ykoFhtXmijoBgBavd5n4q80BOwgTaFBov+Lv/6gQM+vyccCJODx5jGit7XBKClB5q+R4D5f71+yJj9xrS8MpWprLiuBz++9dd7Pr9/1c+AzUTci1G4Xel27ZwH97shu7n7MFpZpAfaXuBkWUhjZQPoVK3oAZ3t+LqYlf9dzkggW4iGiRzOhpjnqIfZKZW34Y0mirb0UAvhD7CXrAAAIABJREFUsGieZwmeK2nbhJll7meytZFpV1fwLAe0Cv1L4NmO9SWPay4MbOpW1co6roWvzeK2fDy7uwEkKIRYpUKL4/oMTX8hk9vOQ/83IwBNggaqsHDjO1umUbC8hdFYmRbiL2d5tcOYjfeBPkQKj0MbMGSFGFHU+jfgNkn7qKbpONH9yB5Oexn07fuwp4X6lmqF70Kap3tZ6X45OKC+HLVXjLiDSMpQhq6XdrSzik14BLQFUq0APJPXmQC0CorbIAKyUsgU/pVv18jKOxW08LQ47QBwxksFzzPxi0K6qxyiYZlc+MHUKxgla3C+dU7z27XP1Ku9NWqs4L621o4z64WWzox4L7Rr/1NbdThx9gG3eXJIOaL2smtD+UoA6DsCZWHanxJgphhomQeaVhCpwh1/HFvVAw0Afcy0fQ8cdGWXmQBhKduw6yEeeO+yH6d9/fQ6ygMn6x7ZSkVyQZ/eet+sU7ETd+iU+A7Gz9HKzTIPzBYK1CoVUtze9VMJK/2llJahiGhYFCxX0rYr1bcrY6GNKasqRcMo9lkA55hwWOOAZ0lXUKZvOV+frbEfs5l2tFqbQOE9pDigKdq2on9ntsi/DOO8EE8xxanl6vjkOdsC2FZYoPHPHZy9g/p3VxlAq6K4jXkKe8+fcbHQPe4S50x4nk8CBFIvg5KQlY1a/zoOvRRdTsP7B5steKHTnwOz44AmiaYYa4TTAfxjLJB5NyvvPAX1vxC/K7SgYgXlbB33dt2Oo9ODmf8PgCGVVOciI1cpxW0cGmGe/q391KKcVTj3Z+0pZiRFM7C+X0sztwQWnhS3VcgRjhBH1PinMr3Z5hB3H1PfZqfwc4KvgLl6Re5t7D9wECh44pLC3jN89Z4KoKmJMg6aFiCjFzom2oW/G3NCV1HmPv3VvqN7ndDqYjPaQd7t/lX37//5lIrigBf3pBUjkRI3Tbp4AG30QIu69Dy5Zbvxzxw82+G2p+z0PBzSfa9O/Pa2le9sXh+tc4zCTb+PuWqfIT0HF1wBF6pLAmhXOw/L2B/7FoXoQzyMg9u/vGzXN7AleF+ZrsooGBZV3a4iIhYFzyI3dDRHNLjZ5JGupG1XUrfJ01yfXM/kxSXLJoS7owPaGmajplpwEPu1sjDXp7TnWo5NsxViV6XMJhD9DQkT/UG7l9/ZL39+2Q/+UTPwJK/ESxVeGW0BvTjXuqvcU3R3j6JcZzjTvgCLZX8RImf9AbRbDaXitgLn/LCT+kfhCv3iVhvWbqxo3nkmzMKlzAU3lkorrRQNUwb7CDO5iuvaBZ6WH3zGNo4fA6v5Oq1P6gx3TnuGd5Fz6wr2W4dSlpf3GOo/QRmzHyG2FKHfb9GL+7dgeuA2AGisW3Turk7h5LdwQjSMxMPqShFLfjMFy8gWsl3PFrcbxNP5RaydDxuS5Fek3t9ILfDCwm9SQ3GbFlfsyv4OhbVJXtb2DFT/nHq3PTUfJGNZjtes/A1spvaEpoyVT0131fytKi3rZvtPtkliDiOV25g2SuZf3i2lFQHZ9oPzmp/z9uH3uzNtLWuzpL6S4Kb79v/sGu8WAaCNFG4JpmUUWTyApjpSPSSod7U8ICv//I8HPIQY7E4UDGW20Y15XSgQ9r447utbf1+wfTPuWwU80++HnNCq85Cz2s2w2WxZMQDdKY1l9ELeQVXIumRFNvnYji92IE9lRHG7Ml2VBM0RCnfEI12Z71koc+N3AswCdEep20IsjN5HFbfpmTSEug1LjcyZmt/GuCISoGIUBiBLOduTtvO25oHcawCnb23MsdmU90J/I2kGn1e6MzTpmFYfbeV8rH2F3/sQgqHPV4TLR92D6urPOl3+a3tqn+7gfKhjRyDjJYidjFUVQJPr3+qx/zDUOvr3F6aFJrR0L/gRuxSbf8doeBBB/3ey9NRY8nrOFsVEwyAAuQ1U+Zs8zeY9BczD+eYJ4zEL/gMKtCq+OB30p6+Y7j1Na/vuOv7XzBzw157F2DmBdKDr+RST/bEKmM8H2PriO8PpJ5wMaaXnIgBapRhoJ+PODjgDAHFBBfDMeZlN025jG3Nns19z/49nhR5i7fxOlTgLSJ4kFLdZEMw9NYzkdhbml/+5zfdm84KuL2B2nprsidaQ70NvB7E2vYio7claoabieXpDmt/on1XFONe14bJdUgc/3gtNC6sE0EYqd2U8tIO5//X8wSP3O7H1hQBG9PdqS7AiVPTAoQuv2PmnrwQXSQq3BNKSwi2BqJEuIesVA9AZLRwZly0fNiOzhatvqqx40Bfe+eyYrwpXLy7aivZIz7mMhgs375yWPvGu/R4GsGwlAbS7SzrL6IGFRxEA7d/uZ9uXFrHQrpAAwBIUC4q2UNuOCIRVgmcCzRHgTEDbRu8NMc+RuOcIBTwCmsntHHmC9fE+i4MLjb1j13lr3Otw/G59L67Gaey/oQW9V/2csXDriOCYuzF6rqrr5E3F9QIAcbaQBysuGpz96e9UhxV8rEsPlD+BQ4CJFBqfinrV5TthWMLIK/e5TePn7++Z/5f87DbfmLvwb1fDANkoxkSlQobX8umqqEM1/jsAxJXN3QsWYL6TzWRlW0cd67RpL3IndPSUWGkx0iH9xAPw3OpKiOZRfb064zM9Idv9Wpv3xYYQAPpc4M45ANGWn7NUXYyNlRg7F2ttXlkk6v9bYTOocL+MQTVcjbnK/Ti2eIlVBK7TDincHvziiyE2VvEhC6xCckslADT5Kkq5sz0W9txMJUTDInqQD2BTMJ0NGljGZqwfwjLC7/PW/kwFdgqRYR3WirVNbidyPtOJhfWHOmdlqOQMFvrjLsaG2oqxP0OtR1q/4tEaYjIitdwCrKdnZxdq25Wpt4UrqsCorXfvmY2FjlfkFkJi9Mpq48q87Oshd6UXuLrWBGZDfr30qeO/vHrt50Xb8Ll4EbGaALTRAy00chweKHEvG3J5i56Zx5mhj9e7d2r4oL80tP3fxy69beM3JcVk5gwvAaLd6cx+/pMHz/JkOnrqYexhKF1LjwyW3tX6dpDSVYXLw2zHsmLmhweaPMYCPONlBMsEomPxzjJ9VTR11W6K21HPsxQNw6lwA8GzoCQugpjb9Q6bbRrudmSqDlPqML6QgZIvsbm1c0/VPvjjM3g+Xf6M2ag3vLeWL+hv/isEiC4akDb/c1nbpbx/WoY//3kch5yEv1l6M04HAJiJPyB55nn7Oz/6ljxxsh3bAqMu1HXbfZjIabTrUqFQe+APAm9eHEVZvPBtYC/c2sKd8aSmvR5DDP5Nx+zHXc73cQLQ2fr7Q9gcznaho5+B93M0xcxbvNNRPR7EIH8+GLLdkN3mfbEhJO18tmnCZaj/ffjV+oeOjG3AzL2JtX0JsYiROcuX39maZdjfwG9Q4bZ8oT3BZ9gDTNJ637BW1H/xf3vo4YpPWHBNu+hZknUbQfGfXN+l2dKf1x1dR+EEHHs9ixdNC2icz9U8nvO1Qw6JjPs7NvRg+cH/8hb+NgqMemFreIVtjm2t53TMVcp4Y+1Cwfw6e5KV+m/SZnXZxa/kaTtz2DxYm6HWrnisdtTnP8DAnJVfqP2oSJ0tX03r703q34UN90ID0E5ALHTPMS0vsNlt1XqhKWb4rYt+uPH7/2xYjeoaPc8kJFYbgDYKiQk6+cS3+h6/77GtLofnOyVxlxU7AxsfH7z49u1/lJNHfTcKN9nr85844LrsFq6hONESqazSQd9O60xM4/o/sCb/JOmdBXW2/csi5ltbIbbmRvBsi3qcq9C2o55o4XmmPM+Svg3QTJ8VMc9R2jZ53yMe54Yobgsv0Bq/rv8rI8z+Yi7bO9gU9rc4gCYA+kdYD587IX3BYnqOr63o5WrTZZ9n0BUUx2fhIg4rtoc1/eLBrvlvSe8hVfizrUMzC7IzX8XbY/Gy8mac+n8NpurkPp4F8+I7e4tv1AiM0hew022hAoDGSh+AnMwWGNw2aIuFDy5EvL8f3IVZPk/xrPbasioO/p07B+Wl6dnzuN12uKXtYmTAIPyIP6IH2Xu2MEC05QE0F/lL3Tb9bK1gPml1iELUebZhwg2wxXdYe86KdFXwmOtTWFHoUa336zG5av7ntPYsaH8f50cHWNhwiu7G/79ltvCF2r5TlseewVefFPAK71ssvGEwwKmVdwRUZR8O1Z+2uXo8oNvS5mLx7mbxPg+jvl/a7fbTtAEDNsT6vHBdPmsd+i/PDxxg6ZUqEivvxaC4l/3lfo8F7NTnraze55irC5lbG69d00YcWGwt5JnYrH+MzRqxA61eyNhsRp+fnnfbXsXtxnxYVjduDW1rQ73QroJ90nIm/XfgLdktPQdWtwkC9zP06dRfpy6c9dcKVNgIoOV7Yy5lMiDSO0T1k3HZsVRWI6Z2P2DwVV1m2p32lKiIenf4187ut+iOXet9FNOdEECfflev09t0zxiPwD+HANC9AaA7WhtAC8XtFSWsZEVpJF0VFLMJEBNgjgDkeNo2eaFlqiq8J9EwI3U7Cp5jitsEnmMgOjp0o2C6DgN5Y9gROs9jz/rQzYqaVVR45sGzfZBVATSaDBTBd+LHeZor451xUQ/cPD7Sne23vRz13tah+cm+lJdwG7+upZM/202bTwdesfLljn7ZaekF70AIbQgmrFUBNG1iS7HZvmZ/TxkOLBbuptqzseTofe0u55tAHL2qNDDZXW3u+2ixfyud8dWI/78iah/NfTLJV6GeAYjgvuhBvHk24s3jv57/MdIdKNCe4w7bOPybhdda8uRqr5QHt12SFizoidz1RB/unOTurMPXaTrn+nKbHvo/d+sPVxo/KAD0pvGFmK6kYm3dPueg4Gr8CeYI3qy1eJ2oobHCf7ijM3M65+MPPerQKcm+lOzORvTzOazn9Z8YGS/8/ffT9ayKe7TQtgtI0zrZFavD94UwQN5lJRUXs1YDs3Vd/xif7VSHzyf/Us5XQHvmfG3gwGVVxkzh3x7eXn+D5YRGW9nSoM6wmdoLbP2fF7OdffaFdsF/MU2RM8yqBSrnnH/PQu7jtMLmGO+RUnQ9z4GyxecYP1Y/5KLqFmOLfj46+S3EPYvwor2lcXrAugtM47XP6Ik2GwtdRVjspDl9hvQ9o91VMFzuRMJeWLT1715e+/Cb5/24EHBT5n6W3mf5uwSixgFMdZNK3DFRs06Dc5uf9W7/x5BzOSUnc2VbfH89ctjn00u3BCmmzAigqe5igz76yi6Dex6RfyXankYAOuOAbOZpn944T60J7oJTW73sjzJW/M0uGyJBYp5nAs7Su1xJ27bHQLWMe47kha4a9xwRDIt4oWOe55hkduXUMr2N09hOHg5Pda1a8+i43j8HXuNj2nI/X4Du2M+ym0GN78Ip7C02Z9G/xxk8cK+t65/WpnnBm+gFK8cIVcDb+XiwxHvrsBYLq2xiaQh+Vzw01+7JwAm5lRkAvBzj635vmX7X4QXziTGyW1mzc3Sex8NeB4A+yuIAGpaEf6+H9UnZDjZC4/YZUfvYBBahwbeEFeEf6zx8Ueu0BasT3Y2/xuz+o0fPwmndlRZuB8Ao/9imBa9wZ3/0a+nGUUc4HdqLFqdV/gmhvCs9zed9EN/vJPzHNrpmAJxeY1mbGdFJ+YBl6udr2S/vFovIf76jG+OOj7GodGzwKG2SG4D2rHGob9puZOV/Pqcd8kQVJV++fI5T3+m4TGO+WQDQ1mSQYD8Au/4VVvQLteEX/8iXLt0XAPoTdFfbJumyht+UnC5bENZ1iX3wYDClqqYegi3S2It/Pc7d4fOtC6A10uj4VHM4Jmkndl3Hp607DJsnHFrw7IZ3T5PcgWjPf6LOl2i3dPjI+A27Cnk+enwxHkrPJvnmxrupF06ue/M1dgfAs1qS+I3XB012pz0dQFPHmfVCx+eFlrHQzoLuaTnnzh9wU05bT2JhL+xA1iwtevupMcteQCZoY/5nowdainAlAtDSCy3q4ClwpF/5w7B7Mpu5U3K6tWtd+crZAxbd690WJEpiIg80O/i4Fh2HnNlhGujLzQSAPjiHedqkNdlAbdiNOd+5pnxVyZfFLVmAZwpPsjHmmcBxIrVtin0WlG26PuqBlsJhRsVt8jJHxdPqKRpGGxI/rPVDuit0+5naR+T5Zy/zYztpfvvHGMBdLLkZ1FgF1/QnbFuKbxzXvip99UN+dEaG3/kBemZow55d03wafR3CyfKbjrD/8sMzP92S6FtW8mPyQ34n9T8YAFbclmDMcPZKWSh43cCsj0jwL2FZzvs62/tbPhRktgtjPNGm6dYG3BVGlLNVON2a9JxnwRcXBUZP0bg2tQE3bMKPUl21r8N64OI2GR99U90XkTfUVzJqqmYD0LCmoJWO+NuVuhY8Lz3no6+oHWVbRh7t0OzP4y2yT1itENmFvCn8ek/LDLAtKuPNZU1JdZ5tbPMAZiuloLTi/obW/y+YLXSp1upVYqztVvhPs3oyOzxzjKXkAL32p85L0L+zWdhfqPUu3M2k8M8KHXq45blIYfUInoEVldBFyBHYI+ewoy5fJlhUn3++v263kwfaguNeSLHvwusW5vHMQdxzwtRD4Vd/vR+H+kgvWvsTTP4V5PnUvw8x/TzXKb2+pe/nt68bwuwaMS2suHGkA4si9PylbEqbV7CPiWmKUN1Lb+TNQ262DH2NvZk1C4ZBgBS3y3axye3v11TTD7Vmp8bVypJTrZF7TrZRenvN5IWWwmIxVe7hhfseMOTaLrcDMFJWlbh+47xoTflXD/f94u5AWZjCDGX6qngKN4FoWkCNFG5ZnypptS7/Ycg1Lbpngo6T/E3Ajr+83z46cPEjvp3VA+iCdq70CbN6z3Sl2bsRgM48JJe5W1HXWK1wXrEzuPmz239/pcd+mWe40x3NhOp2Fbq2xpwkGiZEwiKxzvQzoswdvTZOcVt4nnHsIRW3SUCMSr0Ut4U6In/Z5rFdOUGLiOFQedE3opuduQDgrOWJoA0HBjE2s/yNnUHv5AuyF+7mRVnMB2Yxf+581H2g1UaEiJRkbKGdBS443PPxH9XV7zd+XDO/n3+Gf+9tvTYA+sADGg4H/u/gjI9j1LLq6rnVN+pyAOh7cbpnRY8QbWi3YFRd39kzX4gpba0YNR2nUjdar98J57N1EEe6sIVnPm3+qi0EoAOlo+/A6dgNuMhiVFaS29I22jV9kiNj3oeSguvbNuY42KJnYdesRqskebAy2J77tvp2zGofd2AnHwJfMdbF8pyPom3nWnHswPT8gaCnc7SWryytrn7857thb8IL8e8F1msDMez059iWwFXasMLdWDtUXwGggwWTsCY+bEEATSTCzRoPXcGGX/66HPeBTz892O52f4jqN7Ngn5dj3Pzblpd3rda7d8IzUMGMfOP3B7AoQ0DPcoXW242A0P/SxvYQSvNinNy58RjY/PdQc6vla6f6+rDCTmXhP+/VCoft5rn13sRbB9yMDh2RNNx6BXYS1HP2kT/Azm45XUvoILBerdWr0T8NQMeD6ER5oaUnujKlFbzCWW3cGRd8PvDG3Hbp/WB04zdD3Fvk/3v24Ytv3LW2ghYVAtDGdFYyBjoeQNOIiQfQ9P3us+f3G9d1aLMLsJFJ+gnu1p9LlswZsuxJX2mQvOmyzlVyWdvdCH56sM9VOS3cRxGAzjo0l7laWg9A+72h7Z/P+OOZNZ9t3zF8UodrAaALBEAWADoCliPUbQNwpr8RmBbXRb3PUbo25X4WlG1B246krmqYaBjTwcb6MqQHJ56Z9tHfRhPykh+xq9xF1CGLGWnhLVys20IXTXBXjUGU9f+OD831+jKQ0kfrZy2zKMDzKlDhJg5Mm/+VMXYvvp4/8KNbaH7nQjxh69G0ON+Ac5eJ+6ctQP1qL5u8o0frDu0V0BxSoqtQXQ2jMfTl+HkH2+h9sHPnhb7CQma76IbRd2F2XV17y5J3BY0VDJ6dcEZc29y5+XlN+yahJ0jWSOSCLh2NlCfWo3Dj8GU7WKxT07K3zjG2o3zrmFNh6p5E3ZEq1FIFaxF/we3ada2Wu5iyQyQsHNoLbFPeE+jzMy1V+4jg1mZsay9nbYOg4O7uPY+NmxV3HchsOnmg8yzVBpLU1vlH2LFcpPW8cXW1z2DOHCfrEroYY+weXJP0/UstfbYL83gGs22/FwcAMWDEFy3qh4WYBBitdXDEwZSy2V616fql2uDB1Y/7wkKb3vtfj6FtVsx6sQNbxKvt+g8vaOPGxbIU8GkbToAtfR19nhKx3BrGCdKysZdYyHWZVtgi4SFR0W28A/Z+/8M9rMhYICfdX44gOyFrmvaLpWzIHlaZfwKApkdmjIOOB9Fk4GUe5ipeYPzdCKKd/Sd37nHMtH0LnWn23U4pA77wjqeO+fKK9V8VF+FzEkDHU7irA9DGOGgRfz3q7l6HHX5xpzsgdJX0wOIN3xR9+uTRXz0f9IYJQMdTuGMU9NOm9Tilfa/s/6ONYtZhuczZvMZ02UmfOsGKcOn3L6177f2rVyztfGBO86MmdbrOnWbPjwDnaJoq6XGuAqCj4Dma3goK7BGlbfGSQmEJwLMYaZF4aHNFgLkV2JCcc7pz7rcYpVVoQi/5j+1j4w54cYUasUWKUI/9HfFiZ/1217yvAXYSilIsiYDPeXAbIezBSoWvRzdftN6dMV8KnlVXu1/58W2C/vBCtMFyyqxIsLrUFg6f1i29UoG4pl7e5D9mvyC3fxBmto6JdBxS94SQQ9bGnvD7fFN7ZkeEuIiGu82fcT/G2SWpq1fCby7FYdc93OW9r4W2e8x8/CcwUxz+stH3Y1ZPthSdGPlMAW7uK/baZrWJ5k6Wda/YMnoi2DWzUXcLxSXyEGzq3HDQf1l6m09EqqTqCv/h6AzWrNm/YYTHW2vs8O2Ihb+dlRY9oXWrKla427hZOb0f6o+DU806z0Cj+FXKVw3V8/1u/K7GZ7Ci0KVvzr9G47bbsaZZg/FCMcO6TgJWjzBedoc24gZK2RYrfMmSIxAa8C7+YJ2DI3DMcVK90B6GyvmQIdUypYTNLPzMofdu82/Mk7MsNe45K8F684BtxUbE4Fb15PLb145ndtt/UF/rHLJwOIw0/h5U8C/QCiOK24nKzim8C3cKD7TVWCIUt/0X7Pc5eVPZknjquaXGxh5QGdNb/T2krTIemgCr9PwaVbDpJEy+jEJisfeXfD34wta9s4/DAldlYYAXNvDihOUX//LOlk24hxkALcGSrAsZEZELml49jm/eZvyzhzyUCiGx1Yt3zH16zLJXQUanA4BEAFrU/ahJ7fseOLLVLVgkPQJAN7MKgIZvJcSCf3yyde5rZ307z7cr7Ot1ZEG7oWd2uN6dbs+N5Hc2ep6N6ttR77SIkyYaNwaKBNBG2nbDPc+EltdCNOzyM9LnvxsPnql/X/aOOgTxkx9gUbTKKScli12LTNqXveVeMPd1uECrswtL+ZFteQBpQSyUigWTP2zXtFlrXO/fOq6Guss2/VwxqmNIsxGFu7OV7J8wEDb2KQtUnL5PNfHb8fUtAR19p1+HEjcbbB0wJ/L4fhDSKy7tkf7fWEqWP6Bend3e9hAWf+t4U1BRO+Nf2HzeE/LyFkJ1vvbC+flOf+lG5ELnk6zT57Q28ecDzHtDdlzoBR2sBLeOPEdn9gfROoswFUTc89daKHSRq+2HInaypgLl82yWkfcMmnJybdcm8d+9OBV6jLUpnqLFKf0nqgNfOX0wqE1z8W9ZSaxjjd1KMcO4YDLreeOnNbF26CZ83kNuJHFHW0UIhjUANOcAz+x9FvZdrB1zbRW9CBI0YIsXHwUP9Juor1UOLUj9+Q8I154Bxe2vaxsHfM5yp16Q9Rza+K/ark3Sv9MeMQgb/hTbqV+vnbtvafz38jvWnoPNFdgi3CoAmkzgl0z3n6Pdss9vNfXTjkLeC1vAJdi3WejABVtKnW1DI65GrucXkvSc/9Ff808F0DVRuasD0ILafcDENh1OeviAGfBCx4Eazt+/euUVX85eTQsNeZqNcdD0nv5m9EAbATTVpwqAzmjjzrxk6eA7s1t5Dkn2CP3jky1v/efkr98OB0QbqgXQvYbktzn64s73wKObl9UvT3PmWySUBWZk/Xc7l7wy8dtXileVk+EOHTi6eecjJrS71pXmyI0XDBP5nQWolp7nSg80UbUpZpq8zxHqdpSy3TDRMNpmlKNjr2zv9j49LEHqIXrmrwWP7c9DdoBrrXmyx0Ci78PiXKpr/Po3nXOfqAk802eXVRzbSdfsUMnVoCBujZIB4TCgghu6eubea6ZGy31HdnHxdKTZYB3MXJ+Ma2R8CYbhfF+g4gzpta3tuzfyvul+X6unMJbGCiyY4kIxWkBGXyMH3ukdPPP/MlYHHmjPNl/GY6jr2SmuZuzr7ZisbugUZGTOnYh5YCoVCBShXYHS8ifAYCA6sRXWWvIiLsTp4qS0vAWr4/uWoqLLN4++0G5nd6O6yEmY8iJoz3ZuP8vZ8j0SeKq18OKzc1l54HmMneNqvTg5F9Cm/A2W6b1Iy357t1RniarAf51xJAJ73sO/WeEZEPm8GP15rdbr+qfMdBl/7b40lu+aioZfhetTbmsErNDYl1rYP1475up1u497roWXLBmJCfoK/s0ahxacbcHB/STWv//ceMXthGPmoT/cvE34RTynU8w8oya/BgpysPCfa7p7ojau8+bd+pzs4e3rL8DogNCcBcYIjXKOtGy67TTt1rZLauufnYX8YIzvz9AKqxy4UJX9YZ0VFmjsrr3pqmp7go3z71ZY1BunJebuIj3Q1QmKGUGsBNLkVq1U6HYw53kL+o/vOLDgLGykqiwOix/+69b51/6yHNdLwCzjoOMBdK1K3LiH++IvB13Q9sBcoqIl9Tn9OnfzKy+NW/5BOBwD/RJEy5+it3Nbu9JPn9V7ujvb3iObAHRe6gE0pRSDCNqKdy754fm/FxZtk8/isFNbdxs4ru11To8tRwiGGTzQEY8Aw1qHAAAgAElEQVR0ZcwziYmRSjcJhcV+EoAmbjaQi01IbUd8SvUTDeMQqGB3Oz3eu8bVQAV9sWLUEQ5mewvflXqakAY2gs7uKisrvuvc5kt2O02On35Lfcd05cz5Pv6+r7mp2bRX0cTOAWhzMT67s3vu5bV5Uag23/tGdcdIoFhES6Q2kfSUiAADf09ze8/qrJnzhv6B2FC7z/YwBuw5+LAFTvz5LzZQmzulzSUPf5WycWPfdGdBqzlwDE1s2lFh4u7YJdlgrdNg+WyMP+fJmnuOmbEjnhD63Fdig1q0oBMn1YYnaJmOCnwT0ILnZGZ++HOiNhCA9m8bdSlaOhOfT70yLnANltuntoaDV8ZTzat7cnzd2HxmcwFIsGNNPN2mvYSOyPW0UhZKH6d1fojSEZoq/JeZEFdib1viGdBOxW//iFXop2qDrq/V7otx/35hup7ebCYIyJNhb1ItnkdP4SeN6xdoIy77MtEDKET88JQRI47TdJ0AaOoPLXRYHL/rDVsem1id4nZ8O/gzyAOdFXgF4/4EU4OsKS+KHFgsB3PkLO3UHr8m+iqRdmvapkuRju4+/HuqD1mI9kyshEvZD0vf0l6vjNNO3E1cK7mFHR6ys49gR63B1OHIr83YU1imbigo1BKms2zKR/5PvXeqF/Vk97sE0PS9kjodT+WWcdAxOjWulRRuAar3HdOy9dhnDpzmyXJ0MlLzfnp74/3wen4Mn20iAE3gUwpxmVLiPvWZPkceOL79zdiAJVFkgfMVb2968eWJ3y6ItqPaGGh4KuwT7+p1XrN9Mo7PHpBvc+QksZoJrTLnZVv9f7950Q9P/j5vm6TSCzbAEWe07XXYyW2uc3ls2UIwzKi2HfM8U67nuHRVUc+zjTzP5HUWoFnmfcadowHPZuOesZoHEEf2hssTvnSc9iHFy1dbXqoYeaRds72BL0m1mAw23/rboZB/8gSTlOGl/uP2BTWOvCgpjx+m1ZlOweCBpqSk8/Zxbz6pNgEoeig/+Uf3BIizRDoZagMZIbnTwDh6U/eG/69bNbmf4wfVZ38P9XRsnfEQxlKKATRFAbBN2GNdt48n85XEqYiOztgWcD2F605L9gIR/32UfMUDC+ggP6LGnwSANk0r5+hzf0EGYvyEVyiVay15cv9gNn65J3NetUBOAOjto69Cv09DdVOrCEk0Cd0dcjD3vazVRtCBF5rKYco3jW3OuPMl1H94SscOwbYwrE5F2x34OUbrNSUheEu4jP0yfQy2J6/jOaT8GfByB9NKXa+xL4pO1worRbdq6lvkgU5nOwP3w3ZOwqhPJYCmpwDNC+0qbfhkrKOJCweAZkceebJusz2HK5KuOVOlVrQzrEgL27wZT7IfX5mMPjfHdnltaRqzF7yBBo9K6biPZJj5FXbzAqPidnydBIC+Y/018FLMSH2ucKR40qBPEGh9j5lcyVT37VPYEIcTudytwBJB3DZ6c77Tx87NmqGR02hvSVIPpHJRT1ITd/sa2WYJoCV92ijkJUF0fG5o6ZV2jH/5oOH7Hd/6StBsYovcuq+KX3py5JcvhstBfq70QhvfVwegZR2kmJkA7P0ubN99zN37P2Bz2uiUKynPCtZP/+mV9c+/eu73n9QGoKlOx1zScVDvo5pfmz2wwOXITimA5v6yYNFnM39/etE9f69E3SRlXlDph1/Y8YC+Y1pd73LbsmKpqqJAOpITujL2WdC2yQMtwHMEOIu0VQ31PEfSJ33Kde85E9MXrq9tArwSHHM0TvFfg72G8zR1BYOxIkPjZ41wzX3DrPdtiX90b+S6eg99ltL4YZo05EqTINrJ+XLN5x3R2UQc689oA1YmAtAppdBTG8jIGI/pcTjxSoXHe15vE2JWNHKWruuf1rpFAYlDEZ04RSf+QoDOiw3ILWs3eR8fBsXtRKN6Gz8+S68IP4d5d1LqRj2+GbX1wIo4qdaYuwAEc9JyPrjIbJ3Woc8LsvNfBmPl+GTZ793rRoL5WhEYlTe5sxaQyFC1G3K6sGLLqOvtNlshmpw6QQvh9Xfi0CINMZRsFmu9cappAL3lXy3RwlcYtw01+5ya5Low1kJfa+wCsregPsdpvW+sNY5V1oP/NO0kLD7wJmqpo3TRkYsPi98uD857bS/ailqcZVRQrqnP+Id3ZzB72mzc4gxclyoATS0oxcp9Kzuq+SOaVr1XUQDoo446DTHQRFFPHfOCdgc+PPLSrDCoxI/ZTul+mRn6Nj0L/v7GdB4ofQdvRzTJeDZzUxJB5WwH5uxV2ik9SBys2iLizqdvuAnXk9BcqsaI2JEFdM9m3Z1+aPr16bXuyURfY0O261Y2HKfx1N+pPXCJpKv6Fkb9JHieTdXfzKPce425HkgKKDNXlaRdJdtspHEbvdDVKXJLME0/HXnd0jMv/GzgHZkFrgMjyApZ11d7Fz42aOk95dv9tDGUAM4IoOlv5NE1eqDpo/FecFo43S0PyMo7/6MBD3hyHPskS4QGhk3/7j/rnnrzoh8/NwOgewzKbT3qyq735Q4uyE0ZgIYRDEOJ6Jvn1r74wTW/LAv7YgcYUswtOPKKzn0PHtnyBqfHnkngOJK6KpKmiujbBKLJM02e5ljMc5S2XSX2OY62TQ/PrPcZpvcnFgqceXrmx9+bGe2v+0aO1JkNcVmpU2Olk6R8xr22MJtwRPrc980C6EWBYw6whR0Uv93RTFub4hqalIQCqA3yvUvjf+th/9Au6TWr+VJ9vi0bc4DTwT7B8EpZblBZbzJKVYw1Z//xeLQL22jvl5vpu3W8f1rQVzAHN5mA61MFoH3oy8cz3MEprbSPvNXVewcfmR3y257HkVXq6IiEIGGpXbDUkX6HYeTskfScuabzrBIVPT+z5asw76PjH5+ZZ9Yo12isAvnap7qyih7StGUVNd2TALRvyygwnmwkDJka8EaHFdAUcuhpWBRtAfwyjbUKTq8p7ZOxTXz1ya2Zy019DrG8FBUdi4gPEikBRN5o2gacBByndatZubpKG1ZMPxULEbzoqUvvwwNoQzGsZ9hG25tn2JHbJ2maSW/oZ7Mz4RN7HBCJbE1q9piclWMozbbpFVMhGlatrYnMbG4LL106AfPkSfyaGq8/gecgVqpdWWA1O0KwNg/bTtn3atMA+vkfMliG5z3c5sgUjXrqSLLvt9oKetyvDdNqZIxEAPT6W4FFb00lgA6EPRgoueudfvshmSbzJROALpnKRmF5eAODOzXjJfqQ8f1/QzD3jPw7tFrjtlM2LvbgL06NcUtthxoBdCIQHZ/WijYSRvAc80KPeaD3oYf9X4cp8GgKIYGKosBvT41ZduOmb0spRYKkbEsQJwG1BNBGT0C8ErfIBe3wsLTJS4+4vHnP7DEALkk5pYNhC3/99Jon371sxWIzADqntSvjzPv3v7v58Gad7JlAoykoelgP/Dpvy3uo8ydlm/y0WEoRtxiAPvGGfQ7tc3Srm5wuLZM80LG8z0TfJm8zgelYqqqox1nmezYoblPz6hP3TJ59LDBnveuZ+3JtAlyyC1/zjR6NPe3L+D0lwiY04EhiEkfylAvxtEHuD+YnUgtP9Mg/9448yGG34YRWS5kAlxQvkIOSVjpM7u1hW/CYbq7aFX2/C4w60M5tn+KEN2W5QaXxiZ9YoBM/7XAVXdK+FlAkn40A0IH8JzWujSd2bLKnKTYdIUyn96CmfEmnjA8pvKLaUlQ0PCec7vkP6pkaISh8sVOIhlVxn9H8fdCTM5eEkUwVzo9L95eKPKcjyWyY+lAjXgQ7hXym/GU/812THU0RVtPtKf/29RcdB7q0PgXVTT6dSIBnhNcI8EzLMFKcIUEPWxy6WxtXfd5kY5v42vFtmMP2Gu40sBG70vytgAuYH8DZ1wJVIOI/X4d19Hit9w0/mL0J//WusSwcfgkLTWq0CkJwJe6C9fSTmbChRQCWwy+5EC0jmFdr4QDQekgH20Ebl4pxj+8M4jDobSRhv1Abc2O1uZNlQwSAXrx4Itr3BPo8+cwL6lUE1LISLPMIWsDBIerPH7Cd0uN60wD6tRWZ3OZ6HxNoaK0PqGku8KPPn7fZXddpJ3WuNUuBANDTNkxFY29OBYCmLg/rDlau52Nj5lzj87FDW5ukPxOA3jkVc5qxV1PI1KEmFOM/lz10G3u5EMcuTfNY9961ph5I+qJukcdRnRda0rhlaitjWqt4EO0AwHVe/t2w6/I7ZxBtxhbyhYveuvjHK354aQNRKQgoG4FcTQCa6kPfafxe4YU+4aHegw6Z1PEWUIiTctIFwxb68vHVcz64ZuVStEB6zOVPCf7lY9TsbuY4+8E+V3Qc22aoPcOR9I058hGHNn5fsuylCV+/vGu1n4DebuAZfwuMva17/95HNp/i8NgyKgXDIuCZvNBE10bObZHnuVJxW8Y6S/XtaLPrGPdMn4IAkQ+e7IHjXR/UmopFdu6rvjEEIMgTkRKhCuKNi9gBDVQ4Hh47wL3gI7MAellgzMFQhHwHA7t9Kua8OIGK273RBHJq3BsK8dO7ps8DvbzmDeH3gZEHabr9v2hDSlJVSIOT0EjDW6J5vJdBRCwhDTq+zzcCzFUE9H9jOzwuFQAae+9FCKS/uKt77oraxsPfxUNzM9IykIZDI89tcgt1Tkw0rMpX0wblXk/2B9eZrZAA0CX6m5hAx8QNRbO3qP91Eajzi6+iYkxuq09XmbkRoKotcNGYW7mNg1qZCgAN2AyPkF1yRjgBaDaFLXnpfkCxalPmGdsGEbG2OA19HX3e30ybG/Ua4UXEWXp5G7I09Mjp3HQNXsdpvW6uddzLuvAVd47HIpT8/LhUf4xyXkJBO6L+VCUSLXjMNvzSS0wD6HdnZfGMjKfx2RTF/rv+DunsZNfR55tievHXXrOztm3PwN7n8ZQAohC2naUZTAtEVyyO9H6ado/t5O6kf2Pu0IIAtN1Jqc+OaNQxbepmOJYN2FayMB+oTexmSsBKAOg7101DfNwN+IqkOIdi84uGOfjX3rAAzzTOV9l97LDsGZo5lXwYx6Kp7GRUmvZmyWfqUDyRzryQmrs9ZzN7QHtCI0fR3pKCHvinAmjqamq7bL/0ABtBbHUgWu5rhad62E1deg69ocedoAQ3Q7BQ8IsH/7r2wxt+o9Nm2nDFe5+NQDTeMCYE0O0Oy2o26aPBT0A9Oik0Ul3noWWP/f3ovOt+/ioKoI113g1Ak/E7/uauR/W9suvFjkwcKSSx0O6k+G/vihdO+vLfW36tIK+/sb9lGjHxt9On9xjYa1iLW/GcMmx4ghEQHaFxE2COAGiD51nQtwk8GsCzgattnrYdGWR4uOVaSB84LnOeqUWduvEV/6gTUKMXAPOSDqDJ5U0vmhjYQJXxEB87OHPeh+JXE2UxclijT9+GB72dicsb9RKamLQVMa7KtPmjwYmDjDDeX7VmmfexYcNqFib60Xt0XwyQT/EEkx6DLttQnYEmKvRad9mVSIFmGkD7Avxp3O9U7IiTd9BFgBQvj41f3MI99/HaDi1oIBQDQAfT0rE5sZHnNnkF9YQyuFDcpjobC+pNKaDudmd/QLltTZXNm4/OyElzvYXP0gFr8tbaKBDCLnFRSdg7qkWLhXSwWGvBuLAFto6+DVvbm8h9WusHGvMC1NmhAzzzKg5AGts3stYvgn5uMnXYdgBoKBijtw9vzOrVei/hRUQ4pJcIN9J5D/DD+d/YFyAG+qafa71H9AL+y4x/YY9OADp58xRfhk05uEaoexlhgthwpeD/R+wjLjUdusAXA0D7M59F20nDIHnjntoAy8+dbZfbPQXHav36mQNEANDh1q2RVUV7DLdIHiCiMUOMBQLPPlqdYl0FRWVtFjul2234aWq95U/9msVztXm4ySCz46xRrqPa+WE1N7k/t13TYZjZe0ZjoO/E9dfjlVQArYPlUhHOwWYxFr78B2TE+uXO1GplK1D7yANddCs7Fc6WFw2T3WzTG+O6AEbFM98xdsmwwpqp8o3xZXvvUX0PJNW4WexBGL3Q9F7GIcufMqWVFBSTbEqjSrfwQp/3ycAz2vbNO4fs368Ltt77won/o5NAqV4tQZ1RhZveC/MZ7RPj9xtTacG/yzw3rR3xQEa+m/LpNvnzQqBfcMns1bPn37Dy62oo3EaDLup94AmtOp3w1IHTXZmOpAKN0i3+1QtuXvns9y9sXI16xIPnKnm4z7iv1+Beg5tNdbi0DEHhJrXtmOe5EkQ3rmhY5OmK+FWNlWGtHAQPtGkqX6oANKmokMuVJkJ0wFVoWnhCf9f8d80AIGrz4gAAtJ58AC3Fwgx1l2YHvi2O6EqRVuWpzdt2XD6gfc0xoakC0FRBghE17575o2G3flU3bT556Wot5IH2A0ADJI2NPtpaP9MoF8BaZMPaZXG90JVZfqcZMag1OwflpXlyaXOSVABdRXF798aHsXGalZY992az/UIAOjfD9RasfHIBdPToFpvURR49OFJrVX28ubEtUQBdCDuFQ4IkAmjh9XcL8AzAYKxS3QH0+pPbQcCKFKyTC6BDpLgNz3PYcNZJ3kMdANoZHKN1v+UXs+MmJQAaz4AUtxl5nwnUGQA0HF4PacMvvcJ0/VMEoDkxFxztGLdnLbf7g8dqw4dbG0BHFLdxYJEez2IO8LA+0zZu38I6AegchhCrJIYuCMYFxsoWN9fK7J9pU9odZXqMkAd6xsbpWJKJ0ZM0AE1VrghnswCv1OWlbTtsX/+8Qq1W6jm1T4iITWXE5KJDrmSHuoRR1w/L/ezMdiY95mafyd7r6t4DTQ7I6l6lpH7C6IGOB9FGAG1U5Y7FQKOmwgu9/yltWpz67z4POdIcbTetKHnl8cO/mBMKxQC0pBQnonAnAtDS8017aEHjvuTrIy5p3Tv7RFjZJj+RJgC9+JHVjyy4ceVyEwCaHpa9w4DcgnPe63ePK9OJwK9kFHD7vPrOz+787clFD676JVpPY+owKdxGP8X7cx/bf2iP/vl3kAc6QtuOCocZ4p5jYmFCcTvqfRY/aT8RGSp18TyLzqncipSFtdDACe4FP5rtoVf9I0+EmixRWZOWm5IGHOXMMq4KaHnAxsMXrfXMf24ceeJMlCXeYw/FKQXlMk1aDmUJPBO7zrjXo2m/OxjvjfXvK7t75/EdtcU1njj/GBjdl+lChVtoHCSjyDYkOACo+vW6Pjuc9vvV3bQ/TQHoHwDmsnKdz2AsEa0yaRsWFyxcpogn1p8t9ZVfasYbKgB0Ws5LeE7Jy+VL6arwcsZEw+KfNsfGRZ+ZljMf8cHmCkef+9Kc78CzlbyUSmJTixdRcRlfAgB9TJ0A9I4xU+GJJFplcjzQ5PUXitue3UMhicIdtt/M2ne537SA1frTAaDZG2h8P3NPqYFXCW8/uorAc4jMRNyWirPV+OMYbb8bKDOEqcJ/uRPiW47nI1n3klAIPPvwVRT3TNnC4+QKsWF/0D7ikivN1oQvfiqL+8qfx31IBDBJe0xwi+yt0G1E1LN/awsFjtGGDdtups6Cwt2u3dk654+iz5PjgaZx40N/l2aKuP+4EsA/T4cK9+2mAfS78ECH7PPxAJMX+0872i049CpDrL/O/gsAbdrORSjc62diQ3VNstYjUtz26xnMx2meVvY5/vwLK2f982dpxGKstQgRsUJ2GlrwPD6bTABNR1tf4ST3XChum2a01NqgvRfUuweSZNzqXb+m/qDRCy33rNIDbaRUGwG00QNNk4dCtmxnvNJ3RPdRLa/3bgl8/cChC2/zbQ8RcDN6oc0CaAncZRina8yDvQf2m9RhClJmNblkPtf14OKHVj+84OafvzELoNsdlpc7aX6/e5wZDuTtaPqCWHP/10+vfX7+lF+/NKQMiwmGoQbyPYEL8f7Cp/sM63pY/nRQtzPghY7StuGFjgJo4XmWqtsEmmMgmrYA9QPPMi5A9IjGSsPB0KAJmeYB9Mvlx55kE7FwyQHQNPAIPCdQUQm7uX5XjodPNevxTAWAJs95dbt+LHql8EAXOpk2CbTybJ2Fh3TzzP+rptH6E2jo3A4RsSQBaBplUjW89lnEHwm7f7umLgA6J8/1DJSkkwagIzR0ztPCGnfq/Ase0M9IL5hP+hA1lqQDaOyCXFHRsOoXRFD/OZvuzpl7a231l//OOQB0iQDQ5Jlp+rVW0Iijqw5+IH3WN06HfbiW9445zwpRuAlAcwBo4c5r4oL6RhS3PdjOJsSKAcbd09nvq+7Uagm3iPU5AWgbfxN3PqyJax+5PSluV0BxO0g6gwnOpXS2mfn5GK3vjd+YrU9SATSB5yDqvROWh4Ssdi/AlRwA+lLT4nk75j2UnefSnksegIaP3AbhNicOMWgh120/23yeEdrRB2800+dJB9A0TwPY3kE0TKPxs9uhCw9gyzGNndJjWt0AtAYAzZIDoGlnuwNtKMKKKmjm2ifazW2PNtPfdE0EQG8EgOZJAdAEnkNguHh12uHsNs5XFpWzgV1MAuhCjLYrbwWAtrPnkgigKR/henzfOIBn0znlzT6PvdfVrweaflGvX72S+SmjF1paMyE/iZfwMEd/xoNoCXQjQDuNOW7+Y8T9NpeW9djgpZO3/1ZGKUOMIlxGAC3OrcmOGBoq8VY8gHZ37J/b7KwPDn/QneFockEmUIeCix8EgL6lRgBt9JzbCUCfO7/f3a4MB6mnNGmBH4ht+6Z4xxsX/zBjwwrvlmgfx4PnmOeZliq8gpNfOPiorofkziIKt0hZZYh7jnieoy/peSZAHTteqTuAlgMpNsEAoBHGN3Cce95PZjvoJe/IEyFslhQPNNWTtoBVIrGiFSXNCgChtypKHecMav5eqZn6L4QH2mm3wwOtJcUDLRKn41WdQSMAjQXohGwH64uDoalhXRveLf2DZTW15ccAYqC5i1S4kxKaUJ3idsI66gDQGwCgu9XBA53nfBqH56dGbZuZx1jvaySVHj/D7jDf7tK14lDI/6/MvNpTuEUo3PBAsyR4oGkHRN5nbAhrXgzrAaDhgfanOd+GISHPTNOutXHgmR4cPFu/hfzsyIwO75kDEpEYaFC4NYrzbnoArdvR92nC8xxH3ZbjLsRCGY8zv/sardvDppgWnAC0Bg+0lgQPtFDcxoac8j1XR+oIwavlt52oHXrtQrOTSQBoDg80fKpmP1Pv6zDueTGsfsDAlap6M5y5sQfswy+52ux3CA+0v+I52M0Tm3zc4wu4DebZCamNqO4dhB9XayWuUdqYvqZo8wSgwy1bnq3Z7Y9GlxGzTa3fdXRgUZLNNChuJzQLvB4AOhIDnRwATbZmF8bLZld03tYTQE/fOANP79pkrEch7hSiYRH5j6qmGLVfgWkwEMDUlACaANCFbDzIGjgkSoKdjIyyYtT83KzbSJjVXFx8/Qbn3k/VpQeadlGvS01Se63kLRm90IlioY3g1gigBfg9cU7vQw84pd0V71298trvnltHqVoIJMcrWdPviQA01cHo9ZaYwIUpmnb1yiNvzu+YPrSpF6T6AOg2fbNzJ33Y/253Jh0BN12hRKylv5Wy7V/t3L7g/r/u3PCbANC1gme65qrXDzmq00E59yDuWeSBhqp5RG3bKBwWBc9kXyMUburtuoNn+SCr9EQ9AHSyYqCpvoQQiSeeyCDgb7pb4z87XPrIA7TaPYjU7mSKiNUGnqk+BKDDQT6mmS34Z8jmegucs4f38cx/qaaY7p8Dxxwc0h2gcDe9iFidwDM1qI4AmmKgkyUiVjWGG/4tzv6dGWR9cIB0jzt7PlKb1VyKOUTE/JmkcNrkMdB27JxINKx2TnvdAXRSRcSkwoaha3FMuMmlp52ktXrlq9r6XMwRAGjf5tGFmj0JMdDYfVK6KkDoGqqGqPRA3nzGCyZqnQvNedGTJSImvIiwmkTdTrApjzUqpAWY13GB1v/qZ808A/EckiUihp0IL6XY7WqAXKTC9QDQyRMR4xp4R46OmMBohzzxDtmL+M6ssx0n9n7fTJ8LAJ0sETGSsKR0VQEJPhPUsP4AuulFxGjcl8FaEnWb1MMjpZ4e6PXT8cyaPAY6jHOo8nAezs2rOWIHgM5NYwO06zVTzgEC0JcBQGML+WySPNClCKuZmaexmVrh3nRVZuZ0sq7ZC6AjPW30QtN76Q2WgDbeC02/R+jblS+bM5s5Ll409II1y3b8750LfyLKlqRwy5RW8ncC1vF52+IBtFT7FnHQZ889dGzXYS0ugKe0ST0DEQr3348suPmX6mKgjfUWdW5zIAD0xwDQWU0HoIm/UrHex4q+KmL+XcHtH81ePXX9z2VGAL1b3DPqFgPX17532PBOfbLvg/c5q5K2HQXRwttMcc+EmhsOnquJX61zDPTLvtHHg4b5YlOrcJOcRtWooDjzo3Gfh7M/3TZ+Rm+XORXxRd7RfaFSSXmgm1SFO0ITNgWASoEQxuzvmbfo78DoUzXO24XW8Ue7datehOsHAGhNJxXupk1jRUYkkee/5kWgbhTuiIiY/hSex9imVOEmgyAF0CJGlUNmht+cRZoQYeb35MybXdviFlHhzoCImDaqtmsb8u9IA8I8ABHmDCrFQPMZaTnzbjH7nRERMeeb8PoTtbFp1lra0Mq4ZyOfieYEtxc5w+7LWevXXjQj/ifSWE0eA4o6vwkMy6aL7UM97QDPDniFau4WbBYrmn3P/M1O1npNWWOm35OSxkp4+3HcWAFyDcTPqi/wFIVZUN/lmmUbeMVtplMS/Yw0VqyJ01hRjPzuituJmlJnCjenNFbp6c9gQT25yca9GPbYGjkJPCOyzShOEnaU2IqzC7UTe91vasxEAPSZeD6P4/qmi4Gm+HIIhpFwWDWMC1ndAGz0nbZTu99h1tvIkcYKqUXm4XODzbS5XtfQuPdhd7MJ4F8wFmIF59PsU8RAk1iiqRLJA73uTngymkyFW5jGmOI2BXhVY4LrCKApBroYMdAA0E0bA42FExYkiNfjXmQjaKjHtvAAACAASURBVFOolZvq3L0XJa0HmmZRT1r1G/WLpBfaCKCN8dCSzi2BczyAFp8bckOXfboPb7H/k8OX0emnTPtk9EJL8FwThVsCdOlccw+9qWufI2/oPsPu0oB36iplZb6fSERsEVS4P6xehTshgD734wF3ebIcTULXJfAc2BVk2xfuYOFSsPpC+o6PHvn71nUry8jLL0HybrRtw78Fb5p/+PD2vTMfQhx5lkxbRV7oSNxzFEBHD1Qb4nmuBjzTAyjjtiBUuD80rcL9qm/kcZpmfxHNp4xSTVIIuJHids0ggpc4OXsAMcSf9kmb94WZiizzjjlYt+sA0LYmCzugvqb6m+E5Yi0ChVv/f/auAzyqYm3PnK2phBqqgoACAhbQK02qQApWiBRBsaBSBDtSozSxcrHitaIUwQ4JTQxIURRFBFGkiUgLJSF165n//c7mxM2ym50tgPf+DM8+m5A5c2a+M2dm3q+8X5/WMcvWCtHFuMcWe5vBav6sEQ8cH0p5oAFCyIWbAqfOSNFdnYNbQH1vDxIxizyJ2NnKA60vWHpvIXenyvkEc0nJh7GmmE7muCMfIjS30ryVJ0WPKi67hQD0mckDrcXeety2Ma8lSxgkYlBaOArFR7gFkaFFf6+tBDzToLCy7TK7Yp9nh3a/zdtWLnOqXwagJ2K9BdP4GQLQGng2g3GbSMOCiATLPmKLVzN7zSf4JZOk1k1xrH9d5jQsxnDaSz7Y0KppvmOY5SXY6rwZt/22orFwH2GnrG+xk/kzeJ9MqQOw2DHjVsgfoTuSup3QRqApXDyM2wD/GuN2pYW239BIxACg1di4N7GPEuN/0BsE64C/v3sYt2H9N2Bp9jkOwYV7H8+vMptf32KWTNuaBbpu3dvQ0TmoX5lGRKY5/3Vo3pRgtypCyqrg/i5IY8Wms1BIxM50Hmg9ROQwLM8lp7lBE4AOnURs6sEpEAWFi4S+/Uk8CYp7tqnxoCDwQ+7nfX0YAPossXCTv8JXNsFuq53JcyWGfL7KWZbAGVnczvIYonU7HUBTe7oF2jsuWbdCe39XsEDTdSYTM1x55wW1Nr3z51Fs/wQ2va3Q+s++Ltz6vb0Bu26BpgXdUqNZbNI9K9tPi69laXUmAbSWB/rVfa9kP77juwAkYqcB6OTWiVWGrdYA9BmxNjqLAZ7XnmSOkw7N9Rpu5idWvLx/3B9bT+kAOhB41q3Srok57XvUuyT+FVifE4lnRHPfJjdufDxWZx1Il02nst9DmVwBo8i0RkSxyyU6DgohDzQs0GmIDlyAi88IgKYJRnHPlTrwefpegFNvvxhb0ZYr4tcdl7FmbXCkXg5G188hWUqMGvVCL4wOnqUWMaQRc6uuPlfELF9Dndld2LOWJb6wsAEPnMpqpyP9MjsOBjgckJiiXnRrrZwFtOLtcap9TbWqD8qSum0+1Ce2alX1DcxzWLekdA4hj1dfsCo+D+HC+zXhT/ORFy4uTKiSkJBbwPkOei8Dlj0ne1RJiDWDPE/pE3InZC4oi3km8Cw1dzxtgn2BPROTuBQ5kuWKEG1i7QW1F2NxIVf0EG4l13655dnXl6nscsyRDZyZbrfsyN8vQ8KVCQv04/enTcD7DabxMwCgIUAP43ZQC5wuAKSxMj3Jii9+izcdd0xGKuLP6+syY/wi9P/MkCkhblsDz/4Yt0/rIOWBZnuZjQ9lBTW/512HSuVsF79My4Ck5mHehLM0VC4mAs+OMtIwdyXq3r9bAcTmSGM1Qj6NVc4r8apLBYDmGMcZmPdoUhgQd06M2x5td4Ux47fNvNg6mH3T5ncZl1eNRKxOnUF4jd5Ae9EH0JrlFkqXQpCGVUwRFuhZkQX6aVigM0OxQAujcQkUIl1k3pOQ65AJ6BjGcAqJIE9/pJTvfA2f0KCbbLseC/TBJ9HUeBmNgmy7ej0twsIdy0oFBaedPkcqtCfYL3j27WVjoLU80JmsH46OpOQ6U546tHZsQ5bnm5Om8krJTkOVzfn60ZNA9Df16PXtXLSky0MHzvS7TigWDEB7W67pZ90+oFucdSu0twXae4y+buN6uiwNQNPnrlXXDLioU/U7sSDIGN3Ckh8s0K5vX9/36tJHd2ySB9DxicNWdZhprWKKOlhyO1SW90M+K9ldrBFsUv5m9JEs0GN3/3CKGH0r5Hv2+t07rZXrybUdutVtFvc6V5QkuBaXsWwTiI4OeNaPIoFfKFGiutWOA+KWbZF9MAuLU1KYQVmIXkY9jRJNIJ1xO+giwEWB0yn6donPXiXb92/t17d2q+7PcSBpKHuNbD1v4Bm07+WNimJYoK+/LGYZpaWSKj8UXd/abFRX40Wm3ChRLzrjtvwY/u4CTFtzlMMlYxo1WiN1KD8g2sU4bVVfx4QfVLamRXU8dNIn6/PppgQC0OrkmubSZ2RyQFOndomUxCS7gRhOiYQouoWC1qDGpJRVIcpdZar6nDUpm1wOpcqhQ21iq8UnL4RU0nFBiLcLcgvdIlRJUjmcwNYXsuIUmdRhdDcc2rnjWNoTONtORm+j7soKy2AZaZj09mWDzMezjQv+DSgmlT5P5ParzVymDyHua6UeUiiViDHZXtPzkXqcmgX6D0i1D790knwaq+0zbgGFOilOo3s4J/DswjQkxm1n5epeL7EA64hXwMI9SlZUggC0W30N+xatNdGd9zRPFegzyfqs+NcvaADaifznsmms4Ofr3rBhAK57E82TXjZ6RQuvIGs/wLNbWh8CAC2eVfpeMlEaQM/dGsdirZ8DlnaPXufLWqIT60n0/QRct/17LBDYWwsX7q6y9y5LY4VwGG2tiaoFWhM5QitK1SS/pGF++rgDLNztZVm4NQD9JOuLN+gD3Cvq6yRNcfzbh++hSZlsnewckJX9+XrRk0DUF7fode2ctKTLQ1dZ+YuFpv/T3bm9wbX+s7dMdRDtbYWWAdDeZGVaDDR9Oj100aU9pzR77kymswI4dW96a/+cJWO2b5AF0DWbxycM+6r907FVzQ2j+dSIcfvUjgJWsLVQUzRr7Nn44KR3cuWr+x7ZuTH/AO7nbX3WwbQ3eKaf3dM3dbq21kWxb8PiXDVYuioaQyhO8vokCTJ2G1dExwxzlnQ6k/m21OsMTIE1JboxuNRf0stSTjSZBQCreRE+/TpZsleQ8l/mGX9rT2nhFsoXuENjmfqh1JEhDfNtD50uVZh6A2KgpZUAP9l7XYoY6K8wF6Ke3zxk0rDTBfQmtxSNasTlAPQ+0cUq7HEvY2LfHu0URborvb9TEOaXSxXq1FrWo9ODuW7rQ8wVXeKZI/4d9JMYw6NXMAmMZdbnME5sFDX6ojUxi9KuSBWECljthVos902Sr5pUu9obqLNqVHIFZP+Nmef14jU3SJHjEIAuzU15FCmlnsJ7Hj1LHFn6EYtIcc+U81G+IA+04JPYBsfzPGOxHIA+MrgWXJQW4Dppa5hUfzSTFlSOpcS4LasAoEAB9U+8c31487HS2RfE9unXwzWK1v3oPQM0poHnU1h57MF9jrxkgjhMMYdfN+p+KTnRfVY8G6caYmbjbnfg1zBetcB3EhzOWCZEBSmV4pafFJutN+/RgzhSghaRmam4e/Toh/6+g8oULBudor2nGD6BZ2eweP8Kt3RyrjzPbmoyTjpufs7mWFYjEeSYold0Ol/WCo2hAPP9KMCzlnLLT6EzgeDrkcZKWmlFF7Cph6GMVKdFG0CD+JOVIF2VKoltse79xkrZNaHkgc5/EspdwRaeCUUj2j0J9ofHkp7i4Cw5X/7JEpA5P/+T+38m+uZthfa2KvuCZd19W3e71q3VOvjWgYY3YNZjovX4Z72Ofo23S7hu1NHzQVuSWydUuy+n/UtIF4UdJBSIF4KYhHD/MPevNz8ZvvVrWQBdrUlM/P3rrp0WW9XUJIQ7VVqVAq+K9xazk9+BfBVAmizPBgp7MmmLeN6Xc/54aNtXJ0hLp7tpe1ui9ZRhGnjGx/X0jx3a17ow4X24bVcvz/HsJ9czNR6KZPWHHnTcnFFux04Z5qXfBa1bVmFBaXoXhXKaCh5VF2IyZ5NPuOzLj82uGHb//u0s2Vky7tvU/XW21IuhOV2Cz8Wy45Wpp7sJh3oq4yBCQ07tmy41fbFc5j5U52d7z2ZaGivGosou79/VWbZXnnqw8MzNjzXc35YvkYqrhFXXYrQrL2LhuQfPJBQUU2nHaA4FiUN3Q+H1dK5131Mtg7hu6zcSiB3OdbjfBOgaEJpUKqmNldZQBp5l4U/F1rAgCTEbJGjyrqwA0I6C2HcFV6LnyqoH/1QaRe7pOd7V74oLbD2rNf7ylIwcNQB9PHWMIpRpqB8dIKGpkIlx2wrYGaKxBmzEGMRTrI7jac4lAXTBTdVZYex8LG7SOWmDykYzaWHFJNIwjfgshMLZX8zt7sNbjv9J9iqx8+kU7Hmf4AlGzxpK6p9CyL84JCBHkwgAWn2brR81jGeeRnzqd0hiyZxYZnU8i+l0XzTBkca4TaRh5GVd+Sa9DftDb96xo1z6NgLQXbveiDRWczEgSkYRedHeU6yOhWjOLhHvX+GOwoXzz2zllmaPSAPoFzbGiAuqL4K8ydslOoXGALUzO1SBcTtQ29/w8fWleQc8APrgg3iOz2Bmhrck+/REEzkUdR7GbdI9yZ1woOb6ndnYNUlP8zwZwWkkYpNYOjwZF+Ge0XtH/6aDnJoEEjmZ8AOZ/p6vc+YkIDfDztz9/6kte1ug/YFo71hl3QDp7fbta4XWY6F1MK1bpn0BtHe7OoAut0AbrSzm/g3XjkpunpAGEBiVRcf3AeAQpf704cG3P7prS44sgK5Szxw7YlOXqXE1zJdE44ESeLYfd7Bja48zYVO1eGWyPBN4NuADt+v81W/vfWDLkhN7cT9v9m3vlFbeebfdM3/q3LbmBTEfKopSk3TiYLfW1tdI01XprtvBxy1cbgO/dqCp8tzD3u18WJLSAYP9DJ2MmgsxWZ3J+hza5BElCFwc2N6Q/YUsgN4kejZy201LcYhqEVw2cjWoz7RbhQqetdahwIAl9JbLrdlL5e7G2C+2Xk3czEQu31EjQqMxyLGGB+klF/MKzc57L+MrQdAZvGwXLcwx9ouegbFgOIQRIgrw3z4tcrolPVAPMF+gwFKfzzeLSbLx2uRuboa7OawwQ4KPTK4GJf/QGbfD2/QIXopXrQnZI+XuSI4y/cy2wtI3cb/btBkYjUI7CK1yUn4g4kdoTbrxavIAuuRI6nDknsehVnNQibxoiguAZ1FJ2p7Ad3FAiDPY74emysRwUzNi/8CqmJRzccaNDpDQrIh4Y0uwBGAcIT9GARIxxZnOm0+S9jwCiVgPPF8Kf4naMxDFOE4QgAbACLVgP56r9DgxlPPMANH2FVsUi16IYdWMUxEKMAZjCP2Gfjtogu6CLM9QZATTcAvxq+Jy9YQLN4V4BS3kTuxevz4NL+gCtE1JKSIvJKliAP6S2HB0CASgX1FuueRBaQA9e5dF1BVQHAliPo+8aB4XkMhByhFOUc/Bli/xHR/f4F+yN/YA6EP3o7+zcU1ox5EAN1HRZKmayJwiUELOgL3bg1SLV1fJ5Cdl+l8WA90L9hcouaKkaPSsLE6894vxPUq2LzL9PV/nzEkg2Ftx5u78z27Z1wqtg2jdCu3t2u0NoPV63nL1Bs1kDdXBs/dm5H2dHmtNALpCKiv8bunyWONW3SZePNVgMhAOin7Byr3t48PvLbz9x1WyADqmlsE65vuuU+KTrVEBSxrj9roTzJXv9IBn+gA4G034NivwbmOnct45MHLTx4d/p2UeH936TKBZB9EVUoc9veXay5MbxX0CF+5kD3D2Ig0r25CD7cu+wpaOIvM8dFVRXZ0zYpevl31o80p6XW1UTHCDZsmy11RWj8COThoWYnulBq4O/pc5+xNZAL22pGcDk2IEgFZah3gvv9V1S2e4plPI3y1UV7/LY5d/KtufLaW9G0JPlYOZ0lD2msrq0UKhp3iKuD0hFjmK8u9uJu2e28W41x4LyyJ/EOOJCoCWdEOHUUD8u5ZJfYLzwCnDvOWxa1eKpUp9A9zN2d0RywkNkCOtBStDiKRhfm4t5sCF+z7ZPoFEzGQvqvMqQOBdwU/9Eq3SjkErnBSMoQOZ+Km09FS3pAvXy1lWoCKwHU29C0rGFyGyyIEEGlHAWG2UYdz2N3xOB0rxLKtzCCmg1tDIgxZxYlAis6vv4s7kNh95ceNVKWfcDuO4xFkuc7tggZ4g7XkkdjwNV1iRhScYlWcgbNipTmHlCeSCG0RKOBIsUPKSB/OMDDk3+pxMq+qsMRHQmfgCogCODEwYa6MlnTSs8g7jKe3ksbG9+JVX7peZAASgXRs3XqcIQeztkfONaJZbyLsoXgtdCKPA507MUbYtHMUzZZUW282qYpyLcw0Y3KNQkHyQHTUxTqnOZIrgP7AJ9a7CVVKqPWpSTDt4J77AfC7C3dbLe0aM23Y1jtnKScNkOl1WR7A/MEmvQuKz4zJXEYDOn8S6YGZTpp2oeCxAbm5VZRvsDta3zgwuRZgo09fzdc6sBMLYEc5sh/5BretWaG9w62ttDgSe/Vmgdec7X/dtGrKvlVsH0acRiVkSjXEP7+j6bFwNy6Vl10VZZFDfZh2ZvyDjh2w3cliicT1+25sETb8n9dtgiDWYH97e5ckqdWMiBkvuUjfctvNYyZ+lGnCmuGcjxT6T9RngmUA0YpgL18//6/6v3/trB+7vL+5Z72t57PmMX65tXqdB3FKFK3UjtTzT4EMBz7qwVMG6DohZukb2gc0rSr3caODZQPsUeBdRoR2qOj4hRb/9fUc75+rQdubshbIAOqcotbbZpGRhO70yoo6XTfJICLc89weFmCr6Xx6bTbGFUmWnSK9ntzN6XhGHJtCLoo9B6uZBKsFR5DNW4rijsbR1sZ9hn60EhC2cDrUh+tKe3hmaR5JOcuQ8+rr92MlHGjQIzHjufYfNAJ4NSpNngfAP1vIIC4FnrALm0EnDTrsxDk5vxyRmAQzLFRzqjPai1Fk4b5HVP7K9lnYPfVWTuz0B6G1mV3E3XneN1MGQmnUcTR2scoVydUfG/I/+cpyLTYh7Dp8jCAR0gr/IDv82XiYNl/aWI/c2EzXewnWRAwli3LaB/sARiQOQyMOjhwV67EbJx8bEz9PbMSNHqEmE5JF4BsKJI0oe3lQ5xm3/XRTsY2483p93zZRTYmzPNLOjNR8FnwqxLEcEoKHTwWYL0jYjdMiSTne4Yo/D7U6xdu68S1rmX3/dWSjKZxAZZXUMv2iWWxzbCgCeEYsbXuGUc/5tZfvF98m68YrMHCNrVfct3D4yrx39lHoc4DkvBHd/wbayrRvb8MVyShbtXZ12YCAe6nv4MVxBaeLVRI51hkjDwvRPO2AUrG2CdKoowU+MZ+2ghl6BVT1yJZfHL2SH6mKDqk7hUun6wptX56+KtgQi29Sj3Zt/Vns6gKZe6Z663t++P+u/e1+nv9++4Fn/f33E+jW+Lty+FmjNnXv4hg731rsyqS825og2p0Di/n3F0UUf3Pz957IAGu0YHt3TbXJSvdg2ET1CSOnE5nxWvJNIw8ht28O6rVmfAZ4NkIbBbACwZkXffH7w/lX//pMWG18AXcF1G3/XrP7P/dylUc1GsSvRruaOCyu2p4Rhfda1JqGO1cWc1w2yrvhS9rqF9rTmXOUrcYaIKD0YTS6yPIfhgKh3lVhBh31pzXo/k8vZv9aJtKrcwZYhgk7arSuQXAiohbCVB2pGGFT1tktjs+fLyn9bUfdkYYxZg/rNZK+pbAxhKi/8NonDaZbRwQZfmJQlbV3c60gfi7kwGSeOiMiJaP7Lu9JrscNvu6yGB+pKxmvjCiXXnvosgNdDkcrdiLc/psxuFulmh+vfNycsvV1WibRoETNc3zsV7tAKxU2HZYrSxq+5EeMjBV+8JMbFDviCdo+vlX1EVo723N79wDjxHyyMkXk4wdpJ4Bkrt+yt/dQDgGbsJXbSOZa3XFxp6jP9YrGvi5VZ6r6B/g+O4MYemdsAnO3k/BP+o8PFp0CjdwNvPW6tbH/ELzOuQP+/wrofGZgDaZggy7M9HHVvhd4u4Q61H099wC4zBrF5jknNc4zEXkuhAJFMACALGISNSO5BRx1JHRTu+weUb6m8XbtfZfqrvWLr11+DR56FT2R8Iy7MlXz0GYzbwd2eA/SOuNsZmwsAfZc8gM5UWKuBr2GxHSY7Zr/1yLyDVFUsNyDjdqBOb2fO+legv9KrlJjy541lZHmSZu7Tb63pFaGoKFWr4WAS3g6LNg667eyqmtM5pUWVKscmijZGA1Jc8ih4LODYCy+p+5Iy+UdSNz9f6R8jgUjPFP+YgZyhjujy8QXH3vHO3n/zDonVr/V22dZ/1r+p276Wbp1IjBaV0+Kg8X+WnlMuvqLjmKZPGUxRcPHyI7i9a4999u4Nmz5y2zT36KAWaDphPPJ7twlVL4gNGywBELDCPcXsFFJWEWkYuW5rMc9kfdYsz2SBLvs/Ay/e+uWRER8/tYfc4spzPdNaWvY5jfV8xpZr6tVtWi0Hsc8NNaFrUve4cYdSvN0RQrnOU9eVdqt1ebbsdfNOpTc1mMUqHAgulL3GXz06CZOaNMShejUl4NAlRv1liXszQ5LMJ/vEvxIT42pkQ8IR5WMNlzTMr7wUdmdr89J3ZGW5uaBPDbNZUAw0cq+HX6JBGubn7ivdTvdtTROWSbt77bGlUkzddFjnwiY+0d3QQ4j9BwkRm8+K8u+vKeluTmPNtadNQz+lcy6fJh+ssAZ8KO45WlpGeGF8aI7Pvg1rhtQhkRQBtsK0KVhzHsfP4XVDV71KkIb5ygD93Ok2sJ6x1Zb+KTt7bcfS+2AtfhfzJHwggVhEk1sHz+GvOoA1tI6/wezmh3ijd6XStUHPZ2KHi17DaiftKeBv7jAnQFApuANDJQ07XdCF2M/68lZPrJR9BmLHtJbYUtdgDOQ0FF6B5DTSsJJoqB7Zcn64tC8f8qgU34LIyTSqzqp3A8S+hDGEDaAFhYBTZszgpGG+MjrgdrtvMHfuLJ0yUnzzzZWq270CDYXvbqAxbsOj1wHSrQh2W/QB9GN8IXM3HcIzuJzbPMUUf7RrFhbbB8KbMLiK1poSjIFIwzSPhZDKb2z/kTb8jbZSpJbUsph2qBdykn4RCZM1Mn2ANKwaDqlkWwp7rTkMlhdi4ZZeJ088JS5VVLY+UiUXemzD57FdB9nrbd/gYazyIT2j85WjLIGwZ1yU+/FPbU6XjzfI9bYW+4JfGke5bbNsSdLWCj8f7zHruEwH5noaK18ArVmgqzaJTbrvq/ZT42tZI3aZ9if4A9+eWPZ272/mOzwAWnccDOTCrVnNH/q169jqDeNAehX6oyTSMNsRuxb3LJD3WY95hoKgjDgM35oFuiwO2sRLdm44OWruuB3rmR3/PFZo335WYDx/cUenmjUbJpIVoKnWwzAsz5GBZyKjFbf0N2d9Sr6VMlJaIHo35HbjKlRvLK1+92mYgDP5YoZ3ei9rjANAC/aY3VL8clfJWMQVomdcHEjEcBDoIjNWf3V0wq2I+u7VMLTzw1tbskBOJSf/X0Svam7IH7KHRSi8mU12CLy00WLS8RqNutbmdg9oEbdCWmsOAH0fOH1ewOjDYlim+R+6GzpFp/FPjCW2u6pJupvTII+Vpk0SYC0KS+64I0hhWEwUwXOZ4D+zJOy9lcuyiWcyxfFw+jisb5PDBhK65VlqxfB9i8Qe3DfFWmuptCur7WhKT8zWubguPN4FnOM9pGFwAQ3nlak4BDf8YEEIVjSS15Vjm0fqMCM7VHcWbh2e27xm7Yd+qZw0LNzVq/y6YpjGBvCWYyleUqqIbTObI3g8B3tUmM+AwDOAsxa/GjIQ8tNH8RUXxTfz68bKsbkvWmRgSccGg/sAngDh5bLWnGRMYD03hJIvorzrh1TO+5o6dPhGSuCoJNaubaUqypeQeXgpC8lyWxQHGntaWsM4BFXoKFEeqp/ybYf788yuUso6ulx8tHMGXj8K0Qm9AzTv7biMwLNDXj3q1e3drMDels9sLDVHtP4+daAzM/Bl+DGs/YgYtz2kYbIJOf3PBoz6qNPGrq05gxOnjlTJzxQXQdZkwAlfySWYA2InzeCDdTO5tOJBqoPnK50VCYT+op2Vbv2jblIZiPYHrL3ra+tE2cf7Z+/jkLeVm1YuAs36t04kRufWcjZu/Gy5a+U1Ay66tsZQ/BwtfFEu9EM/5a/5T/dv3nIUu30BtM4mrtfVMaVh9NbOD9W6JKFLyIs3JOE45fCQhp1ylTNuk+u2BzR7wLOHgdsDqBEXbdu39dSYuSO3rrJ5QH55uir87H3kLCdwe25nl6q168fhUMJahgOeacCROsIhQ9htt1qXzZcFcIsQg6vaof1nAvHuodrKPRMmTNIwnxeQYhFZ5kHrvmczJMHDRjApq/aqH8MNNyWct5leANpVo3H8+/v+6sOtLNmzIEkpGqYteV2SDLFxFMfdLgz5UxKT/VYmahkYjwrRiLcc0fi3zO3IaBK78oCsfPeWpgyBK+SrqB9Wf8KLQycALZbbLe7bGvAVUiynNJ6jJemPIW/606HKHTLHuQYLpBOmL4LussKRqieWHzt18mbZWG7i7bYXpj+ILs1AT0KPO6ddglY2qdnqZwBc7Ec0ZR9L7WzpHMSlub06YZVFmAMPPWyEFBcgDTOBNCxKklcRSL2IGYuG8ZpfyOWyXtTPwDoZZ2AWIF93iGumZu0H6KR0Va7IfHa8nkYptDm382ZPEEGVVBFbpjRlVtNKrDsNpS7wrkRvW4SkYX7uuZ6X2m7ifR6RiqUXAu7Eq6sidZvhHXICCXkMWPWFkcAzdq8QH2HZvY7CmjzQ1LkzeQ9JFfvatc2NBgOUpQw3DrHQvCHSsELEPUdnx4LukGexnx238MyWUqEL1GOx+LcJuJDih10egwAAIABJREFUzkPfNmmdoVzPsqRhviISbD9TSq/i45pKe0SJqQeuhrIOMhchE7fRrmJT45lduzSyVR5XH7O72HXJIcQfH5osLohRNAAdnpKLzqmCrXfFsD41H+dSa1uIs/J89bMggchm3lno4D/kFjpQpu74guZA/3f6ElMRTHv/3TueWnfh1q3QugeoN4g2d3roohbXPdXsWaQcgdozulI6trPwu9c7b3zFlg+93N+A1NstWr9hOYB+4PtOI5JbJvbSgpdDKCoszsfWn2D2gzYtzMmo5Xv2uGvrgLkcSJcRicGt23Fkd9Gjr979w+e2fM0Crbtue/PUVkgZ9uK+Lok1kuPIHbqt9sBC6mXk4Fnb4BR2z2+mpW/LxhHPL7o+WTG5l8L6i9jy0HocIWmY7xMkh8DnTlnUyamSTMrZoomlir3ZPDR0SwjTobwqgeewff8C3FAVYtLv1qzpGVpqpeDlN3F9gt2mfop0FV0JGwS/wruG+MMoxO1WrozH/15Xtm6E1kSltcVWNyu9pan1K1gZ5cp+e0pfuLy9hbkU8oElfDd0OuqwdQX5ef2a1N6YK9dTuHDb0hFDyV4kIi7Za8rqAasLl9nN40J8xSVuo64tsJWk16q1pkiiMkK/GXeWpN6rumH1D9XKQlILkTTMT58OqYrzptgaK6QZoIuP977KoBoWYo5cJDNG7zoccZ8mEQlp2Gl3VCHEbBZbMphX/QyxPcELuc2zQwOILG9iqGumxlJtA1+jo2o0X1cHU9VhvOW494L33lND/DqjIZQmyzCGkLkXhB1jyANmJfVd9A4Gm0vV4hviej4unVeZdajRB1OY8nGHmIoL6mJi2zbiOYTvt3MCXh93GDt1kk5ZaMvJaWI2GlcCgDaSfU6eh4WPRhqWAGeJsCy3/m4HZyn2FW92cSpvCSYRyQIL9IPQHj6L6qEZVeikhJhnlh9B3DZs11D2/Ytn1pdKHaaJbtoB8qCEkiP0UAU7QkRKRdikYb4SPQkCr/TqU7i0x8KxcaKO0QwlNmeIMQi9YJ3aDo7CDHDVS8fph36X81ecaQlE/4xxpnt8btr3tSr7A9TUM996em91i3MgRzwdiNK3zsBN34HioM01msZWuXt1u6kJNeHGHSJoDSbCvP3FW19uv/5F2wlnKer6i4HWx1EOoIdv7HR33Suq9MGhVxpoqC6V5W3JZ0W/F+OiMtIwzU37b2uzFv+sgWmv/zdz57E/SsfNGrxpQemJCm7mel91pvNyxvNXcrvEJcbHZUNUnUKDoh7kJD2oSoSLXfGB3yxZr8gC6PcKule3mmKQB1ogjli+19RXOgJGzQ5ENjBVvHLwxMnHM0JgUrY56rwJ8B8KKyjNqyJYbV3YyqtGe3ECD/eMk9aSSbJu6FuJ0beqcQFSkaSFNAUEy8XJ/+Hfl2QtaJueMgZEKVPx/MKwxASeTJyLX+HRcNNF1uU7g73P+t/32NJTcTz9AH2h6SFddFf68N4BIhFjPyAOtE+teHkyqyOlaXdBcUGxrCEQzAjQJrG34pzcBRfu+0N6ZhLSwEA2lbrsvWRd0TUAXdx7iOo2UkouebZWzY0YH2nnzYCdzwUfUb+YWtlfSwxPq2I/2ru14MYP8aM8eINHh6IqdqMaa+HCEN408dtBkiDItNwlt/L6n56QGYOA2zy7Z+CjuG56aM8fXjb2WiorrQkkERr+qLRfgojQ+Eh+6Vik65ErYuvM+tBEfI7aoWUwcHObyLOYmYOeQTRXT7GN23kfnjZyv8wIKC0U++rV6/BNpEghsbkLBYwdRsr3HIG/lxD5EMAw3qmTvNV/3boL4PZNceqXyIyxrI5gLoOdnUq0cBdIW6Inc1oBNvICcw8+tJFU7D/1R3yy8x68McSgL79mlpOGIeQivJRbHlEIngvNxzV8Yu19svIT0w81Qwz0atQH2YBc0fSK8BIpUatiW5EfZpDWT4GCJ6N6pvb8pUrBw6KGO5ERs74nJFC+0BCwLrOh1SZr7uvny3+xBKK5yv4Xi0Gq6/5ANF3oDzT7ytUbOPuCaL2uFktc1p53DLQOok9z4x64qE1a87TaI0G4Fbp7YCVDLjhk++3lf62dWXzMSXEZUgB62Jr2gy68plq/sjEEFSiRhhXvLWZ53+eDKgYMO5rlWY91/ps4jMCzZpXWCcQ8YNpdkGufNHvQlneO7y/RLdDeMc8VrM/Umdm7mpirNWj2KYQdkkuxrlOOxouCPEqPKTFxL8gScX0OC6jNrtIhgCyYMgdTnFwE1nWu4LQO/BGtosWxvmWx8NFtJZmUiYG4TnrqbOSUDSEVkXDiRi8nMJixGL8bMZShWh+DDFi86LAcebwt/0GKrCNHdLFWd8S9jfMgjNaSp2rOSmE1m51gKc5sxNfY9jhS24KQZRFWidAsG0EfndirOtkNTRKytgetWlZhrzOtE97mjyFb5IWRKzSHQo979m5bs0D/oqilvWvEfnVQ7q5EIpYKF1CkOJEnPKPULzmcO4YnOK0NkNP1Y9w4MhZjn85ChbXFpp7oUaXKN9Ku6PbClL44WP5Hui+aGzE+UjO0cmlCHiexHvS3JmeTa6pUseVehwOhGWsOv0zqArKzI1QBcc+fG1ULlGWhKWeCjQB/3wA1xM28zmIp11CC3OzIgPvh7gMCK6k1k3Zw5JtmX7KCi81MtXTDddFbOj1P8yHeYuy/5eQJLLJtWjKIQCjdHvJBSxVSUp1idtPH7KQ5FSKIOO1hxbuqOx0uV7q190O7ZXqjRU589VJ7oTJYgLn0O6iRhmngGbpGeX2xvy4VwpI8wtihw/sy/aU6IientjAal+M6yXmv2Z5BPmVZohQmgPGdOh/V8j03F3bhfeRJuVyLd/ZXFAFPB8nzII0gfNKwioMV7CT03h35xIbSFlUx4zA8LdwEoOW8XaA1VoWBFbuqgFlNMomixCPBmlGEF/72qpn8E4nqWpX8saIqkgysw3WUTlauEPeKQNg2Y5OqbWez+GI5gji5xs/XOhcSiOZGcS76f7bv6S0vmZ99++fPAu0NoHUQ7RsD7Z0PujwWunGXarVv+/iqF8xxmr9T1J5lca5930vXrJlSeMhJrJtSAHpo9lU3N+5SawhXgqfWItIwe66d5eYgpMpF4BmgGErzQG7bmgu3Hg/tAdNq0UnHzFl3bpl19OciHUDrdhsdPJPs9ehBkQnLRNOxaeSaSCBfqni7BUhdEKwSd0/61Vw6I1OSiOsdALhYR/wHENdN6IsMgHYZmMhKFrwd0HN4ZCh+x6AdSz90nCq+p6uk+yo2Cr7elj4ds3JsMLGU/R0ASF1dkC9uq1PDcKniZvMwZmnNtMw9EFP7GjfFjmnJ5VLibN7cxmS6tPYrGMNQzBsJMK9ZW+fluwoeujZhnXbg34dn6LbFvgsmZgKEUXtHcaODQnHe0MS88geZsVOdvY5elyG9CrmGSh+w9RRisvfwVw993asKd/c6Mcv/kG3ncHHvVIPBQEBO4mBKcud7hNvZNzl+xdaCgi41TCz2IyhgAECiJ3Mcs3e47a4ecTXliduKT6WkIPf8XPQlOLsvrWD0IfAcyFdJVoCoR0mMXEK9Iy552Weyl5X8lVKfm5SP4Kkjk1EBeEOcwmeCyRm3iKnmJbjp1dqto1d+YEZHOq+1WDoVl/ir/2BYMN9BF2RMyRRn/SNzuwexwsvbYMd4E1NGYs6FMEAhxvFLn0AcvFwR+8dWZcVJBP7I8yVYoZlihx7jpZKDyqwYFvNveLz0DXZRiH/fB2/qPrzbyF9krxNfzmqN6AsCR8HnvTbdccQhxm2NNCziQor/hw0dO74u25JYt64qBLkME1pq3qNdG1zzM5Uj1eYKxYh5zymFZ9TmPTy3trEThZ34vW3lSbkW70yBBv0T9CK4t5M2a9Dd8EnDfETLC2BNvo5PaCAdLiIyc2szo301ZNdC4jlpYc+lahWbQ40npUzUZI12S2HPGVYjk8M7S66cGCUSlepaGivp1K3osAP3+QjuX5SeTNqzQK5H52udCwlEbRKei86fo3v6yiwQkA7UPX8WaGpDx2u06QcC0Dp41r4ticbY+zd0eLhGk4TuobhOB5NbyUn7gVc6rsvM32ujWD8pAD1ocZuUZmm1hylKcKDhLHCx4xuOM+dxJxGCeQB0OcO2x1Vbc9v2Ig/z/jtio4W9yPXKq/dtfmr3uiJyM9fJzcpdtrU9+e9jqCbzD0rT3sHB8I5g4wf2QwQZIhfhPiqDWoO1p/8djc4oMB+efK+kBTQzp4uxWfv4NzAxhmA0wQ6DCPEVG0xWMTjZoTyPDfimsnkk270g9cQXwmK4rSOXI/Ohxr4uTRtn4Bzuy5VvdhgfRC62COa8vYNl5fZ1+WlVE60CoENJj1LnPc1w9k6R+cSI9vwbmjNBC1nRL7kxbSY4UZEaJJgrsUaWtQ3zq38rS1YFLfyektSBikH5D2pE82B+XFXdNzaJXbYh6EDKKuxBWjRkhKE85FJxW7TIRCEJDsQijjid7i71EuXdzQ87Uzob3AqYi3nwE7VgR6EcGZNjzlpM8e05eG/atYkbg+f9JIB1FGUudgu3+7qYqvKKgJKC3h2h8oM1UUJpoYPncEnDTp8IRYK777PWkCcuLPire3Wz2QrXWwn2fLDIQsavW1jReFZzTTE7PJDe9cfklE2Ss5az7ViKU3m9hdJkeeLogBuZm8MNXcYSJ/bjAH8/qz1vOds+5SJsRnSd9KFYahScPcWbj50sVZc2rd9mJiBkhhisbw22duLvLmxX2SAUvJddOvkoLL+3C1WBEiDofiHbHerRX1wx3Mi7DZdW1tk+n3UJFPtrcHHt4DeCqqecNCwKO64QpFQfb+jU6fng9/bUgAU63m00LsX63VniGgqumAcvlwfZjpgitUb8CCjIZuL/ouYJiD3xd+Yu7sgzrpTyvNDGsGhnRzCfL8d8Dk4SSSMg0rDC8HIn+5FRMXO5b+KTL5T2dhGZB6oxk4LUYULjpQlSoCRS5pxy1SnB3H4US2Ww81Cw9sr/DlnbsOSOgUu1dJjFkUdEnCUBPAWMdZK8Ea3qOUYbG5Awg0s/U8m2z1c7RxI4D6DDE3wgucnI0xtA6/W9AbRuhdZjoXXrs87jU4GNO2Vm86vaDb9oQjRzQttOOQ6/0e2byUd/KSTtZzAATX033PzmZddeMaDeaAAFMloFLKpTZSe/y2Ol+7AOwkyqg2ciDNNAcrmrtidlVXk8NFmgYX1W6P+MyKtkc81d9MSvj65bfISs5LrV2RdAa/uK3pl5ttRZ0E2Mwu9BdmmxAxbDbYijJAIsCcuj3CSC/9HLpTHFjw6Fa6/MFZkgxGlmT50BIPlQkH4QePuFq667MmJWfL/OljIUjgAYa2jxZ5X2iUhNrM5+7UNgUt5gS6M41NlBD9QC1lSkneloySILlva8tpb2votzQ4gxsJVLVSCPr8VsvKeZpBKA7O7bHGmPEQM5xlCZVh8WUHEAk+qOS61Za31ZvveV9m4ouIGsgCBNiY5FFDc8BVH1u8gq7567W/RsoNjNdMAJGuen58+LwnGWXsHjAHLdky3Lf5aZ91TnsKPX1QbVSC6glbubI78OXEWfP2bdN62lF0N8wbHel5gtRpK5fCxvsM4JsForaqolYdmOYFX1vzuKU65wu/gnSB/WMMg1dkChPKy2tTDfoiN2OGjCKvSQ5bXs/yAhmBQsF8c6JNhFFbBwB1FeERGfgMVO5Q/E1F6yT1to/8y4FoszxdjDDzdqZRfAYSpvsFjKfVjrx8GBPbCOfIp+BIk7F3moPoXVcc7myG8vtmeamWJ5CtdBCRA9Cxde+edZs9LHkJVN7hlszoxlsRaQQfH70I/K5gJ5vGxmZvUO3nScNidF1vMXC7MlCwE8jbEmyZxHJB6UOApgmcG7j5SOpRer5lwguHMtGg8+75Wko8J0QX0cCKI17x2qqk4zXXstnqVcERs3xiDEaiE2n+uDXEGhIt+47PbbrT167NVk/tGepgiGXhHlMJ0/uM3dhQ9qsV9uBOjHxzuuhJ6d4ngDp1byuBE72AljPj9uobUmOnNEiFIQ193BJ9Wn0AOpIjJPJDJj6efoQZcgF4BShGUzl/OeQqVhI0T8EXBFsHzUigNCmJA0mRMBm1QRo4Qlrwb7HNf1kriAXsTfuIvdXmUK/16i/vkq/yUSiM7L818y2DPYzUjlWBmA1lNZeQPochAdW8MQP3pL9+nxNU2tonU4txe7TrzT+5uJB74/RbF+vgCaftdBqd5vQ8ozLdq0G97wcYDcgBYfinUu2F7ACnYUwuBIPCFlALrMPduksWyXgWbd+qz/XmalJos1AWi3Wyz5dNbee1Y+t6cA/fGNedb7V8Ha/35paibcKSegfgDtpRbPV4BD4VADUw/h0IuDr4iaezxMxB84rc77hvCVBPqlyoKStEcgp2mQeGDtNmcnuNs9ol/MskWUImtdSY8LuGL5BFrxqFlSIIcfjGaRfjWXJ4JaD8srDnJvoR+BwCcBf7uqivGH9/7xckbLHeWMo1tLezaC0fdLTLBG0ZrXuFe2yWIb0pyvliIkogcEAH0n5gOUAJWmfsoHWdPkTy3ZL/sjiNss2piq2ZOnYcaPRjvRslIUI6/4kMaWLOm4rb1F3ZOZyYq0XIHnBeQNzwtWCiI3sFhHB+xj7hTAM6V3ddNSaZbTI/a0lgbBluJ8d2GgFwW9c2PuvK+6Ch6rU+Yyr9elfMC2wrhXMIa7Ar/vUq9geSWcPA8bjM6bzLErN8leaSvoDWWFAc+oMjdFxP4L9imc+r7DmCZizNE5HMISB0+aSeZay54nWcn0WRzoF2MzF7+JtW9gwPpaGjjxm6K6BpqTV2wtl/mx6xOYK+FNrFUUJhPpnuhpVrCDuFsKbzBPOhWX+GvQNUgd9UUQ5QtscOIVVpw3iTddRnuI53bbp3UFkPsYH7iJRg2Avsm220fwjEwpRmWxa5SFOesSizjl9PWvwMVLBRdicApoBGVEOObp/6IXYtQkUybet4ewuEZH+YtYerxndxh7PSCfy/rLWclw4QbDMqvMPRfpEcUK1XLxu/CaJ9f56Mx7D/3eLLhwPyoz5zW5ZWdb3ImJczBpb6/kGpoQv7s4H2zu0KEcCIlF283Q9L+Fd3hQ1OY9nKtB6tWT920q7TZvX7ituclogQVaVOZhBLAoFrNdsQhbUIhor1KDh6z8UA8u7e7H2MQLXsaaKxWAIp49Esdszg9wRrixkvsQeN6JtvvxSRf+kpcJ6m3OiJwumlwFxIHwdFImmyzd92HCdKoem4eBBgsJpIjFU6h3D0jKqN/ny/+QBKKzyf0PCSQKQ6lMpv7ct/Vb6i7cpIXVXbi9mbh1SzQdwCvmhF5+Tf9GnavfAS1xVDZMZ6m74P1bvpuw56sTlHZGBkArXR5v3KLbuEsmGSyKX5dLWkVsh+3s5AZwTcAKXQ6eYVFWAJwrgGf6HQBawYg9FmgPKzdZq2Hh1gA0wOjGnIWHblkwZjtZEXTNvm6BLj9PeD/PD2wpY9DCMwHdcbkW1zRt15GS5+pYCpWkaslz8Sii6Qq9JAH5cJEKqvzAFmy+LSxNHYrnSpbYQBudGy58U0rMJTN1yzZZTmH9fRLXUQqlaGn1dyMAqUf3qtnSGvF1xSl9uMEwHxPbryUIL4OblAoF9lMPpietp+dYXrZvb2FmTRq9hAc6NLj7dDApev4ON9+v7U5X/7Zx8jGsP9v73IDZNhci9Zv6icaA6feKwVIyviUPnN7oD2fvdqoLQIpzCZdGqfHYVeG6t0nM8vekaqPSfrjGuy0MrO4UG+y/4D39zaqwz02CjYTEgrsCSt1c2DAJ+9SwZpH7uFTJtfVqgrefXLgDWJBhXuP8J1hY+9e0Zv/ur1F7Qe+bQDoDMMgpHXrEBQD6OLw8BliTVkiPo6SkZwPuNEER50mf56eQ98IWi0XNsNvg8+Jg5O4dJcUXgLmqPmtNLp3MJXkXBJQ99tzk2XhZyPrpt8BxKBfzZKS5ZtbHvt4W4sigO8G4/hrmWHQURUKcwOoOC/R8+djKv269DDkRKS41kCWc0mNtZCW2AbzpJxXS7oidmTWYy0ou0GSJjM75SOCZnjp6B2//olToCPIoG9mvFuQP18JfAshRwIuJT2ZHbS/wrpkV+NpFzuxrhNsAUC2ixYNRAOPw/XDhhmeCXBE57yQJdzG9J5XNZXhNOW9jMW33YxFdjneE4uejUchK/BbSWN0r2xjqG9V1655F/PiYQNegf3nYrx4zduz4pm8dsXhXP6GotBZTBsYoFKw1zNCH39L0W9nGxKe/NhSqIRvPvXmgtQbQdjPWmFT2uxXWX9Tlwb2RJO+PdG1sJpv4JnTIkp4WmfusOOC9jj5UprSAu7N7AB9/IcXTM5EplDyVDQBJ+1vYe6MF/l3o+6tJnD2I2GQ5L5F+wpB/KaO+312ZfLCA2HAem5Z0iM3kb/AoUENKPo3z1c6KBKKzQZyVrv5P30S35HqDaN2F2zsftD83bnObu+o36fNcq+mmGIM0u25l0nQ51ZKFt3434dfs45T3sTIATc1ogL/N0AYXXj+r5TSjxXB6ihysdPZTzuK89Set7kKnQXfd1uKf9dhnzeLssT578j7/nb5KA85lsdIe4K3g8Mx2/Lr6RI9nM74na6Ie71xOGuZvfHNLU++ABZq0zH4OJQJAlC9mpfnDB5WBuUW2tDQwzCwMBABDn5Hq2jgLvymdZ1UAi5W1swB9gDv5IozQn2UfNn31M9VlHzEwfvVR73bWnOp9lclCLrCM5kTk77kgNz5Xx/bWFdKulF8XpnSGcuQzaHVPY2JFh1So87+1CfeQ7tZlfnMZ/+xMb4ckMCA0ihaZmPhRgfxb8qV/yj677c6UDqqqfAFjlD8QRpa4r4RQhl0W43FjDVSOiJ5xxXYTkUmRtj0aSg16L0dfZF1KaUukCqXliq9igpcCT/VzAb1TFLJxn8Vt+8aoWJHDO7T0aYE6AYsHDvjuW2pal8MqKFeOFV9XVxjNJHd/B3CyBP0FH+I7ky1ZX/mCOP0OojClpl1QTmPNWhGFornN325JzC63+AVrtACp6EzMSt4ggZQWmDfu0dbEZUtw0DLYjqVOwWpHLsTRiPFz4y17zXJ838Pcy7ujsj5THmXHsfRpWFADkP+JYhzCnzfXKp7iD5SL3IFNsWN8hPUqSh5RohiAPI03WLA2mKzLn3tuvybMZQqkfKG9AgoXMYjVnf8j5lEFpbZY1M/AWl2ZgXn3H9SLjgKJXE6FLYO3zJTMH56pAEDfiWWbmMT9ee/Aki0WwND3MG8+7jRvGrEkM1ZYq4P5X3vPI1/7EQqA+fsQ7zFCOkaULOGimmk5bu9v3pPMj8FrajTrOfpD8ppyr1//KJQa09DnaOQmAh4WCwGgA3tR+EwmsIwqao8epHB+MoDMyC38FaPROJ63b3+aIkQs+K2uMGvKL6ScjEKB1RLnpH785ovlY4o/2Q2XbHcWhBtAWSf+AO/zXTyj2VcAomZmOjgds+OhqLhxw4cdz+4NeE6Mkgahwzab2IW1yW2aPLP8lWL0bTqbUA9hbH9btY89Juqa4thqjDNa4TkUjvIBDil3o+9SyQM1IM/Z03i5KvNycKkq+wJuQIPrZnIitjtf/sckEI3F9X9MJOdsON7gmX72zgethyT6s0KbjSATG7G2w+hazeN7R8PdVXWrtkVDf5q8bdEhAhq0oOhZSXUw7X3o0PrduEf1moM+vPoZS5wh2VeCTps7/+f5Bz+qxkVPa7yxAUAwOEkqxj8TaNbAs7cbd1lcNFmftfr4cHzgngYDCTvw59a89pldNxE7qzdwDug+NN+ecqMqFLA7n0YsBAJo8b1QXIMGewHEebDYGWPYKiyuyMcZBXdWzn50m0tTB/KKYLeyGbfIkX41YjxJk+9j2deybf7gUJ0ZQ2JWngbekIIp3uyIm4eDIDG5Rn4Y5yzfxJwdr7askHYp2+RIv8ylCsQr+SVQ2m0wuIb+y7h8Ax2g/MlgkWhhvsTeaDEmWJ+oyJ+JX6ElueEK69Jdsm/5VlvvS6DWWYP6PpZjLbXX77A63H6ZKfs7PXY7ULvkFbDXkT6QC/EyrpNO7RK4n3RG5OMbxyyVZvfdJVIsRofyDvrS3488S9HgszFWZeZ6tsTe1ZU+WnWzqZB9NCwqAOfqoJqW7AWyci8Q3avbbCCz4qzzaX3lIg/HqadqWGJfotjVytq0nUofDXfemXgPIrdWCFYCt/nh1hey3peOKYbixFZgXow57ps+j+Z8Mc6F4yzxR17nZcSCJUfT2kNhBtAv6kc+5zFDwApvLim+hzeS410gWZbmpj6BNRIhB6etebDssfku4XgkofZK8k46rYhdKRYWV20inhtxB0QOhogQysD78trzSBkoVeCGXg8aWMRAE5A4bQxH4LEzjtdZ8E7Ad/WnqfWYmSx5HEqAKABQVazFDnUTb/2EtOJU/Dr9ZmTXnou7+4B47AaU2sukDORNH69gPfcej1j10lC8dBR6Ip9/PLB07aDVHM97jgiBlCvTKFzV4QrPsXb7yFCIEijxprIDx1/kQzM1PhB7Tk5Lk9n8CdagUPPq+u01Xq4vYCm+QWrCoBItprBA34fDBSktKu6XgoLP2DKDw3Ef797dbyo+sQj5lfiuB/HCzcRoo6EgLfaA3UsoJ7tUEfN+rsqsFkrf19XnAvJyKcQ7PZ71vZjCWrT9Vkw91BFHJ+IdicJ+pJ0RP2b7j9zG32grZWkV/RYZ2GXtJmGOTDp9IcG5E0oQ5j51P89sWUHxBPBqzGfsRfR7RFTeT8/5cUnSQdZP3kos+Mkn2Vjsj+QG76/Q2rtJOFn/qtO4tNee1IM+X+kfI4HzAPof8yi0TUYH0fRNoDkQGzcdTOhAqH/MvWY0v6rT6MaTASxJYx3Rc1XdwrH00Z+nbnr1AAGNQABaBz3UR167ZXziXas87lz+AAAgAElEQVTaz4itar7IW6Q4cLl3r85duPCOH7J7390w/YJWSRmKEVhYsyh7XLN9Lc5kifa4bXtyQ3tctyt+MM7cY4eLr3m02dcE8r3dbgIC6PdLe3cBuRaRy3htGFrqoTwc8O8YaFm21BsIEej50JYyEXD/CVwTPDVE8Lm002VRew3i8m7Q8+09mxlU09fYZHy9C3CAdd99q3VZwLi0jfb0m3AwgFuZBJNxsL5zVuR2O7tfG7tC2pVys0hpbLcbAKAF3HG9D7KCsk+OvcaSRSmiKnWZQgzyXYhBfhHdC87GHGwMyCrlcjlvuhKpjoJX9dTYLlJrq3a+Hv1v7HNNHgilRv9qyp5PzM8y7e0tuh75Xd1fYI5dFTk4okMfmwEL9PhACgjfPnlisWu/gHuTe653uAf6L1aZHbbb6id64sOPQXEA9+claNvn2cmM9PQ68Jm9F9bi/8j29RhyoAu7+2309eaydbCsUQGdjHivsEQ81LR68FAI+8nUVsLIKB3WxZHLHGCOi8cs8YitDgLcdQkQoHTUNujxkd6CceHd/CA3/9RDF174d/jCyT09qsTEW16DkvBWsgaHJ+3yq7AWqkstrGQgl00/h0thBb8XCgcAiQrWQLyn6nZYDQda6lSuRBNH+v+LqbTOMul0aYHHSd4L6u287kJ59+FDA5A6SUtJ0/PvZ64pvCjW8d+s5ORExD0TU7PfIhbhYN9q91MAsI/hXY1CWJRAzLx6E28x/rDs8xS/IRZbNSJmUnh7vmhkhXg2w3jLsWAvrkRqX75wEfQXUFhFxS3aiZDrabz7KLLOShXNotuhOhRDGgeB1zym58mXcVE0mF83tjxF04FFi2Lq1KnzElzFh2KMkc570siuMnTokIL7S63NNDnc69b1RX1fN2w6T+xxud03Wzp3rjQOX3z6++VQxEPxoilbIzqDYQA26JUf4n2bIXxLriAWO54p5neB3Ij81KsIWmveOXHU/VCtEX+DUZGZl8SMRW9jayavqMj6S2cwIVaxE1AUvdhAMlQBJoCpfz6Awx0RnlboMMaP8Bw+gE+st9Pf6PMmis5Qz32OetGIm6czYE7SCYSKvMQDrgu+/ch/UtyLyUHPp6LsPERtuUjFObTKU5wIz86X/1EJRPrS/I+K5ZwMSwfQ+jdpQb2t0ASadUIx7zhoLR66VquEqvesaD8ztpoRGtzIrKXYBJyrp+58Lmfm7m2ABgSg9Y+3BVoHqlp/E+qaY0Zu7Dw5vrbl8nLpYdU++Ydt0/v9vn81d3tBUeOrq9RKG3PRdJPFUE1j1CZCMEpXVWZ59v6Z/o9ioLX80OUAGjeC9ZnANL5PFZ4s7TDywhxKGaT3JSB4pj7Nc6RezlWFFjQQnJQtehwRQUKMN1liZ2f4yQ88F2RWFm5C/A1vFPmsQDoQrvbKsMiz+H5cklLfrSjrvcmUsDrjQMMy881Hnq0sJdZ60SGBOZK+4h432AjfdWFDO+ntY5ZqsUgyZT3ccLnBAoAvrvCakxC9eO1UsfpEqgQA+hFtGAzmL6JCiCbYEdXp6nd54nIAYrny7YmUxNg4Beyz/LLyK0ACj4PW7AOm38an8t3SG65mhbalIx5VjPMBJ3Kd8alFm/eflqUPdOXa+xm0LBL9DG1sxbAOKrAwVghj2Op2u4c2jVu2RW9EwFp93M5nocuI8YqcWwFHpcfXmmOexzsmdaCl/Nmx9rhZSCV3N8ZZZhEiSMk3MNU5tJZkKAHIxKz2grgXsCQOK1tPg8opcAV67mKaOf6PGdyL8buyBskt216U/gJWKKRCKy/gZGI/xZhhWfVx/ad1qfRY71sV1YiDbcTWf1oPv7aYxU08ST5spCS3N/yYje/iYq+wEXHErbJ7Y1/PWhrM+i40MrF4uEDzfhh3pGCI3CtHs7rzXpVVvgi8s8xejUIbyIVXvz+FW6xgbuc9YPT2a0X0fo5i54yrsPeR4uXCCCaM51KOnL4mcTNv8oR0+IvYOu1KZlSg0K3gvVMIMqXJ7CPnv3lm5XGmIgdx1M4a4/DeTY7YIgolOObCS4brRiIuW65o/lFfvfIU7OXj/r4/bHICqf6EsS/ved9pXkCuDRvS4KFDIRcRW82xvn0DMN7dn7t1oBE4v/66O7w/4PXipWDn/ATGMhpgfD7W/ErPF7kAsNUV4zNQuCP2OkIlgBAO3HeG8kuzp6RdorOFhZX+PhudpLVOLwRst+DcgXjqFhUUOOSGzAyHr4fqYCHGHKmHjgoIvYkV2VP4zMbyuaunHhiEe3vnXyYZn4Sr4S18XJ21gZ4V3LgTDLFsHtYE8nCItFBI0Pe2Qtat9nNcmuAVALofOkteVRU8FtAnEKOyMYhlfEP22UU6gPPXnxsJRHioPjed/h++q7cFmjZ+HUR7k4np6VlPIxPLeO+KHq361h0DgBnRYoiF2/3ta/teWTZ2xya3g5E7Dh169W/62ZusSwPQBgszjvmp6+PVGsXpMU/CVuj68+N7f5y+45Ncis9VzbHMcPsLrR+oWtd6LcCzQbM0A0j/narKy/LsRRr2t/XZA6CxkQFEM4fD5u50d40VOhtmpZsbzRkCwwZuJgDYUDvWEPDgbIHJ5ByTESA9E4GeRY40MMvy230XyjDmYT5IU3plhGDFnSc6VjXYkzZCyFq8D5mUQJz0geISj2QkLKs0nyD1fZ0tbSI85imeMVJXXJfCxa3tQmB9zhE3Jpnszk/R984EoPEND3q2EYfAOzoEiHv2lSmN4WdbKrl5TcADi9AaJAqYUe3f2rhMWitMbM4/2+Jz0Hm4u2mFFADZeI73t4pdKZ2bVh/X7uK0NpjPdEiEZTfCwsUit1kd0pQHtqZ534Fkud+eOhwUfiDS84AjvOvH8E4Nb2ReCqKrit4Ah0t7dTVyIxGowZ04soKmnzm6+4+JLaVjcfsZjtmKnsQLDyZieu7kss4OoC93JluXUtxz0Pdd73FpYUo3rBgL8Q5HyhEBMCdeO1Zw8rEGDeRyiVMf7KfSJsGdNlNbczxlN1PU4Za47C/9jePEX13qx5njcTCLQgy6UH92MWPP+OQvKnAkVPY0bUfSesDD5yMvNvBCLDrTYmrGvgjLe1AmaZEJ0Dps4I14Qv/BexspgRutd0+yugsQcy33zMW+LlYWU28GZjMpLbCPatkVdjOXOpBfsHCzzEwWnlRSiPlVwKwcMRv3PnThFn7pE+UKqmB9ELueacwc7pWQn8ejy5M27A0WYxnHGz0ID9bgRaz4dxthUEAaqNSLMKWVCtF/wHuMoj1QuojVs0fCmEzeQ551G4zq2AXGIJbaLxuxWLGiloiLewMPKxoEbr8ocXEd+RVXSMlK697atVeoigJirXKiR7KkvqxYreN52+BuyZpS/pOdHaA0IE+2CC2jwoU16y227eBIntlVSkEqMnOMrFXdp9APeMyVSRxeV1B8D+R9L/abOUBM25vMhBnzjFIsRlRo+L9irnUB8JXOcyymHOgNpWiW5z2lh4A9mvEnmWvX7MrGTQqa/CfZYFzxTsQKIrqtyrYrdnZt0tNcOszi2CTR1WjAs/ZSNGKBp4wKi5y57L5ar3IpzoOIpH7+4nMqgfMA+pyK/7Sbe1uhfQG0dzorPRaagLLOyG1OamiuMuq7rrOsiUZozcO3QhNI27rw4Duf3PdzjtsGCF0RQNNiTgcSb9dbjUhs1I/XDq/dIlGLeXLZ3Xk/zj/w6ucjt3+rbf1loLv7sPqt26TXHWe2KlWIfdtYwY27DEBr5GJlrtuaxRnWaC3+2QPDcLjDmgtaFqfa7Z6qy0lLKXWYfhukQmaTsgpC1jYLXLQFjOO3DK26/I/KpsGHtt4gYzG+gzoRspoiZRNikgeEYMWdC+InS1VzDjYWjRgEB/EdRsb79rUs+U1m6q4t7NHcaLJQGp0ICTfI+ifu7GDOflfmvlRno2gXo9qrfVBGnAWxi/2IGR7QwbRsk+xhmNrZ4uh9lcFtRDxdpHGhwgbvijsvi5WPxaX7b7WnLsEhhGLJadLsA1/KHZfFrFgnKwfvehsPtItJrlntJQiDSIIiXH/FipOWIze35T9IE5TstffuB7+POXiaUJCDD98tZsbGHp1R108bRzD3eJKRnh9iCSPrK97Z12uYih4E8ZRUDnTImR/3gH2Ku7TgkJSPU86E3N1//EcWhOtyz8/vWNXKkt7G+tGHLMLhPDfPNQTixYJCe8m9tUJxiT6VOgKLFrkpYmVDmjwQFVkSYv4dyA2clDalR+OHK4pAfPtpfA2hdn+fxWDozKt/Lq3scRzvfZUqkENbgLwPSkZKe2M2sRGhWLHFTrhRJ/IP0UbXSOcOto5ZbP2CR3iGXKgEyY8dqjMOm8RELJikfMllwjCO1bW9K+t6rz3tX2b0w7QnMrHIwBA8X5jbdStvPQGeLHIFOalrIyc13LR5aw08q+JHuKz25xc/oeUelini85kJalzMC9hBsdZE6gnAP1N6jKCMFNJFrH6pH3AOMllooWZ2rL3TlfwTMwOl8yLXeXft2gNgOUboRmTx83jP9nGnsz3v2pU4UqSK2LSpkXA6l+P9vBjPXYU1PAvt3Mc7diQyVakiFu2pAi4V7FURp1kCXQfyDLucA3hGy6BKq7LViasf//YgnvezGqjUiMjYk/zmS0iJ4bfAhoo45EMPgxcAjO8RELh53JYPwMzSgWfWDxib79sJMfXw1bCAr8H/k4KfQiwWsqOl9/CXmgb17DqSKS7CxFqFsZJ3YIR7KdvtMLKOyeO5tKKxKFO0dnJG5089JJBSbm0xOVha/HT5dqQm1vlK/0gJRDrp/pGD+i/ulA6gaQh00NOAKT4Enn1TWp3mxo065vvWtb+rftuqFMsTgbVOiN2rj386b8DmTx0FblrIvC3QBKD1vMveolbuWt0+o1H7aoh5EuLPb09+8F7ad4vsJW49b7QGoi1VmGH4m1dmJtSwXgPwDDM0gHK5G7cHOCsEqsltGyhZd9/WLM+a9Vm3QqMxt7PP7YkrSXspBaDngtDHYDfCLU/phYNwPuwKQwZbs+j6Sssc0SY2yZ4MVuLIgAQ6iU1RDOhvyUIf5MpsuNImOxSQq/DecCDLQxhf/wzLitWyAJSsjhud6c/hiRHTZQTggfqrPrzKkj0rM0jcsj6yzZvbmBwta8/EuEdhe3MgdvWJTtZsIrYJqZA7b6Ej9lVYM4bg8Yc9BuzwLvTlocutWUQUI1222dLeBBv7HTgjlCiquPfSmDgwWcu5Ivu7yW5bam/M5A8xFsR1hw9MMZ711SymPlX5Z9JWlj0lvTsqCjFT89qQxRrmKh10kQ+Du3efcx1ptwOEvIw3LCK3SrD0zTdaxf3VQ0jhdtzV50a3SyUAb8H1H9Syivu4pLXdewz0DpSeSu1nUJQ5GHNkhDmKyLI4i2/jVddIy7wkP62fosBSwngM0kq9Z3WLMTxI+ELp4d4NwbRILryURzfsfRrjPWrlrs685nK/sYT+5qftYO9LhNFAKapaaKnCFOdgS3V58kC9TXF44EjMm+fQ/Yg8orBmzmW2Q/fKEqFpseOHB9E+9BJpHAEOXmZ1FjwajG/BVxZlIBYpi8qUZ9Irhk9FIfKYQdzBm42TZqEXe56uwuzE6syuw/3/xDy4nTd/LKBLa6CuwQrcE3sHKVAjYhTH3vsl27U1ld/7hhRBFPVHrHqxC/QXsDbDJVplK3hRwRB+8+ms4RXe1W+/rS/c7lXYn5E/Pfx5j3l7EAC4O8Cv9LwXGzbUwvv5KaZMO9z7T8Xtvol37iztNaCNmVzXP9k1AN9voPfhyxzpNTBvv+Lm4ht4n7bSClLEYQ+AouJ9zU+KsbeUWOUBnlo5GBUzjlzEVBexfVfgrwl9ugM0KmpH/kQD+VCFCXsvYTHWHJwtEDfOt+B9vZlPqLtf5t4CuZjz67NROBfRGSOC867mo3I4xsnaxYRA+JU3XlwIlcO3eOIU805uLkeQiHBIUibelfPl/4UEwt6Y/19I59wMUgfROnjWgbRvOitvRu5yQrHL+9e74MbXWs00xRgjsJYKceingpx3+3w7t/iYkxbvQABaB67aPBow//JuLW+sNzbvYMn6hYO3zP7r23zKd0x19I8WQ91/RrMezTtUfxxgOUZ33/bO9azFR/uShhHO0CzPhKA9sAOb1JDBcdkfyIJJMFMbD9ri5uD6wRRDbDLvey5DMpZxkSv9JtUlkNM4IjIxuDCrw/ubs6XTgVDcqmorfhsHAihF2Mw8c9aMe7nmTi9dvi5J6YD0XUgHFWEOYu6eZjHnPgmLp9T9CbhssKeOwX2n4zjwvrAaHu7IvyiU7rhXxR9L+3Q2cBWM3BG54ZICY1orc1am7JyhLmwpTp2O+TgaU+6NBEvxE41kragBBrpfIB+znb2PWUzMzOHHiHK2xWi2p1/AV0lbSH61pV4Mc+5SbPoOp9M2sFnc6m14HwIqoA6UpNezKAIEToFzR8s9T5GtOp1Dayf4Z2/218aRkpRrAPaz8Z7vQAq1O2Tjnv21lZfXJSnGEEfppzpForTAqrPBZRN942tlS1u2SgvTu2CxAhM3P8CFY6AlcWVQ75FMuEGPvT/9acyOB/F0wj8ccpanuFhvc52l0uR/xcd61VGEkdL3tcbh9C5zraxPQ3lfdPmLg7ddAhBAypq/eTHkJkvFWkL9gtlcQ3jjxfKxlQf7I7ZToXn7NXM7pOKefbtGRFisr3kwNLlv4W9hK+4wZ4pASDaSt3z8Pdnhi32ZVlZiIRB2A+bORNZiHBjn5RTF3vcQS1+tKqwqMTn3wCf88x4YhXlJ8XX8hsel12/7slmtTSYj+CsYxg8w2nN00OwHIifHqJpMlIsZLPCBcmBLSFGI46rReKOpXbsNErW1KmL9+gQcUJClg7VXhBjFVq/+MFisub+2xfy9ycLsXAxpY60Ju5A183tuR0zxoNbSbsXik9+6AcNn49pt4E/ri7jnoGBUaOmkkmGl5vdHtB+RokhF3PmketJKB5G5rzYzGVcDONfGPB/EJzZA6jP5kjdWNITtmjhN6slf5bfmCfBSXFs9k++QbefwE6KmxcIoDIc8GkuxiT48ezKbk4lFT7aN8/X+uyUQ/oL63z3uf3Lv9WeiA2jdlbsyK7Tuxm0xWph1xKZrH6zVLBGa63AP5yD/2luy9a2Ub17K3w9qhb8BtM7IrZOJaftOmTA58kC3ufL2+qNzpu2asva5PaSF9AbPutXa3ezaalVufbLZ89YEY0uyMBOIVspctnVyMUpZ5SEL81icyRrtAc5lVmj8jB1mtDUm+xVZFmTq53x72nhY7i5TXe7Rg+NWSLOiLgIbs7AToyJc6iKQKwDcpF/N2dNlrbgEQhfaUqeBTKkhd4uHMuLlD+76JKeUVkZ73Dtog9g5w37nIbfXlGMnH24fQvznBnt6X2jEh8MV7YEOCSu3h/vi7RE9qhQ7LJSWKxLQiT1SfeNTS/YIWflTf7faUh/ArOvlFu4RV8RU7u4vMz56pvscqf0wjebgDYnAIip2oam0xiGk5dpZ0KeGyQyrriI+fM+U/V4wOZA1L9eeBrdA/jTGFgGQExtBnz2wbow8A32urVcTpIWF0so9vbp52efhAAjv52ErSEfOUzEFi4i/nOoyj450DTtUtzstJkjYh3dj9iIwgav8ZbdbvBCblE3M5lIHrJJDvTsajBSDrrkohltKMOabrclZlbI2ezdOTOBxCZZZGOwBs/vATF77Z2liHe92xPZ+ZlbNmIl5jjj2cPcibYtZCwvurTx5gbR7pfhrQDtoW1/CGB7ldebDwhVeEb9NacTcpiy0QyEw4a6d8OLiY3mLx33ZhgN2SmweZmIxjcABADd6F3swlBRYFZ6ByFTcq6oOgq/Xy2grMTwpaM9gB3cbu/Je9/tNX+av3dKsly+0WASY96GA6/bAe7LvL4DsJXhByDPMN/OBfPeFOAVl+52wQMP6LldEdrZFTUggwkG3UlDwKE9NDepG7K9ljZyr5e7RgrvBNRG2JyC5RO/kqrkrz2gkrayDC3krYXAv4AbDGH5jY2lLqJi6F9w1ZgL9ERhekJZPFekAwWvkJI5ZNfNYAnPa3schbwtySM8A6ZaUu7rePuWzhisQKZqGRPB+UnMFBpWlJT5JGTfkChGZmWLBFcFZdygaP0ScB1JucTIanS//TyQQ7obw/0Q852SY+jOhb9J66986I7e3JVonFKsQC91r6iVtOzzQeDxco8N0EUWixpOOP9/s9e20o9sKyVVRt0B7s3HrgFgHyfziPtWr17+8eo2vn/19l8tWHq+mE46VA2hqb/T8Nv3rtYh/BIDZqMc76/me9ZhnEIWVxTx7A+gy+5Hm+SqeKrYemVoZE7XvE5xbmNbSzcXxoaECUUpp5UwdjoPwTICJMF2zNDKbl7kl9kFZNmLq/wJHyhXM5T4+IAzSKn3867U4bsOishzY4b33XHwkzIY7Q7Eifyd6NlDtZuu/LEt3yx6g/B5KIP+tpSkZmBuvAkSHSUxE8hefn7CU9OvK10gRs1BffkAceUw8d7Xgq4JaUGRXjO25XeJjEuKWQybtw7WIAswd4oqrT0Pzih+l74vc2jHOhq2VgyXbG0nmBj6OVGqqMJH1NmyGf4zzV5fD3bdOgjwDfS4UP4rT2vzI739uDTXu2Z88kBO6KQ7zH2AqXS0rr9PricMIj+xhCWEcAtbvUsVycUziih8gBykWcrqvQLy83VoNbsiRxMsj7ZfqHhJbe7l0Dm6B0IuSC6tdFiucv4WS/srve3uoP7gbFAIx4ee1Fmwrczpu4g0X75N9boJSWblBwFXfCZmHH24hNs8xsdg8Yp9+Cp/wXNE1AjDxNG/xxATp/mOSsu3PtmJq8Ul+WaZ0TKnfZ/DlrGTovkAKxzqUnSdku/F3PcS3ciPvxruOkHfPXfFsHDPEtmDda/7IeYb8vCcrtNH4b2z+lG4vXA+dUkVRHgULN7GxSxXN46BnT8q2sB/XnZS6KEAl8dGepoK7yGU/fO4RIl1TRSee0Ux+3iMGm3HHFeyXZl+HwgAtMpECy1h1NhT8QyMYt4Op6q184gWfybZBOZ2Z+eBV7Jj4STb9lW/bBU+JDqCJp/2puux9fevh3aDUmkOSJvOPZdvYNUpYalRnr2FNv0aUstSqT/M/ZK89X+9/QwLhHaT/N8b+Tx2FN4D2tULrrNy6+zZ9nxYLHZtsiL/v686PVb8wBszB4cVY2ktcJ96/edPkfWvySOPsDaDJfZfAsB4L7ev+6W111n/WwTN9ayzeXe+9oHbq8IZzzVZDHW6Afpxin8uszrr1mZjCEDtYzrxND4x+14oHQM8xW08CjMoz4kby0N8T3atb7NbVsOS2xsDCendgjZ2XGKPelRpGLGckfc/BId4UE7cUAJriu8I8lIgct1O99dog7N+R9LOya1eA1KpOkpkOJV1pBoRzH6j11zlPHundtq488VY495G5Zp8t9UGQZD2FgYQXXwxHEWi/b21syVpdmRu2TF8qqyMAuo/ZGhGT9CPoa3ggQoi/QO6fkRy7/JtI+xPu9UQg5ihKGSeEITPcdwDz5yRcylNjq2T7ZbUNt2+BrrMdS0vDajsP611YRFZYJl1Yc0ZbamXRQS+gq360+623J44MjgP52wzceTj+Lzw3aE4M2uxm3mBepXl4z9gYyAqtmsiCDwVSWIXg8Bus+dj7KfIorBYiuIg8XtTVsxErqpFL0XkhnJILx4m+vMcDYZEnhnpDpJTqYDAYFuJdCzcDgAOHjeeMhw5N4hny4D3Ufgaqj5zMZpC7TMB6QUqTsPYqTJXj8DrrxjOan5V5L6Yd6oWZsgQzlM6V4RScCcX9fHwD8AacvXJomIiNqUtrJKN81uEWB0D4ozUyuTRHCxGwnbqU3eXmbH/1yVzawyfcDp6/7p8ngTBf7H/eQP7HeuTrxk2/k+VZJxTzZeT2TWll7jXtkrYdxzTOhMXOGo5s3HZ38Uf3bs38eeGhP3E9gWUCzvQJlBNaPxj4um3T794AWgPRlkQmnljWcUzVZOvdRuggKSe0Thqmu2z/zbrtcdumon2X/QIw/alqPnbHbXzTWXGb8bhTpz0JXP8YOhEekEAKpKJCQ/+7aoYXCxzOs6RrqO/f2FIGC0WZDQtuWIdxaKd/Us38hk58Kc2Jc1J+sqWPxBSAF4B3jtpQuiK2ljps3f+VuPpEKFedibp7S1MvxCuNHJzsmnDax4tVBGvoXY3M2Yhvl3MLDuc+dM0B23VNLcySjR/DS7/F2Qm3yzWkTtxyauOclaK8XpfB6YVYckGYE4ZyUSCe0+jOsMbJp0KLZLAFh/rUMBvVV9FXCr8IXfEF6yemxhRzjZJpYECX9rqIpM++15a5U3+KMcASGkYBJQdzq/2RguqsgLfT+g83aParldjgR+ITXhgDF4vZEftA3jXz3DyDnBeaCLcJpGT8ijCeAF2SD8b++4y9RlE89RkviIWORyw0COgYciqHVYgw8l1DQcHIcF2xw7qr10Xio1+uAInaSvxXjbDaEqwArsHpvN8lZ2Xei8wD1ZAngPajcOPl6Ww3iY+vT/HrZ7XkTxL9sDrOhUI5rPMuzhMuKA6eAQHY+FA6vh0u5JdmMpBxV54jPJQ2z9f975HAeQD9z31WGlTEJ1gstA6eK4Do6k1iE4fldJgaX8N8qScFb2hFVVXXinE7pq6f9cevuJI2fYpN0YG0dyy0rys33cjXbVsH0XoOaS2G+ubMJnW7DL5ggcliuBDgGaSzetxzmcu2F2lYRcuzboBm39pd7uvvPIsW0fcRl2lmRlhBefPQJOqpDY36JtWppA9MXHI8nOsjueZz0SGhhj2J8haGRaQEEP4nYsdTYIGWJtqIpL/+rv0RoBMnWMRqKVeF0zYsAvsU1dk5nBzO4dyvsmtIqbGnNOVRTPwpeEHDsQzRO/lwI0sMrIvhu6nKjIv6esyeCiIjPgwkNZdPvTcAACAASURBVOFYKEox94clx2R9IHO/M1WHcgTbq8fCHVcht9zQwRCndDzqPTFVskECd+YLyd1+PDUNK+L7+Dn0eHmgZ1ig5xx3nHw4lNzV0RyZ2Ngvhl1oQk5o1h/rZhhWaHEKVuwhvN5CaRbraPZfW7d3zbyGOVUi/gtPgSRYDjtlTuPtH6Lcwme9kCu6mud8HOsMxVWHrogRrIQLdRK77oEXzpYng/jmmx44h3yMTROhaCFbccF3wbIMxcUDeK9eYcXwR/qQxJzNsWr1hGcgL3JFD2PeMzseVQa/pelZmfda7LbxzzS8ohTuEU6YGrZX/hqfUG9EpLIL9Xoi9LJa2Pwy8B/q5VSfkq2+/xNj93TN5OdEyRVOp89fc24lEDKwOrfd/X91dx1Ae4No3YXbHyP3aa7cN77S6to2dzR4BFZoyrEXYhHi6+d2P7tiws4fcKFufdYt0Pq3TiamA2Tvb1/QfBqIjq3BxJSvO0+NSzIPQYoZGIbKCMIISPshDdMNRl7qgL3MonYbxOWJiUIUgt/qH9rSiFDp4bAIQpDH2el29botdllEcW3hjmODIw1x3OyZsOK4weirutWUTrFnx3010Bi3lqQ9Ai+FsFhaAeKOQhnTtZUlixRD57z8bk9rbhSM4q4QKxeyoktFstKnbeZ9T7aUZJOPZMC5zt4dudtAMcSwnIdciMDt0WRr9gshXxnlC4rz0680GBhcFUWdMGSOg5b6qCUxe9bZAhLEIB7nilsMAXYPvb9Qd8D6WWxwDKtW7UtpFusoixzR+gN6Q+n1Ng6pkHnIxQYDz70gA6OcwuekiF2zLcxZMhM3fwCf0M9NQmxhsfZuvFGmdPqzaA9UrHqpFZaYJdiILwh9DMIB5dmr7MRa5OM+s8o6fdxiy5YkUVT0H0zgcMgvifBikwHhFrxTJ2kW66jL/P/auw74KIq3PbNXc0mAEBJCFQsISlFBkSZFWgogJSgEUERBRVCxIYicFBG7WLGhKC3YIQlgARRF/Vs+AaWpiPROIOXqzvfMweJyubvcQXK7hzO/X8hx2bt959nZ2Xnmfd/nfX9TK9ixBLjzUkcRNgq5FoRED7iY1yKPSmPjtyeRRInXH4d2wZmMc/oR8dQeiPzrqJJQMHep8BGSjS0ATqIj3yCC0wc+5M8xUPqcb6eOqIAtThLzCET+IIj5LsdMB9Rh3AqJVgi0WlBMyYdWhMQURW6zLckQf9eGax9PSDafUS3RX+bvmP3+rb9+ib05NYEOFMqtDtEOFLLtH8J9Khd63AdXXNSkbUoutCrrnQrd9tV85rP3yd+qsG01xUBK3wHmdafnxK/gJD9qjYt6SbLEd4VROiFC0oNcUIPk6TnAEnld1Yro4A9FGWkek/QJVhdnIKTEShDGd32H+Hzuxdas/eLIamiAGBgMOBPSeRTBFb0usy0LW22zMjvKS6vVd9gmYhg9jNEeoUeU+yfJXJt5x+g0emZKyZH0bQNyoWu6z38BQnq34HMRLlKwdUHYU6mW/PGVHW5eXp+2wQudlmx7AXjfdAabYDLmnSfNidsewV5YRIqx5dkV7O/8Kjv2Z+YAtxdhb4TpF74xskqmpUNtNb7cdaY2nO3n2KbeiaRKIi/fBy90hAtzX9k+NgEEmof0atbYhsfbw48Ij+gZKRVvIV53Bm026U+tOsBW2q2yp8ZEjCOuih5ZFAkjSBFl70vGQzchDD0qBMNXU/mbb7rKjH2I+TFinQgsG353eL09bR077tAM8znbrHKi8yVsPgyPeNyfIHXTSP9GKLsYnRBh7kImj/4zjBgNr8DeyB0vDCWlPHGZ1J4clbQ69XUtms5quj2Eh7ufiVYBX7duqFZM2tEnaNil2rQaV+K8+kBAEGh9XIdgVkTihQ4Uym0e/H7LrEsy0kaCnEY8GW5Zvm/he9n/+9jr8oVvK8RZea2Ecyte6DJ5zviMOrw7IImuhqDExzd0nWmOM43AkhyOaE5JOXE+MTQ5PVXnPavpKqMMJVrkvkOsBTzPKGptNmtpquqs+SQsQz5uhCGJlB2RZdJnUFxeVPKayoCC5fSaUtRmluiMSPO48Qx3w/bb28fl8bqomjUG0rnBYbsfnolH0IdIc55KCPXmNKuAskgVBcBfrOfFxGlEiTTSILJFFpaYjH1e7Dx2ffNqa6LiZdnr6NFVIqZ3YCf3JEbw/PDZ+m6qtWSEVrm46uvlPpbZFowA5VOg1BxRw6peom+bi1xjaNqKqIWGFu7oUd1iNi6CvfBCR4Y7Dl9PrHK2tUr+loi6WsEHs505WfAkv4M+RKqij4qF7BlaZ/79FWxSRF/HNs1MRD3jp/FwGgESHeEGEtmNZ1U/eumEqIjPBeuYa9msFtAcgUqyxOeaSBqe32wVtZZcR9uHXws6khMEOha50NW8BsMiKkm8LGcE843v23Z4vN4elo4dNY02Yos3tsWzCroLEXuh+Zz5lrRo3Si6OHpCaOyxPSkY55hrfGKdETb2O3GzbtRef3eEHzzrw7mo19GmZBi2DF/GOjHSdQEn0NuRON8uxU6jbvtZd158gSYIRDohaWLkf/ikyvUJFMateKFDKnKnXZ5QffgnbSYnpFoujfQBtOP7I/lvZXz3nqvYy3ecA5FoTqo5gVYUuU95lk++rw7b9vdMn/rb0792uLp6vYT3JCOByAzos49An7jqCnkO4ueVQaJvHGKJfl4l90IjnHUpSGVEYaDY4XVI1Dt4oHnZx5WpnBzqnvnGkY76mhJEfUjTyDzo3CdAJ7a3LAX51rZtZll1nE4ZGyc8Fz2SKADGx+ydmyx5b0ZSP7wye8s9uzbnBU9ibIzCyI9AnI5HKdL1ktfds0EENc3Ppi+HWHoVr0t6Ho4KXnczEhLBF4PLvUf29q+tAwV0rizuKLzgJcwzN0fWDx/my1xFRcOq1F4VVR0Dx76M2zAxYuMuUtV2thMpMf3NNZb+cDbX/mw/y3b2TSZSHLzQvpDcCBubS2rNH6519ALb+FhHRIvyslyRbQIwdgTT1FB6yXhe31izxr3QRE5+DKN4TITRFxj3bB0tdXalve6L2rjnTxzv11/3x5oAtX5pUoTAHZEYS0cIt6abFmzu3ngSX/gKABwS6RoMfucCYpP60oyGZ1STOkK8fIf7ynkZRt5KJPkF/DeySAWCjSLq7UYnnKeJTsqxh1iy10qWwW4egh5Jg+ud7JfcpGOVaXRzJB8Ux/53ERAEWv/XXu2FVteFVvKg+XsKiVZ7oU/Vhh74zmXdm2fXvgu7uPwzYV/z/VuOf/tGl7UvFx90leBz/gSaT+hqRW6FRPPfnByrBcPU5LkMkb4kO8Vw78tXPAkxsVvxkDRwCwOKhgW6VjIbn2PL47lpUW25WIAz5wWoMcluBKQRPGQYNjnZg5ss+c/ZK1k5ORggPkVuT+a9zEumRurBhe0v7LbkoXRY+PVsK+PC8D6sd2VMAZGDVyoS0glVYspmUrMNecOLoxKCG07/NzoyGlko/Rh3ToRh6Wy72+XueXGVFZvCOU9FHLOvJLMtiOfJupvhb15wAb3jHnfvixJX8NJ4mrfS4z07UWJ4D2MIqRjhNr4PQH4iZm92XNyyv8P9VEUcV7KzU13JEj8HYyTSXOij8PwOsabkaUreOAZs98DrCDNypV88q8IfO/hkAeocZtO0d6Pm9Q90zdiv98UTc43X8LfrcR0iEYYqQp/Hkcbj34hW7nzQ+R+50HgIfwT4sZEaUfubGgydaefbozru2XffVWFu9zvYvO0Da8Nev+DYYmiT5tB27fhcpWljH/7RhTEZGy+sSoR9+JE6STodfHHUNi1896n9n9rEZMQmuxxpqhePhOoPJe6VWgF+5BF2F+5Mnu4RYUoUOS67SPfk6fQ7rWwX540tBCKZjGKrZ+eOtepcaO7x4f/nD27+mhM3fwLN3ztFnvHaXP/qqjWGftx6mq2aCQqi4S9aju1xbJzdZc3jR7c5ivA9nDArYdz8tZpQq1W51SHdColWq3IHEhpjszZ3blKtThz3KKaeCtvm15B7o0ONUom8ZDItvUsLQrfQcW0jRApxwY0GEQw3aAGxVzdZiu+ya1RWhtu6uqR7PaPBzIWUmkcyJnDxPnBbioZ0pquikgcXCtd1jkxeiogvjuBJD7fBpcHIIqdVGtGKLuEbQ7pofENgmytzKn4/gBEf/oYMakFjQPW6yJb3bbQ6snt3S5spudarsHXwyfknzFMzhBC7slKtn20N8wOVehhjbeKcx6o/hQnm9pPzahjn4/yZ/I3S9X3NCUt/DeMDFXYIHyOl+zIGwZuMFIoIUhcYlMOpfHtcav6cCjPmDL+I7ciuTiTT28A8E18RSQTD/4hD7kUvWLDvDE9dIR/j4Qfk98c74N95INCR1CjG85LNJE0ufJTS6IXjBuo0V+QmhR54odm4yK4BO0wl1CXuMjaq4573wfPtt9dRWeYiclyRO7xGqQsEehxt2xYb3do29uamRFJVeg4Pn0hzof+kXk9POvDSP6LZgxOK3LtyMM55uk4EPIEWY4t6JH2k9vxo2qs+18GJrI7RTD7FvXpFhDY44Ra4PmmKb00hmkCgXAQiuDHK/S5xQOUg4B/GrRDoYIrcActaDZjTokuLgXXHolRU2LnQpYWuXW/3+f7Rnd8V8pq5nDAH+lFItRLKHYxAKySaE2j1D3+fjJxd29Qup8XLWBwO9hEIFWsORaC5sMkfFluOXSNv4iJHBhf2Qa3KcAWgfAvwAunA4QED663VpKQJxzuXZRtqO4tQykeCI5yGX7IC4uwWq7N3K6qdoq9ym3FCscGV8Qhj0kN4L8zQZ65lRdYWOguzOkQpbzjcaWGbK+MyyMbMR7ciKJHGSjCeBl5oja538YA7vSPxSvNga/jeW0Z2e2S5T+34/B/DxaSyjys9jn4waTHuAV6rNaznIUTEDsteqV9c0pLVlW2f//cXH+hW28CsKDMjh1+KDpEuqGU10Zaaz6sHaNp8kma7cjKJxN4C3ClhG8MYCIQ7i9ZZrHl4Jds2x0pK9yO8lUUS/s+fi28R064xtOELUQvHDYYv+2LWVZg3F+Lv54d9DQgp9ULV2tRtzKoIPlMhh7Iff6zBSku5Ivd1EXwhFPPZ44YOHR6O4DOVcqhPnGvxli5MQi40YREIAdJ9KB+WRQc0jvqcyabtqIN12GcABFFR4c2NvjUiIw/Sh+s+VylAhvGlJ3Ohec12Xrs9/CgRRjyoUDK2+hTKBdREEwiUi0BYC4Zyv0UcUNkIqL3Qag80D1HxV+QOKCaW2jCu2q2rOkyxJZugyB2eF9pd6j360eh1U36dv2u7b2I84YFWvM/BvND+NaIVL7Q/cS7z/9kHuzeKjzOugEhPXayzfH0u31J5tclSkjWQruJe8qi3Ba6MVlSm72MBfl4EJ//5uNPd7Zaqyw9H8JkKP/Sr4+kpBrOUjwdey3CQ5gZgIbChVHZmdrN9/k+FG3QGX/izM/0SI/PVrYQnPdzG/qQWd+dmdIVm6qyBLAW5MIBE27HWGh/2hgzqEkuUjT7PlDcnmvmhXD38Ulf86xgQQ2FrWIsU2HcEC9qhKVEm+6FGBQTpEhzHbbNw//J+hBvyV4r6tDfZquXnhjviKuo4jBHJsT99CKUS37gL2xuHlJhZpuSl43AN+HysaWN7u8cTuQb3bPULd97BsXuJ7B5M6+ZqFhqqBo1tfAIbLzL3stUOC0yersNYPnKTBtPG0RPhCmabLxfaW92O4fQAf8yG2Qc3yirdTLuOiXotd+759371VW/kQiP8P8zoC0o55u9Ku3ePpAMHap6uwz45kEg8R19CKDf37IYXfcFIIdZDQ2i/RlGvfMGJKGkGL7REXoG9trDGiC91D4J/E+vxcaVZOzyZ1QfAy+BHD5v84yZAlU7yWPKjdJJmhosTxxQC4U2cMdWlc9ZYdS40n3xDlbTiJLpMKHe/2c07XT6k3j3heqFRssi1cvrmGV8+9sc6fJ9CoPlvTp6VH3WJK38vtH8It5o08wtV5v/vFme8iAfGSL6YLZ88+wjdJpdbvubmxIIDmlx5rEAWuXrNxIMa3tzwdjvhwdrpld1tB9m0J3BrHJl3A+fpIG1hPSDhP98tS970ayzL+JjQvNntRBowIeMuWfaJK4VF5HDccYTStW1hydugeQf8DNjm7NUY5GwJrgnyE8O5A1BeBqVOjlj3TG9Ff+L3YtTafnfGNcxL54a/ecQcuLfH1jAt1TwPVA1SUVHGZUYZ9UsJbRAmeNyzdZ+1ap4mXha2qV2iM7nah5HlQrMPLSnFKIWlfeqFb+L/Z3AP3K1zMcRTw8QcZXHk0aT2gnl4EPLnhqaN/Wi3kTgrwv/JbTAkjHUUEkdk9jPxOjJoC7suNABYwXPNmcmIFCQSbo1iLgAwydBtzHQtwOeK3MxkegcXv1d4mHO3L1mJHyiHt9dFaSLn++ubm6iZi1yFWQ+dOTFy7oYH+lVNMLdvrUKMVl7H+powz8/vzUXIgR4U5vGVchgn/4VNyC3YAohUCG1OtUcIKkVEp2xYpXRefGnUEAhj4o+aLeJEoRFQE2i1F1rtgeYeFE6cA4Zx22pa4kd/2/7hanWsUCgMa3Eu//zujlc+4LWggxPoQGWtFC+0WpU7EHn2raVOdtv3+92iHs0lo+l9vES+dvkNBHoXJY5rcqxf/FX+0ZVzBGxuYTIaP8RFQThcGLhSctTrcrcfnKhNLWg1CmuKu9WmBhM8KVLH8NBhhZKBDGhjzPtCKxVxfzt/LOla3yxZ+A59WKriGDNemXm7Xh63bFV4fY7eUQwl0v52pT0EUoyw9LA8LTKT2OtxJmlc7SjndMN7az3gTOACfqPxE87mhQfel+mp1viplC7W3BOqXFWOubs47Qnkko/Gkjus/HOwoRnWxHxeUzfqZI5741wHMgbJMp2FhV5yeKOTrXI6Pf2r1tM26uUU5r660PFY3HI19zDmTMac8IQ9TNLmPxPNSItQ2EKRuw0P/8cx3AsdzlpqG4K4etBLJulDA2DlHNSFPn4fNsAm4RLwNUO5Ddi/QqSDY1ELmj/jo9q4Irdn9equktE4DycOJ/yfE+h1EE/NRB60ZjXQ1SCx3A1maAC8gFD0W7D0CccL7UG0yVTar+GUqIKtOhmbvmMw5sXXw/ZCM/I5+XxrOl3VOepjRI3RITuri2qoXDgx7Og0zK0rC7eRjPPfppprvGh1vcV5w0cgnEk//G8TR1YmAmeSC13GC33dy82uuWJYvXEGoxSGx5GxbWsOfzCnx9qFXu8pETF/D7SSF829X2pVbv/60Ip4GMdIveg87TXPkZvnSp9EmYQwmvJDKkGGjjGDO32oaUXURJT8LzIPZ93vsE1EiZkJ+Fs4CxHkknmzBlsLVuqBhH5TmjkED/TXMMDKzY8H3tgRl8fssha8pYVwW6AbjIe1rndm3YHF3Qy8Tij/JuSjjA1pZs5foAUBKs++30szzrPyuqE+EZTyyAWvLIaySk467OIqS6Kq1Mr7ccCV2RIWLIZHtkH5tiKMlcrvFZq3jGxI/9A8D1R9HVxHe1whS0aEpoaXf44R9K61ivdWSgs06cfR7e2TrHFVuRo0SkKVN0b4jMs24LB+1tSluiBvvofArsFdYRPIEAMZKq8PqBlAyEuk1ub7aJQjLYLdrye80GaQT+leHBPOxsvBk7Wgvy5vDojW39lnz9XHY3YpHsLNwjonY0upm+XQjLGICIh+Qy60TXY4eI4qLwlVHgHla4t/UMqqD0pZRV34LOi4eX9TK0za3ElQftoXj1ug7C1D/8a3Rh/tE2dk9h3ViZGifjvJCtOGdcTt7kjt5x8N8/hKOcyXC30pUowoeRknKHdtc6Kz5HdQ5/bVHqdcTVw0gUBIBASBjq0Bos6F5g8P5UedCx2oLjQndT5l7sR65sTbv+wwoWo965XlL1oI27/x+NevtF3zoqv0VC3oUARaIdHq2tD8tUKeT/M2+0F/iki/jTrFJiJ9fuIBU+7Cyg2F2aFDzAW5WpLRN+HJTTCYeX5ewzBs9uCxOGxjXP4irUpZqbFfeaxTDbMp/hMQsatxEcpblMjwIj5hte57JNohw6Fu1U0MYa2Oap9jtIQ1ruE4fKCpxfasnjyhSv/4hsC20sx7qIE+itflCLz5ROl+Q25i1gVx+VyrIKpt69Z0S7V60jTYcHf5G17cVPYVPV7YKyXlG12EVKoxdxxPn4rUROTulb9xhw2YzywJzmyqoZie40BmJjxD7wLTauXNOTxSh8nyAFtagW5KtLD92QlENj0N4bwRuA7lRTDwsfMhqWVG/vfbuvEOsfVTmxCDMR/4czJU3nqqBE/C4fTS8VHPnQ81KXhXzJqA1Ao7zA9nE+An6jH1oj1H7YnqRKM6mfvrr9tDXZt7/sMJPT+CB9r1COHmYli6aCe80ObpIMZ846W8McNXTwV0w4Isarf7BFe1aOzRHX1BornnPwwiynYhm7gDndQAERfatiN3s2osieQD5KvDwRpPqJ0eD+mSOo3qZqNRWwTF2UMhUP7NK/DTEwL+XmiFQEeiyG3u8uhFV3S6t9FkeKHLnQyP7ipd92Lrr2eUHnTx+puKt1mdA632QAfyQvNJX/kJFu542vtc2aSRM/0e/HoMz5fyPLoylB+mfmrLnwopXc3CQnkubpOHMu/HgnZyeQ8ZdFaGLu7Ewrh9T4/SiTflm+LMTGag72GAYTEeqvnq4C62HpGGt6qtnzJQ3OL1rswRskyeQkhiOX3gGzrseZdFmqinUlZq1Pey7qklDvMHWF61K/fBz8heWXZlXRS/4ictJqtdx3pebLIYeUm0cMrkbZJk0rWGbakuQirVeDmPZzbF2F6E96CCHnrjDn/9WTbK/eI02LRQbD58uGvVeK/1Bdicg/fK2fhiR4ySdLOxxpKPtRgjwc7J9uRcic3EDwF3OCWhviZe13W03mJNxRfVfWG52QZy6eWIPqITw3hWuXA/TySLHM9oSYb8r0VpwbMNrGbjQkSStC53bDCyjbrg0c0cs77cYyvpAORCW71G49PY8C2//BxjDkz2dxg7dJhTSeac0deyDze3wIN0CcYMH/eh1+GM/USdrm40p7lmXlFm31aNGE2vwtKB5dtLDuMJm00n1eWpf5q3w48iYoIQlP4Lq1JHIVaRfVHKijtDRBMIhERAEOjYGyD+YmKBvNChcqHNibUtCSOWtb0rpaGtIx78IXf+S4+6/nntmm8e3r+lmIfjqJW4uRdA8UYrJFoJ4VaHcqvJcygP9GlXYja8ogmWhM+wKG8RejHLvVrkfZPFNmSgRqWsFMPnw2aDJQFEgvCFSIh7C0sVibxz5KA0epROSCjC0K0mZzzIA82E4eV5g36BinXXtlQf+ZQK/utY+yTmrPo27IfITDmRC5R9Uup0jGhd5Qteok2X7Q9Xxk0Sk57DeCqv7EmpRLz9G1gLCrToCFcPRyj3eNjJ87ZDesyxaDxAJG/XmjoRoVPjhZxuY+nx+LsNlKAedzn554xt9xJvdnzVZf/TAnPlnKW7M64hBroQ5f/SfCWigjXkECMf8H5zah4X1dFNY9s6WYmlDjYduQgjDV2KjrGtRJK701oL/9ZNB2AIvNAXwgvN505edzbUmgric/IbhLnG0qZ2zVWhFQx5bjFZ+dKtKOHzPN6zloPtIQiK30C7juURYpo118qVrQwmE9/sgu5IyHHvxaNgiqF9e81yiAOBxPK3WkiJ9zYsXp6EfeV4/tl2hM13pzc02aIV4LCTEvuOK4mJItqClKe7UAIHwX10Un1dlIM6Op4lyVYyHyuCnmHgV4p5dGR1O4260nwYtolDdIaAINA6uyBhmqOQaHUYd7heaF84d9O+Nev1n3P5DLPVyMU4go4DV4n34Fu91z64Y81RrnLNPcz+IdxKOSv+vkKc+XH+OdBKHejwuojF4AJn1ih8yRMwLlS5Fv74/z7F7Orag67gXnJN2/zijFGSQeI2VwltCPucljgHDKyufT1lxc5vHOnd4cji9VlD1vbFw3QHvIht2urQi/irI7M39DPnYEQnhSTRlKxlXu/AFraCnZoOmBAn38rSU4xOA1ed5Q/+UHO1TCV28/nmvHe06suhku71PAbTQmDfJhTu6EQRMXh6pZj0J+DGsSuBIB11W3Kx2LoqVD8QEn2YMjrUWnUpX1Bq1nb/2NJWvW7aNJBoCKCF1F/w8sV6XOpSXjNdV43tvL4RKqEtBpEILfZDyR6EhmbSOgt/0VMHmN0ukQGWuxADwCOmQhFQaACQj0mSYRhNu1/zZ5UaQ5Y/qy4z0TdxDbqFnGsYK4HndwTteievIa1Z415oYjKNQz7RlHKcAHyD/VUQ6Ds0MzbIidl7W+syq7wMYwKlRUPM75Qc9HrlbFN2k1Va9oHdtM1KLjK/gPSV4bAjxCY7c4NAP0O8cyboIdKC1+A+bid9vJTwMRt6kw5rXKwn7dUfobiXRRMIhEZAEOjYHCFqLzR/rZBnTqi591n5UfKhffnPqh/+f9Pote1H1WpRtTfyn4JOhh6H99jiUb8+vGHRbp5fqXia+W/ugVbXhFbKWXES7U+glTzoYCHcAa+CHV7Rixw2npuLh3pIj+Imj6W0/Y1Ue2/ibIRVVrVZFyDHFqQnhM2U/eo1O3oMpl/s08sQ5KHz3Z1Zs3CReGmWoGMCHouDbsndobNlxSa92K7Y8StqzNIk82zsIt9Qjid9E7SM+zbXYR/UmP5VjA0BI30XmGMTKdQ9wO6fa8l7Rsuc+r2lWbeiJvWzob3QzGEwykOrGwo+0KOAm6/O8vHMoUgDmIXrEHQTjG8EoMjsndbEvLla94MdyGjkZNKn8IU2Cj5GfLnyc6wpV0L4TLtcymDzBduV8wAW5vAShvJCs8PE4xlM6+fy0ku6amzztDrEa3wbRnUNYRhPHVlNHGwgvWKCNmUXgxjn8zB+/mImfnOSETyKhDEXjjAT/AAAIABJREFUVK3vpdeORh1ybVvp8uXnm+PjV8AKlPwLTkAh2LXYsGFDDh01Kqpl/spDx7fx0ixnODRFXoT1ITZe2HFUCLjDOKCx5l5R9tjuxsQrL8dmUf3g/aMebOa9Szy1R1I7XuugHXiAJRpshJdPHABzQqW7YE+GvA4PNF8DiSYQCImAINCxOUCU68YnAoVMh6oLrS5tdYpMN85MqZM954pp1iqmoPlnqAVd+tkjG6d89fRfv+Nc6hDuYHnQFUag+aV5z5GRhTIOczEhw6MYtO1msrf1EJ14E+cXZfSUjHSRRGiib2ESoOH93S7maj8sboXmQhtq875y9bjC4DUg91ZqEAxtiJ8US17aBR7oH/R4+/yfq8dVkmyEirXPkx54jmNsn8w8vS+zLddlHxRctx5Kr2JIkF7C+L8BXeEbYwEbOvnE32uLJnbuvEqzBcue4+kpBpOB5xpmBh8XzM0Fx1Zb8mbrRcXd31a2v1OCy2qbjyAYqM4G3bTAXOidYEks4GWVItoYrOh7hoduo6zVeMakyRjtwTwsXHphqSUlvq8uhfP23NAAVX0giEbbB8WHsiIgfQetPR/H6av5wqA3Pd4P9qEkYFDdDjjDyDpCPX3oJQ/zDWldNXihqzCzASHmcn8M+2Akw0tl9hjtPuYRrY1nubkGUrv2cIS28c2uoHouGPgrDVZrFm3VqkRrm8vMNfPWJTGrhYvKhdp4KUVkzxQyoNFMbOxpO9dA2Zo03zUZFJRXHAm2yY69RZJP9pUOoC801KRKQaDrfHgSa4YSnF/iTq0RYhzw0mcfPzeZDLCjZITexouwR18ICAKtr+sRiTWR5EL714Y+RaJvWnJl/wuvTb0RqpbmQFQDyq3uVU/+8djnU7b8jKBshUArHmh1OLfigfYXElNqQfOJP+LJP5e1iXO7kmcjFxplK4IsZhk77IT68s3WPM1qQasv3Ny9zePNVevN5oIbeOAFzm9CLWgDoW0GWJboyovLS3KZHPET4PVHGTFfJEOZxktZyUzucU1cwepIBmy0js3fepGlTp2Lp2EJeGfQkErKCiFe1Lt5XP5X0bLrTM+zzZVxmeylH+Oa8F3/IBsy7JULLHvv0rrEz0FnRh/UXeGh5PDelr1fYbzHI3sfTosrhQiQdmS/vGvhOJaOPHoDLxMVTOnXi95NMycsnaKHusSle7ufj/qy72K+4aJzQRpbadlv60mbLtZN/q1iqC9/e+/goYi25HmTwUoslhLqvR850C+Vd/20+DtbNyMJxaxex1OuL8Z+AALKyY8MdV9Pll5qQatx4pu9nhXPtjVIvM6yT1U84PQPj+nzhm5jkbOufUModw0Iir2PufGaoHMjpT8UGgzdkq++WpPSW+WhxBZt7E+MhjfwXA0mfulE/54jfRs+hN8Rr6HKO3+kf2dT/7kQU/si/LQMNkbw/ipykGXSZ+uVRvr9lXU8ylqZj1xKXoAWxAiAGJj8881QmazGheimF+95ZeEhvvfsERAE+uwx1OoblGvHf4fKhVYLiqnrQvtCuuu1q1ojZ0GrSYmpVuThlF3wYmfd89M7O577dOy6NV5X2LWglRBu7g0LR4U7JIbzXN1botxJHg5KDWgjakG7Xe7Ww6voJ6T4Q2fXJi7ZshSInh/E5lKv190hRyPl5FCAr0Y+q8FgLsCgasJDWssey72Icp/2GolWhXPDrUcfZMn8CZ6HlwXZeIE3wjuguY77cKqfIBfbXJm8xvVdQTcEmDyXWktGnU9XaVri5wDKiTFHtedAH4bCKRdo8wjEkz1Ww7xtGqW/647IKZiz3b1szgTv85gSh4PUBVhs+cQLn7Mk5t2Pe1wz9f9T9mKMOPZl3ixJ5HkYBgIaYPOCsh/MXncXmqa9VkRAZrYnO4UwrvRL+2AZWxZzhA/jWkwhdebN0MOmRcA+bJ55lU9VnJEgOhLsH4TA9qLNJq4LZx6L9jFspd0oe5KnAt/7gkW8YE59jXYdMyratgU7n2f16n7UYHgdf68e8BjG1kkez7W0c+eDerFZbQcExaqQEvIUynHegvfLrsmZL2rnTWnDxaNB6jT3irJseP5btB6CPSJgHmCO95FQ9j9iMXWh96fpKtd/v51dZKLwjvvKjQZtv1Q7SNrQF6huvOd6HLfCphB5IwKcmEAgmBdaLSimrguteKJPy4nuObNxy3Z3nv+IZDCUycPBMlHesnzfO/MG/bzEW+rlu4mKp7m8EG5Onv2FxM5o9zQXiymPKwMEQgKBCCCUQ0mxROVOg8z5P+rlqnGPymJX5lT8ug+PkzJhldhtdmNZ3uN6U95KvdisXox/4/Atxp8BCQqUB+pBZMKN7eLyF+p1Icv78ktJ+t0GgzQdi+4AHi0sxmU2vLktHyGX+m+bSrufbyLmRSfqXJdteP8judgx/EIdiNIdcGQ0ghd6Gbwl2Dwq0/gC8GX5qGt8mk6JnGJx8dGMVgZJQnglaxDYm87e3vqPbVRTnXh0j+28NtlijnsVk2w/9KHsxhdlv7u97s6JaSv263XEs103tMXC/CPgjc1Sv0bx7GHsRXLYPV6PXnRura+sVbOWz/JQc/w3wCYA2Y8Q6X606YRvdHsNVr/akLg972McBRR1w7MtV0oyDaGt9JFTDC90gmwyPQc8eT3xsg3q7bgZetIOHXQRoRbQxPd/uxzLnC+xeRTIC80FABdL1RsNpZ31kVPM7EdQ1qroI9jbEf0J5IjbQOJYRzqunm5KznHc7cgTGTuFPAA/PhcJC+hAxJubXPvIlakv0yK93qPCLn0gIDzQ+rgOZ2pFMC80Xzzxh7e/mJh/KLdPkRtlreJHrWz3QLX6tjZYiJ+28OIxZ7v+d/TTNzPWznUdL0Og/UO4FSVuJYy7Qgg0B+eD4h61Sg3GAnQYD3V/7wpzeJmcOcxasBJT4hmR9DO9AKE+t6C4W21JMvOHDBR9T28g0F7Urx4wOL5AV3VZFSu/3dEmjqUkLcA6HKGsZRbjuK5sjMtS/HpnHYfh/nq8e6pkMr+LAQF1cX/8iQfFuO++3Jqvy3DQMvZyL7Qz81a8z0W6AoW4fiG7XYMvStSeHPHNI5Boro7LvVh+m3K8jjhbYHaUjE5KWsVL4+m2MZZucR03jMO9ag+Y1yrLH1v+MOTQVvqoh85DcB17enYkkgEq4pTn+fk939lfiAfqZk3TR6pLoAvPNmSbSZLxKYwd1Pgtk/PPy0DNJbToTqqT8n8B+/D79KaYMufC/svL/J2RoyjjdgNtMlF3QmiKrRC3MpJ21W9DrcVn8F7ZKBJGltEkU38QaN3kFLtXrWojGY38WZuKTRb/de0/kiRdR9u21ZV6u3pssDnbrHKCazyicyaUKWvFg4opMN8l9aNj9ZFTzJWtiX1nR5S1wmYXKUv6GfuTlJKOdHq9XXqb4A/ZWV2UKoRfhleMCNAY+QcL2NapdrpXb7YLe/SFgCDQ+roeZ2JNMC90MEVutRq38trUakT9CzOfumSKOc7ot/OPBOPtJd/P7vDVk0X7vfyBqXig1TWgFTVutRK32gPNiXRkZazKMh46z515M5Epf6if7hWlKJtASM5Wc94HWqoQB7p4C0szhkO19HnQ+gS/Ba3MJHnUDaZ8lA7RD+lX92Gto0dXmUFZlp5e1goDDg5GMrXQ7J2RQQt0Hea0Djm5WMy+iUUVwvtO23iB0Amb3syaN1lrEahwb/qtPpEu6Q30A+JWZTY1fnGWevo1SVr2d7jfV5nH7S7NOM9IfbU0kZOrxt2nBv0l8RhyaiZ8qhsF+mBYlBzqVJeaEhZjzPNNMH+v7hpLogMih/opRbcNdZVrxtlmSlS6DfMKn9/VbZ9EXZnmlBU/Vea1P9vvZnsGXYoxMx+zYrPTxg4KEOO9AuIsHkLP/1i3my+MQV15o4Wr+OJZVUZV3IF55xZ66UPIM9ZvY8uercWMRmgZ0Gv9xz3uBS68mIFSVof00gNfWSuz+V5IKE+GTf6k/6BMaY6pXTuu2K3bVrJgfT2r2fw+DORRRuq1ORef+4FaErvQXrV1s2nB7ChrZTRCQZzeBHtPj7ZgIJ+MdKKT6mzWG+DcC32XnfSGXSidF0DnhZH9WKx2TrZTLpwrmkAgKAKCQJ8bg0Mh0Yoqt0Keld98clOHcpcpacX/ftvXbW+q27LaABC+0x5AjkL3ttev/Wb83g1FXIQjGIFWi4ipc6AV8qyUsjpjxH1lrZzxi9BZeEX/XZRzLznqgz5QHLd/1ij6k65KVXzCeic6nDKv5dsHdp++ADfI9lRjyXS9enFzWbahtrP4SQgTjTndG+ST/Hmn0Hzwrgz6vS6FWZRB5itrVc3EN12Gl8nXouwtybzt9qY6zsX1v1m2uXt1ROTC+xhLyaeRC8b+Ri3g6y4wL/31jG+wCv7gvtL0YRDzfQFfe1oJLqwGN1Di6ZtqXf5HBZ+ywr/Op3BdlJGN9BHej9M3FxESLbvcPW3JK3ZU+InP4gsd+9Ih8iPxhXgLv82LY9j6yrGm5S89i6+v9I/6ZpfdOXditnwci/DToy0Y+4nI7j603mLdebbUwLC/ptckDukt4J9+OhmiPHpnArlkPOZVfW6c8n7waAaUteqK3zzF5XTVYoREIxO3N+0xRlcCmCDRdRHKzfNbEQGgIqCMFcEDPZa2azen0gfvWZyAY+7N/X2gZPDlFmPOPG1EbYF3ui3t10Q3mxa+cTJ1R0PMNR9DHJzXsla3QkSL9KYP19elSCcva2WykUVwBPSA0f4bo4UeL+mbMoXqLr3uLIaX+GglICAIdCWAqsFXqr3QiqiYuqyVQqDVgmJqEu0L7W5wTfUagxe0sscnmxur++B2eA6/l/2/u//47BCvXakm0Epd6GAeaMULrRYSOyt43i3N6gSH7WLQZxWB8EldveQyFd8/XGMRpUCdm1/Ss40kGT/Champ/jt2y18zWA/fPZCu1Y1Spb/9axw9L8YmLcLM2cX/LsZ9XsQvHB7HkK4J+qljHWxg/Yr8YUpNy2A/Fw45NedhDC0pLjow5OpkfW8CqPvFPYxyrfhnsKlxM94/lVuP63HQwNjABnH6yanffjQzyWohLyCceNDpixS2i0ruPilmfXtCFdzZ7pY2V0LNVzDJoBKAarGFUL9Sp/e6pNQC3YWGuvZnjEXc5+MY7v+W92EIqpTY3ZYaebwequZiRKEeBOzAkFpIsngNkaI82uLfRhEaamJZtMYCXZE3/774COjv01GaiG9knKYjwQNynyeXOu7VYz1udT9Y7jNxcjXjk9hQ5950lYeR7qJMHkK7jVl1Vg/zCv4wr6vs7dJlIOYbLkRX9dTXM+ZElZEppF07iM9pr2Idcty/t7WKbJVfx/2ZrX5W4TXmTLk97dvk7wqG7ay+jtmZRIw77wSJfhprBHXVjhLiIbfRyXV1V3JO6fBBO2uMQb0Kd+pp6zIsbhzYILotaYqvmoRoAoGgCAgCfW4MDv9caH8SzSc2JSeaE2fFG+1Pok0D3mrRscX1de6D+JLFtwhAk2XZsfiW/7tz3fzdO/Ffpc6zQp7VvwOVslLKWCkk+qwQn81amuKdaTNgGFckPjlh+wjdEqfl6JAR9JvjZ3WCSvhwLrvETFwXTIORY/H1KkEx9tHREufwUToQfgrWbTtYQzdn5ijgyz3R8SeO42ms5DdsZGRBSGx7JUBWoV/J+9CvNPN+UB+U5lL6wJcn7FuPS77uisQCvjEUM227I/MCLyWLQC54GRHl3i+RjPKwBsZ81L/WTzvo6nmlLBs+hEVQJT4RNYKxdNzAPH1rxC37Qj+WhrakpDD9anix3gHmjVRHHkT9+evjqhV8qbd+FO3PSDMSivx+ipJKyhiBmi+Tp/22Y/+MVq30Fanjj5/PC73n+m6Q8ViEv3EydHKcswOQpsyi9ebrun67b5z/el88Mdd4GgOeb3adjOoCgWPeBYS5htOmdt2q0CvXg332bBOI6fNrgHD6Ew0XAsJQ7A4ocfP3ddXYmjWJWK+8QiRpsGpu9OCR9bL0xRf3ULtd1xtHvnHzwaZ2SOPm4cW8hN6Jcc/oEex5daIDGutOvZ1N/6sm1POhTUDVWiN8bNvpxLozdDVAVMagrJUBZa0ew1PpXrytDkF3A/Qnqk4mk7Suu61X7IRdp+ZCAcU5goDihebdCVXWKlAotyIuZky6wJYwouDq+yEo1v5fQTHG8h/6few3z27bgu/mBJr/BCPQyt94yLa/EjcX+Dprka95IBB4rqCslcorSsnPXpcrfZgORJQCjacPj12b7DJZoUxMQHpOEAl4oNe4re7+w6j2wk+h7oFvC9tUJ9ak9xDGyh+QvgcNGPRer8S6d7Tkr4+F+2cjuzbZ7bQuhK3I6VPC/9nGUubObB23Ylss9EFt41+OjNG4zfnixBfqh1W5Bwusey6wFryop74wbB4dcJw/GaFy47AYOSkoxtwyJcPSLHn8esREY9i4cxyr+SBC0nmOpeJpOS7L3ltt1Qp0RyQ4qI59Gd0YpQsw2Sj5/zx8ePYB5+H76tXTb9SLMiB4KTHCEmfi/yNxy57M52ZQxvX2p7UX6Tqf9VQf1k9tQiTjAhC65ipxq8+IyTGANrTrOv3FN6/Aq0s61BiLDQ0+15y4fxkpwf08ydD1Tp4ao7vGvvqqHXKeF2LM1D1pHN/xXWzweHJQyoqvSXTdWD6zyKVbJ2KDegIMPUHsGCmGUGo/U3YT3Y17n6DY9B3dkVqMUO6TYwQlxfGcfZ3835oxdPFAzcv8BbvgJZNZfZdEPsSi9FRNa8yXeJaSBVU2kOF0MU+5EE0gEBgB4YE+t0aGOpRbIdF8AvYXFAsUyq0Qa+Plg+vUve7lZs8arYZTwkvfv779kU/vWf8dKLGaQHOPs0Kk/XOgleMUD7SSA33WBJpfsvec6ddTJr2mhMdxQueWpM7DLUt0G9q3sDRrGJXYLDxvToaXsT9RQjZzoHWZ7oQ2/G+LNSU+D9xiOIZ4fVOuu1WMWMR+7awFunugB7ul1zsysuCMhgjXyZAtjBmU2LyuhW3F97E2DWw9lF7FEG9AjiXhHkZ+f8u4Hs9fYMm/T2/huTsKe1S3WIyfwsa2JzcvoFnAJrwcl/ek3kT/Qo2DkpIudagnDoJitPVJzJ2yzCbH/VL8NO28SncLc4Zwf2eCbQowvwtzDggoD9SB6p/TPbRqveW6Ki8TDHe27YYGxCLxCAalnjtKWcl30DoL+H0cE41tnDES+PMySyfC6Rn7lcie/rTZpD9joQMs/7EUZqryFshRJp/78eNmlL0qfX3obj16dH+cPdt0eZMm92DTgpN+PjdyWe41NDExnbZooau6xEHH/Qdb62I+51oFvJQYphzqRB8eoP0azdLjmPEJipl8WiMj8cPXnFzw7wvigfq5XT/CZ/7YcfJ/+FEyUGLkXaCsaP/gWUpW72akZ1M71X2UiB7Hw3/FJkGgz60rrVxPtZiYQqTVYdyBakPzHX4fsTZiKhxe0GbQea2rD6HSCRXR35bsfmr+oJ9XgD4rAmF8YlEItPq3QqQDeaDPTolbda0gKGZs5IxfAELHCYQBE6EDdaG63Ghbtlavl3QORNBsrvjXMWfz8DIJIcSHPdSTnmNerv9wRAC9xpk5A0bfA9v5WIEDnQxrH7dU12qy6rGwFWWJHC4JofR03MmF1XEsUga2sOYjPzr22ubSHh3M1LQQY7+Wz3rKcrebS4boUZRuvzNjIJPpi8hBTOEMAsRz1sbvS+7rrEPiGXRRi3ug5FjPdAPlGxeU5815seh6yZLgfYDqVI2+ZGd6XcksfQJbT5ZUov9noVIWTfl0d6yMeLZn8DDYenLjkW8CsEm09oLpMWP/j/YaJM76CsbKAJ/NPsE/KZs2fvDHmOnDiuevRVmrD0HkqoAYIb2efUAP1xxEB+rTu8i++64u83i4Z7HVScw3Sh5PR3igD8YC5r7c4iabujETRbg/TeJzDZwEL0obLh5H7cjQ1WFjE3fUITbKRdw46cdjiW0gxahcPaOuroTP/KFDWasqKGv1KsbKDfwpesJ2st5TQtqnPEF1lxKow0v/nzVJEOhz69Krc6GVPGi1JzoUiT4Vxg1ITDWa2BJuXd7OnpBibomHJt3+/eG33un9w0JnoUep8awWE1MTaCVHWvFAV1gtaP9LNbcko7VBoiBw9ELfotwr9xuq07rKiu3zSnpcZZCMubg49WG3A+9ff7116ZJYGIZrS3s28BLDQgwH7oFDk+9ta8l/NlbKQHGL1zugUEykT/GwbAL8XfBm3dbcmv+OXkuJhRoXfEOAOqRHJIRHoy88vHL1/mJv76uTC3QXGrqfdUpgzvgn4EoZBTslLFAWyVbXiDS6IiY8Qsp1YNgEcx6zPYuNxRGgckZQiY8tsnM41amOAc8ldh/IHA4X3JPYOKqOcf4PlbzpluSCmCnRwrYPTkK9WeRzMyxw+WzDXiRbdt+jR69/sPuVrZ/RCX45pCxIvE7xAULl4fSSCZxsxERjS2bbiM39EEjcA7gGfAN1FTUcTKed7fwZprt2UlAsHQJob8O4Gnje7qCMdaUdOvA0tJhovDY0SXRxYjf0ZCb0J/SYeTAdfr4+MeeO/qk7b8YtOgv2ItqC7SJuuSO1n/eX3gE/YmeXwWbu8ecRdpxA73A4SataM2hM6aPoHedzzT5BoM+1K/qvqJASzs0JtBLGrQiJcSKthHH7e6P5/31Eu9cLTa+68qb6E1F7ttqR7cWfv9b126eO7XByxWiFHPuTaDW55sSZ/5/vlvLj1SJiFRLGje+kINF3GyTpcXQWdrNxWx7Pm2W361dhNjeXGOTemWNAJB4DCGZ44h4cbMuDgmVstG9LMgYxib4Ca6tgbf6y1bLnnlY6Kx0WCkkuKNbXkTkUBOg5PCQT8fPkh9alE2MplFjdv21FGWnMSHNxK7SDwOxmJrP0C3Qq7HaI9bhUdhqRBkAaA/dvqOwZmBK/fE9sjPx/rXRwZXqXcR5WWVdgsfh/spP0stVYqtuySvs3dEpITI1/HnPkjehFKXYar4tLix0BN4482zUQ9cSN87HIrQfMlxCjZQhNeStmvENsm91KHJbxGPcP4l7lz8YH6SXjsSkQO42tfCmNedinuAatsAmwmTqcHWiv+3Tr0eW1oWWj8WmMF4TQsyKEveQYO3aMmU0L37jP3XoJk+QPgPnF6MPP1EV70sEX6xfzmZsSiTt+NjC/AWO9ECuxDPpIXd1GBSp3Hzz+xsMyuctgINPxfLLA9sNYOLeuaqe6L7UYOzPIuWepINDn3jXlPVLnQiueaHUutH9ZK3VOtEKuDaDRhtFrO9xau1nVnNKj7s1z+/7wwD9rjxzF9yvh2f55z/4EWhERqywCTeaxzCTmJEvQybaIK5tVYtlzv95qQfsPsSWspa3EmbYUBLQjHpFvfGDJuwOJlTEhVvEty45jrpIX8YAZhlGWz8xHh7TXofJ5qNuaMbv0q+OH+RCEGgB31kfNLLYcShfHbK7TX46sXvAMvYl7wAsnQJ8LbEt1mRLAvaEH3Jk3UwYPBTxCHpe7f63E5b/F4hTsOpYBr670IvIYiiWJXWtJ0LeYXtHOjMtMFroI16AhInBviUst4PnzMdPYyk5G0qT2GCzIeV7rBvxASGz+9pjpACdD61EbmtIPkJt7FebP5+ml4++PJfu5rZ7PZvWTCOpbU+agzNOZdrtno577wL7++gLs3H8EGxuBgD5kuOYanoseM42HcstNN49E1BcXh9xDmbELHXDhVj13gE3fdQVG+3LYyAUuh0GJGxu8+m+HxrAqNBlrSUquAYkugV5+epKd6rKOtf7R/G9YKAj0uXmd1aHc6nxodW1ofy+0QqKV9/lvqUV2rbQ+r7Z4ymSWkldM3njn189s4+E4CoFWwrXVxFl5L1AOtEISK8oD7bt6ua6sq1wyJ9FsHfQr+w+h+gth9R9mqA3dHrmUyF8lfxUXGTJHpHwaM96UlUd6NjDFGfIwyJiLebM6xy37O9Zuo3XF3VsSo2kuCIVss8hdGtLYKmWlxvtHKEQnO2s+KRPpZiQyjL3Qmj9Xb0Jiir0HWO9E5vS+Ddw7MSrflGYtiIn0Bf/xXQhhNKtkmoWNC2zC0EGWKkv5Il23DaHnRueheC5m9Sx+Xrak7Ebetr5LWfmDyf7uV4uY4t5GLeumCGjKobUWrtIt4AEM85Xm2vJ4T8RjcUGun0iuo7ceRbhCYcqWPxlPJOtTPKxYlj2jjD3u0bUGBu5P6l2zZiieVS/xUpeG48eH04wMZ0yNm/mba8gW8iLWNxlemQ3QoxK3Gk82m5nIgZ23w48zE+P8aRDoh2MF76N21hWB6Lk8Og0bL6OS7TSmNhpjBedzxU5BoM+VK1m2H8EExRQSrSbK6nDufz3QJ0K/Dde90qLlFUPqPLp5+YHn5w34H1ddVvKagxFotedZnQNdOQSaZRtczlLUhmZ9UPCx143WfP3nOWExtciVNQUht4O8lKbnWJfqelf5tOEF279ypN8iUekhiXhvb2tdxnebY6rxxewGd+ZtRKbjZdk1MBaVuNWAb3N2byzLpnckSn82Hjg0Ts9lig6WZF0lG9gbSF/ITYvLnxZTA0dlbPHRzJYGiSxA6Pw8c0L8NEQx6DqK5NjuTjWMRttbiAAwe5h7WGKavsvnlSHQvtrQN7THwvwN4qUvoxb087E2dthKhHKnWviYTydub3d62cO6Df0Phi377IVmIBlvw0P3LUkyj6OtRvENdN02eKGT8Ix9Fgui5pLRmE6vvnqfbo0NYphr4eYWRhP5BBsCLxkGNH5S7/Yz++4axOjF5orBQ2zeAXRcPZ76p/u2dQyzJCeTR7EBfR/WCG8k/UZGi1JWur9smhkoCLRm0Ff6iQMJivH3gnmh/Qm1zwOt/Ny7sfODspe53uiyZtbx/R4e7qr2QvsLh/kLiPFjlXJWvOMV6oHmXzj7cNeqCXGWxbD4rZxTP6CKAAAH/klEQVQYqS/7Cbu2ptNpmUOo9Nbv5qUfxlIe7gbU9y10NXgV3rcdbcx59lgSElPuvF9Yp2qSy/YqKlZ+7bLtey2WcrkDzR7bPJk3MDe5BzVm+l1s029OLrd9ryPjLii6t0uxHL6RUv3XJA6EN/fquoviR3pl0sFNHXdWqfKFrtVmeR+KD/a80iAbZkoSHW+uoc9Q/1BPRixqJbJ7EK/FXY9s2TMyloTElH6x9VMvRG3oF7Ed8Bq95CFdRy4EHveoDf1lcn8mkzGUerNp17t1T0idn3/e3Gi1viO73WNMnTuvqfTVVwWfgOUyA5G2jJUpaS0dM9+kVyGxU2OcpxFO3wXlfwj+ueWR1F6fp13ERDs0kdWjJrIUi2UPKyVdqs+khTFhuDAy6ggIAh11yKN6Qn8vtEKglbrQ/qJiahKtFh6jzQfVSu0xvckdn4z97fktS/fxGqKKZ1kJ31ZIs5o8K7nPCoFWylhVOIHmqL7nSO9OidSryLJ3nN7zoJVRMK80szOAzi61powbTt/WpbpmsBH7lbNnc4kY761mLhrdlK4qiurIrqCT/eZKv9wj09Fmi/PBJlT/BChUt7nSdbEz/inZ4F18oUnfIlE72bXJZrd1spEZX69u+WR9BV3OqH8NY23iSo8lP06Ia76tqv7rifPIC+eBzDuxnem0puW9FnXAKuCEbGe/usQQBzVo7zMI4/67Ar4yql/Bw4rJxifTocSdQYy77qUNX4ipkGIOFvtkZqJsi5spydJC2uNO3eeJQlDM6DUaB2EBlCK1b4/KEfCfx1hjuX9WlSXPE16351XzoEt/0bv5LDvXQJq3vRv58m76cD1d1q8OhCG/P4seJR09lLyD+bJXdTtdp3eshX3aICAItDa4R/OsakExJR86mCq3usyV4qk+lUN9/btXtN7906GdXz+3fYeKQCtq2+qcZ3/xsKgQ6NnIBY0vTe1TGFe6bHSMELpceHKZ47wh1Or+YCD9PKZ2OrmidTdnelevV15/TQyqKfObcCW8iCmltmwPkb66TOde23AmjT9LutZn1HLhhda81XrNg1b6cRgbMG6vISE1Lm9tLEYwKP0oPtrjCqi6W2xV9FuDXj122J70FKeRtrbUyM/X+xgJNubZnuuvhCCXRNMWfh/OfaG3Y9iPdpSFsvVCPnc+6kHHjP7FaeNo5UsXEY9cl3Ybs0pv+AYkRsuXxwPzDJKW9ilt2DDmNi18Gxfv/3a5hxmrm7Iv/iImMLfvTSVGZ0f68HmLY8FexUaIt5mPMjKTSmRDtcn0zViyXdgaPQQEgY4e1lqdKVRtaIUwqz3R6hzpUyHcMF4h4rwfSkkqtRdaee0vHqYmz5XqgdYKYHFegYBAQCAgEBAICAQEAgKBcwOBQ3ZWV6Jk+GcbyGMDF/tKz4kmEDgNAUGg/xsDQk1+1aRYqREdzPOskGmOkuKJ5qFPyo9S4zkQafYXD1OT55gLn/pvDBPRS4GAQEAgIBAQCAgEBAICAZDoKlDiPiaQEAgEQkAQ6P/GuAjlhfYn0erwbn+yzdHi36WQYUUYTO199n/NybLihVaT7/8G8qKXAgGBgEBAICAQEAgIBAQCAgGBwDmDgCDQ58ylLLcj/rWhA+VDq/OeFWKtkGh+Av6aN7UHWq2wHei1Eu6t/FY+X67B4gCBgEBAICAQEAgIBAQCAgGBgEBAIKAnBASB1tPVqHxbgtWGVkiy4n32J8/8cwrhVhNoTqQVL7T6t/9r5Tj+viDQlX+dxRkEAgIBgYBAQCAgEBAICAQEAgKBSkBAEOhKAFXHX+nvhVZyozlxVkiyQqKVkldq8qwcr/ZAK+Hc6jBtf9Vtxfus5D6LHGgdDxJhmkBAICAQEAgIBAQCAgGBgEBAIBAYAUGg/3sjQ13WSnntr7at/F/9d7UQmdqLrA7RVnua1aRZeV8Q6P/eeBM9FggIBAQCAgGBgEBAICAQEAicMwgIAn3OXMqIOhKKRPuTZiV0W/0ZhQirlbXVhFktMsYN8y9fJTzQEV0ucbBAQCAgEBAICAQEAgIBgYBAQCCgBwQEgdbDVYi+Df6q3GpyrCbM/uSZW6p8NhCJVnualddqAs1fC/Ic/estzigQEAgIBAQCAgGBgEBAICAQEAhUAAKCQFcAiDH6Ff750Ao5DpTzrP6burvqslThvBYEOkYHizBbICAQEAgIBAQCAgGBgEBAICAQ+NebKLD47yGgJtBqgqz2Rvu/Hwgl/9rO/kRaIc3K+/89pEWPBQICAYGAQEAgIBAQCAgEBAICgXMCAeGBPicu4xl3IhiJVoizmkCr31OfUE2M1SJhwd4/Y2PFBwUCAgGBgEBAICAQEAgIBAQCAgGBgJYICAKtJfr6OLd6DAQi1P7EWX28Op/ZX2E7kOK2yH/WxzUXVggEBAICAYGAQEAgIBAQCAgEBAJngIAg0GcA2jn4kXBItD+RVmAIRZQDEexzED7RJYGAQEAgIBAQCAgEBAICAYGAQOC/gIAg0P+FqxxeH/3HQiBSHeqb/L3LgjyHh7s4SiAgEBAICAQEAgIBgYBAQCAgEIgRBASBjpELFUUzg42J8sZKoPBsEbIdxQsnTiUQEAgIBAQCAgGBgEBAICAQEAhULgLlkaLKPbv4dr0iUBHjQpBnvV5dYZdAQCAgEBAICAQEAgIBgYBAQCBwRghUBFE6oxOLD8UsAv5jRhDlmL2UwnCBgEBAICAQEAgIBAQCAgGBgEAgEgT+H0NIX9UQCeGPAAAAAElFTkSuQmCC"/>
          <p:cNvSpPr>
            <a:spLocks noChangeAspect="1" noChangeArrowheads="1"/>
          </p:cNvSpPr>
          <p:nvPr/>
        </p:nvSpPr>
        <p:spPr bwMode="auto">
          <a:xfrm>
            <a:off x="155575" y="-1851025"/>
            <a:ext cx="93059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data:image/png;base64,iVBORw0KGgoAAAANSUhEUgAAA9AAAAGVCAYAAAAWpBkeAAAAAXNSR0IArs4c6QAAIABJREFUeF7sfQeAG8X5/cyu6jXfuXdsg22wjQ2YXgKmhF5C+xMChECAhARICAnNwEEggcSkkUBCDQRSgJAf1dRQQwi9GNtgDLj363c6tZ3/+2Z3dHuydCfpVNYwC/LpdNLqm7czs/PmfYUzfWgENAIaAY2ARkAjoBHQCGgENAIaAY2ARkAj0C8CvN936DdoBDQCGgGNgEZAI6AR0AhoBDQCGgGNgEZAI8A0gdadQCOgEdAIaAQ0AhoBjYBGQCOgEdAIaAQ0AjkgoAl0DiDpt2gENAIaAY2ARkAjoBHQCGgENAIaAY2ARkATaN0HNAIaAY2ARkAjoBHQCGgENAIaAY2ARkAjkAMCmkDnAJJ+i0ZAI6AR0AhoBDQCGgGNgEZAI6AR0AhoBDSB1n1AI6AR0AhoBDQCGgGNgEZAI6AR0AhoBDQCOSCgCXQOIOm3aAQ0AhoBjYBGQCOgEdAIaAQ0AhoBjYBGQBNo3Qc0AhoBjYBGQCOgEdAIaAQ0AhoBjYBGQCOQAwKaQOcAkn6LRkAjoBHQCGgENAIaAY2ARkAjoBHQCGgENIHWfUAjoBHQCGgENAIaAY2ARkAjoBHQCGgENAI5IKAJdA4g6bdoBDQCGgGNgEZAI6AR0AhoBDQCGgGNgEZAE2jdBzQCGgGNgEZAI6AR0AhoBDQCGgGNgEZAI5ADAppA5wCSfotGQCOgEdAIaAQ0AhoBjYBGQCOgEdAIaAQ0gdZ9QCOgEdAIaAQ0AhoBjYBGQCOgEdAIaAQ0AjkgoAl0DiDpt2gENAIaAY2ARkAjoBHQCGgENAIaAY2ARkATaN0HNAIaAY2ARkAjoBHQCGgENAIaAY2ARkAjkAMCmkDnAFIR3tIfzpn+LnL43lzek8Np9Fs0AhoBjYBGQCOgEdAIaAQ0AhoBjYBGoD8E+iN2/X2+XH/PZqeXCWQ2m9Nf7+sapLcvW3u9jEO5+oj+Ho2ARkAjoBHQCGgENAIaAY2ARkAjUFIEvEagi2FPpchkJtvVa+6/ZXve14V2t0k9z/SaOkelMChpZ9Un1whoBDQCGgGNgEZAI6AR0AhoBDQClUSgGIS1GPbnosq635OJIOb6WjHsdZ8jEyFOJ879/Z4LeU4nzv39rsl0sa+0Pp9GQCOgEdAIaAQ0AhoBjYBGQCPwpUag0gQ6F2U2VxfnTMosXdxSqLH9keZMhJleUw/V6TIp1JmIr7tt9Dz9d3c70/+uifSXeojrxmsENAIaAY2ARkAjoBHQCGgENALFQqCSBLo/8tyfq3N/rszZCPVAsctGnt1k2E2W05/T97uJdH/XIBNhVq+5/2Y5DXP/LX0DoRSbCQPFU39eI6AR0AhoBDQCGgGNgEZAI6AR0AhsEQj0R95K2Yi+3Jr7ix3uy325v3jhQtvUF3F2E2LDRZDV6/SamzhnI9D0erbEYfS6myTT83Qine13TaQLver6cxoBjYBGQCOgEdAIaAQ0AhoBjYBGwEXoKgFGXy7O6URT/e62M5sLc3/uzYW2NZ0896Uwu0lzOpnORKQztc9NeNPbqki0ItDpRLovYq2JdKE9QH9OI6AR0AhoBDQCGgGNgEZAI6AR+NIjUCkFOl2BTf89nWi6SWa6+qwIoyKH2VyYC3Vf7i+e2U2S6Xl/v2dz6c7UGdM3BNzkmJ5n+z399WwbC+mE+ks/IDQAGgGNgEZAI6AR0AhoBDQCGgGNgEYgGwKVIND9xQq7yXMmIp2JKPfnzlwIUcykOtN50gkyvU8RZ/U39+/qufpsJhdvdX3SXbizuWQr8uz+qVy83cQ6m0qdzQVejxSNgEZAI6AR0AhoBDQCGgGNgEZAI6ARyIJAuQl0X+Q5EzFV5DTd/HRi2RdRdMcN59oRclWdMxFles10EW33czfBdivRZJf7WmTKuq0Ispso0/MkHpkINb1Gf1NYpSvW7o2IQjYYcsVSv08joBHQCGgENAIaAY2ARkAjoBHQCHwhEKgkge7P1Tn199mnjq556y+ruxzE3eQ5nThncmtOd+nu78Klk3xFbjPZKwl0zUjmHzFlcGjpS01xhzi7SbQi2Wb1iIB/8Nah0NDt6+uGb11VXz3EXxsI+kK+kOlLJoSVjCXjXZtiXS3LI21rF7S3bVjc2tm6Nh5n8ZSrdiai7CbQ6nmm19wEXGJywv1j/Q+cuDLqkGxJtf/EZvsCLbXVZijQwM1AQyLJ6kyfCPIk8+HPCSasbtPkrYlErKm7m7VOaUh0zuEvJPoDtZh/F4Lx/67cI7TnuP9GYDOXNrPa6lB3qJ6bYrDgvM5gprTZYlbcEIkoM/2tzB9ram5uhs21pbQ5fUxlDR14/rMJITZhQiLSFK6q5fF6Fgg1WKY1yMdFCN3KjxMlkiaPsphot4x4kxHtagkPinTszN5KYLul0JCEYl4Kea4335ztr55dX9fd7a/1m0a9xVmdFeVhI8RNK5FIijiLGkFfm5VMNLHu7hZ//fquGWxhvFJtEGJ2FWNvRXgGDNG3jJVsj2BLZ1VdUPDB3PTVB7ivKmElgnJbzGRRK866fGF/s+jsavZXd7WNZf+N4lxqo67o+GY74erVR1b5RrUbvCtZa1hVg1nINwgTUJWRTAawHycM2MpEsjPabbTUcd60sSbSPoG9EKuErXKHDv1ETqY7v0XzZOoA5kD2yGBnZ3udX4QHG8KoTxqsijntMA0WFRbv7OZWSy3awdAOVqF2CLEfxuYw2N/ha18TqQ1UB+vRHwbzhFHj81sBnuRGQhjxGLciQZ/ZkkjGmqqG8lbGBnVz/gDNyxU9xP33m2zaQpNN/zDJ1rWGWCw0iPHgEBYI1LGEVcWECDADM6fFYszkHZjxmxmPNLFIdwfbZj71nYrPO+KJ3wVZuCnJhsHzy+quZizUwPzBBsZ8tdgzDqLP+xg34kzwbvSsVmZi3kn4W9iaSITPaSzrvUr2++ef97Fhwww+Y0asd79vNNh/64Ksy6gD7oMThtHg42Y4mUgGaaphPjPKklYns2Itnd2+5uqo1cYWtkV5Y2PZ5xrxxJIgO3SbGPvwQz9ra6thkUgDM83BzOerge3BpGGYphAxPI/gdfR31sSiUfrZzefMKT/mZ7/pZ82zLf4A+rJ7rqH+3z01xIbU1bJIYkiCJ+t9wghjdRPAOkvA/mjcMDr9CbOZGVYz6/S1s2V3xyqBuew7jegj7JsBVhOrYR3Vg5khGhjn6PMGzfHo/7E4M0OdLNHexvyDNrHmZBtbNqI7vd0VnXT0l2sEvqAIVIpAu2OFMz1PKbUzTx1Re8hPZ5zy+32eu6NrxWaKaroam04w3aRRzkf9XMe+koVlUpuluvyNeVMm1g2tHX7L6W99QOtDPJTqDArK/Lt+e+uxOxw38iuDxlftEaj2TeQGCJ7JwswwDFhkYFFiL0u4sLCYtKyEFQcv7EhEkus6N8QWfPbSxhf/8/vPF67/sJ02EVQb08ky/e5+KAXa/f4UXo1P7zh03A5DJp154rOvnT1vdmCPCcOmm2HzaFi0JxowERYNgkEh/DQdG8lE3GCkpUnY2cW5aMEvSwRnL+Dn45HA2o/O4b0Xx6UYN892HDXC70/suy5prRDc+Cq+e1/YOhF21+HmEoaJPkCKg8ASMI/TjRE3cd6FJ214/WM05SXw68dHBdoWDnADIN8xJP4EIjF9uxGzfCY/KyHEOPSHyTCUboxh2OWTfQjWA2PqstgP4Ni4EN34pQ1/+hyd5BXDl3ycr13w7p7jVkZKgXF/53xTgAx1jtg2YLDDsYydA7umwOo6WBsGINT/bQ8LtMJuB0sYnEUsQW1gn+GKvJywYo+2rl+yYM7Ez6ltZTk+AwGqidecmvTH/jqSP92pvnSNOHRYJMbnwOCDYe9svD4c1lfjeRANwdin3iQHAPqTHIO0GO7AKxvwnrfw6tNtSeu5HWvmbywlySCCv7HroJHCCBwEO06CMRNgWz1sqYEt2HTBosqZT8hWQG8B924Y3oHf1+Izb+C9j/u72/5TX/9Kc1lAd76ka9Whe4FfNtWOfnwRbYJFIvuP5onQQUwYBxlczERbhoL0yHbgIynMaQzIuU1gK4mD1DGxGhi/he2lJ4L1HS8z9kpLKTFXGIkNx45KJMR3kkZsBFDeAVaNwd9qYVdQzpNOH7Ht5egjcs7pxEjeKCz2IVr0rIhHngqN+veKSmxiyI2KpRftywKthzJ/F/oNmw7bh+AnFuSYdzhahQtg3yUxQuX9RNAGaxvatwqvv46mPca6E6/zrR8gclT2Q7zZiI2VmjNZdXIKCM72MID6fx1+hmCfM3c69uN+CnvRBk73zRY8PkK3eo5ZiafYhqc/5nPKs/ErXn55tzjnycDee79J/Z698IcRIMb7wt7DAPKOsGsosEe/ZyBFwtXv5d3WwieImHagz6y1BH9HcGu+mUj8mx1yYTPGc39rmgFfo/YnXhpWZVSdwWqjw/F9u2NWGWf3exHiWMPgdxVqp8QK2iDrwnubMAg+xMB4Hpthj7N165bzE08s+SYSQOPs2jX7sETbJ7xx29WiEfZNXTqGBRMHAr+vwi7qN0Ptfs/8tL7Bf+j3zgoH1wp9BpuPAnMNW4OzvY4/PW5Go//l35hZljlTXPJ+A6sduisEi6NwiXdF/xiJZmF9A6LPhGuukdef+jk21Y0OvH8T+vgH+PkMS/KnGBuzmjfSXKQPjYBGoNgI5Lv4H8j3u5XdTLHCinT2iif+9ku77TNq6qCj5+349GWR1RmTZqUTxUwqLdmtJve+2pCuPmdTnW0tyo59Nq96Ya8zVi1uXXz7dxa867zmm37s8CH7/GDy/kMmVx8YrDGnG36jFutaEDu5MskRd3shZiVFd6wrsbxtdfcbC/9v9ZOv/O7zTyOb4rSAV4SZ2ky7vIpUq+fuv6dU6dGgB9fNP+gH3DSiScOs9fv4QVjkbYflE3bwuUnkTS5B+rGSbt7yloMtf1qgYG3wPrZEn4hbsQe/GX52RdEVRnzB/dFDpuBu911YdwwaWQcbamAokXybsPV/OP1AYBOAt6KN70M8fDwprIe+HnpyWQ42Z/uOvr5bLnJe3PTVsTzsPwac8khAvAO+C6oJ6LOkmQr17A2w8ZanSuLdUOHYYtw7n4rGkg9urHlq8YlcXv+SHWTj+91HTkCXPBpmHAWzpwsuGrD2MJ0+nQv+dJHAo9Fn0AY0fBFeeAIX48H/Cz7xSWOJldwN3YdMFdz8CQt0XmCxgOiOGvtCqj0BS+29cC2IEAXTFrH94WkvYDipvQzETryEAf5Qa0v8hVkjewh6fyfp7+9N4sBB8VjgQG7x49F39sCXDrdtzbnf0xToEDsWwTVYhlXXS4aw/tERivxvIn+hpJsYGzbsVVvHBs3FOHvUDPtGWhb7Glase6L3j4BhAdoYyHH89rQDm0r4/OeWZb3MjOT9oZqlr3L+CRG+oh1iwbRAYtT42cmEcTz6K8i+3CgCUetFdPr7PjXnwOuCr0Mfed1KsodDQfY4r3+85AtysfrrIAv8YDyOg6F74jEYj55Nrv6sl3+Xmxi4z3DadPoM27zP46W/s7HJd6Cs91JWczpdHm8S959gshk7bAfsT5Dt4Hw6Pg5PALlpQbblMu+o+z82I6GqG+xdkIyHQWQf49vPXZGHOXm9Vbz5pt/q6rrCMBKvsa4PffDOOQ7z/V4weRRMp/GbR79XZAlzDROr0GqMX/YA8216Ecp6Uccv2c0SiZlWPH4CblFfxTdvi7sUbWypfpMLDj2EWogmzFuvY75/BOd9BKr0xlxOUMh7RGNzPfN3zmUNsdvY8NgsTM7AnO+O/kpzZkBuMOa2VpAdX/Z7wSL41DKMgheA+T/YGuN1fv7k4s41ZwPfsct3hbByEjDfH9+LjQoBb6m8+wjZjE0Xtg4/X0dT/8l83U/yS7Yu26YXNi1CGxNsK9PHdkQHn4GJYzJAH4FHNfptkDbzMA4gFLFubPC24v67Eq99BAHnnZhgHwxjbL0m/oX0fv2ZciKQy42nWPaoSUv9VG7O9HsvQupMGPLvl6066Kfc5P4bt316bnfLZgQ6k6tyukKbnmAsW3vck6rbRjfZV6SZdrrpdd9+p48ZfvgPt7nzvafWXXfv3MUf7vLNsSN2PWviwcOmVJ/oC/rGYZKgm06xcE4m41ZH2+rICx8+vO6RZ69dsjDeliLSbtKc6bncaKgHbbvsjn23HzYhfDdo5zAsQLEQAbEntoz/MYHZh8Oe+yPRaWBKMo1/PsO57hbdiX+cUvfU0oGqQ/djsk3EDt7WYP5TcBP8Or5zLEgb7mPFwNVWt8hmLGzvwW763xYH53+WgcilX8P+fpfQzJ7NjJ/+a//x4frg8aZpfBNYbI0bG3aRe3qFs1/hhj3XMUeE2sIlW4OL+wA3YvfE/hNfMKfIykojyM0R0f0n+nj4G6bgp2A1AbUfvaco+FNTSanDDRQOd8KM3z0rULe4FO6u1I7vRQ8/HyrEofCLvBf7AScB+33w/VB/8uzp2a8QjTOQDPEfdKtbRDDx4tb82YIXLqvFkUPN7sTBEAfPwXl3gp20oCrWfIL1PGvF5sUzPGndEatueXkcR1hECY7ujQcfiGnmJlBPwgebMPDAKSbmQrSDlDxj+qw7fB2Jl/kANy/IVTuxsXoPLL6/BbJ/GHoHqfzSs3bgh/SKIcLznsWStyVF7PGaEc/RYreoh/j06yNYyICCxc5Cf5wBvIl0Fqfv0GadEET+52Pv9nbWJF7jM4pLpMWbZ/uZudV0FjS/ie+iDYxR+L58CGffeNqbXp8Am7uZkXiQTZ37OTn+FPMixJ5/fAcfT/yZJddB6YxuBfjR72UbinHQWEK/Zy9bhnWrGax+ge99Jm2sFnwsuP/+wNThw2cbPt8Z6ChH4344WG5QF+cgbIl0LsLj1mg0+mjVAQesKs6pe84iblx2AAtbd4qh0SZmGlNwfQnz4vR78gggLzaDP52wkrf52sOv8G9NHNDmhWhcXcXM2O5YTp6DTYoDYWo9rC1WH5Fu6Vguvcms5J3A4xF+2Vio1MU/lpwngnX1bFufjx0I4w/HN2DOgVegwBpYKvxZrgH+In0E7c0K8pbagJ+vgFQ/EUmyV0Zfx1ZKL0J9aAQ8hkBxJpXcGuUm0G7yrMhoOjk192vcZsz+F015INIce/FX059tjLZtFgucSWGlxXg6iVY7odkGocIh3cZ08uy2lZ6bFz44+5hRU2uufeOxdedUzawdPnGvIeeZQd8ELLiKddPJhK5IJkXnpk86HnnskvfvXTq/mSZEard6EC7u5xKnXU4aHTzl6ilnVNcHzjNMA/E05LRHTp/Oliz9JB6dQsP+vZADQNONZg1o7qV1/nX/PJK/pWLY8zrdHRuOqq2qTp5jmPwSzLANxPHzOkEebyabMZevwzfMrfIbfz+SP6psdqPg7ivq7Jn+zk795czAqd8afUIwZF4JLMbjNiH7hMK0B2f7NIpIF4g5qbqtuEXNMwKJP+7Jn2rKo+lZ3/qmOLIqELVOQU+4HPiQQlvKfk3jFsqEdX2sK3bnzoMLJ56ZGrSh86jRCdP6B7bmd8aAIPXKdvkszUFzDVwZrWfiieTlU6qfej+fjSTaod/Qffie6DE/w0ICi6tiblhs1mAsbQSp0g9FIpHGcYP+/Wk+tvYFnxAnmJFNrTubAf9v8SW74L0lG7/SDiHIdfRhy+q87IbfvrC8sTG/2HTysujaeNAokwWuwkIOm3XStbZUfYQMhncvf9fwiYt99Z0v8yLkkxDP7+dj00cdiKCJa3Bdd3TmnRK1QfrOtAGrv0H0+jkb9QC5pw94sSs+mjeUJePfha/KhdjVRThRKa8BefSwZSAYV7Gq+IN84sDVXKmaN+yDsATf77HHuXsRCVGm4aaI6Xwu+OXswO9hAzK/ayA3o59/fkTC57sULlGn4ktow6g0fYY2KaRrPVsIgj4X7ujzixEnLRoRaz5t9O7wDfkVWr9LSWcawlcwhGewh5gRm8uOmZE3yZOu5ld9Oo75/ddgWoTSj7wPpT3IU+Qd6L7nM/bJ27yxOLHp4k/Cv2kl2wFq8+XAZA6+A16BRUBfyDXsWiwK7kAelduGXAcPL02kS9tD9NnzQqA0E2RmE+i7+lJzaWHei0xfuGjOOUMmVl3Uvj760K+nP3tVtD0rgVakua8YYEWiM1nnJs7quXIlT7lqO+SBfleuTL7Gl/b8TWiQ/5CuoYEF/obANlBwEVdTIAXK69LJ2NJkrDOx7MOH19788Pff+28iQgv2XkQ6RaK/f8+saVP2GnJlIGjuZPqMIDkOIw5bkjYi0CriUP6uSHRhKrSrFVLdhaLFn05ycdlpwcdp5znn4++xQ3YRSeN62IS4bK7cVXP+fIFvpI1QuGvBZha79OTg04ibSx19EelexPqu13bbaqup9T83uPlVzPnkZi7/7vzbm0Q7nxwggcbZpYtuHB3jf3Clv2LP8PyX6MUCcWALoodOs5jxc5z1QJhYTMWwL5PkLjTWJ691J60fPV41/71iuHVT7DPvrr4Mi6sLof9R7FtZDuCWxAJgFVxefxvp6Lp1xvAXKK6uz4PctRPdgUtwLU9HRyG3w9KSTtsax0UXipwQvxwWWnsPH2A+AyEOHhxr812AZSLUcw6vvHK1Qy7OlxmmuN5f1XUvSGlOCtECuGtPHjEBbs58Lvr85BJvsLj7AHkCNAth3ZPg7Bc1w59Y218fyfZ36a5tsauRWeNE2E+u2mXoOzKylxTpxXhcy0YnHxyIB4l497o5LGBei3PuBI5BIRXlWKfQvE/q7eNYhczlUy79tOBr8PANtVY4fC7mcxAVxK4Wg0zkZgzd75fjHnMTC8f+xPe8MCdvEkoslxw16iiEM1+Jewe5x5dyY7GnJRyxuULmUXkUS5HL+N57r86tmZu/Szy0aAizzB9DyjwTMxlU83L0+1T42jJc62vYhva/8XN27pUgMes4/R2SsrVXfQ1/vxoYTIK9hHk5DmCORIyC38188ev4pVsVHEJCGwAtV7CZiMi+DH3uABiPkLS83ONzaS/dl2S/xuMvQPy3DY2c8hnoQyNQcQTKcWOiRmZSdpXbtiLO7t/NYB3zXbLskH8EwuaO7euiD/1qx2evijX1KteUnjRLqa6ZkmmpxWE6mUgnRNlis902SuWZbjJ7nTZm/KEXT77PGBUaKcIOGy3zJUUDRCKWbF75XtsD/zz9vfs3Le2gBboizvERW9eY3/zN9CNHT67+vhk0Rpom9vNN3F2Q2pbctem5JG70XCrQMg2RPCTZcwj1AJtF12QxiOSVSwKdjzT2o7LcBbIT7q46BfZA9eTjMGmWUvXM1jRy614CN60rmlaxR8+fPF/dGN1EebPn0/Yb5v/ZnTMPqRnkb4T9U6mf9MJSjQYJbbriP2AV2r5ukD0tYa2CcnlDV3vizwfn6c5KCcKCsVHHYllMqvM0nK8S+CNXmliJjO/XrmqK/TXfNrgv6qeR/eE6GcaCnB+D10lRLPeB3FeiC9fjX4LHrtk69MySbAas7zx0RwzEa0EZ9i/jppHbHCISrYgr/ouPRW8YWvXvglwsox2HzERwwdXojYfg5CBB5dhU7NUMYl1tGMR/Yf7I9VX9tKN9zaHDfKZ5Iaa+s7AwBPGshL08hjH3omFaV/qHPPF6PiqiaMQMfu7X92QJfhVs/wqQsMNEynrIDVO4X/LbMAX9ho/+W15xrmJJYx2ygn8T/e/H2AAYg3m/DOQ/DSBSvbhYCIePy1nnJ0/xnW/NiRDRWaSK+9zvJoFXXIfnR+DXsm3UuVohN60xd/wNLbmeH/I9uKhnP8Qrr9Rior0Q3R15RWRehXKtCXuMghqNe+GrSEh2Bdtjj5fydaMX/1o0G+SZyP+hDhEtdxtIUaccMHcZXd038NNmre8T8+vWIe9D/GK85ww8KAFeue0l8yhJGhLqWVfyK7d6K99poq1RDLVMdg7uaRRaRJ5p5Rir5P7/JgbaPNyUnpjRyEuaeyFfTPT7v3wIlGvgulVdeq7IcoqMOq+lfj+gcfKEOT+e8k84LtaCQD/6qx2evSLWnFKg3SRZxfum/3S/pz8Cna46u21020r2yUdNQyB09hO7nj94Rt23uN8o1+5h1h6Km0eseXnXM//6zru3fPq8dOmODxkbNr99y/bnDBkXPsn0G1U+5Og1kMYMCrQkzqRASwLtuHHbBBqzOSnSNCPK7QT7eRGWk6RSIFlE8ieBUMu9J2aJtfzD+v1qBteGfwh9/GJ8M1yaivDNBYxruRS0E+d0IIvbJR+/vvyexjkLaUdf9RUJi/ux26GD/Vf8caczgtXmZUCSFDf7IEzVRgQ9ly/YLbMfLozTfy/AducrKQUtyiuJeTyQ/HWuLt2vrtgjXD2k4SwsZn6K8yCpXEVu7q5Wi06oCvPa21pv3HvYf/KL70OPWxI/eEczCTdKznd15pgCES3Kx0hpfBkq+AWTAo+95z4jaXgbuw/Z1xK+32IDi7LElmtuztIwGZf+FFIbX1gXegJZ63M77r+fmUccfMRsZNW+FU2gdpRjYdWHcSKOmPenDJH8QXDQ/Iyu6WLj/mNiVngePBOOBeoVIJ69zKcwBuBt/TD4YdezuWSKlgnY1n3jMLg73wjMoZxXvO9gocsfYsHkxXzI33NK0CUW/QzZwPmlWBx/D12mXKpztn5D7rkbQC4uY6E19/LJN/WbLEqWG9qjYUdhmtTvZ+HeUYlNx572wDsNNrzCk/Hv8UMu/DBTQ7uee25MMBS6Bre5k/F3io+v5EH32s8Qm3apuW7dP3PJ1i1LsvHpe2JB80eMge0q3+9l4q5nuc/8Dj9mm4z9XjRuGI1ymn8A5keUUXXOdl0pzO5T2PFtFhv7ci5Ju0h1bm6U96ef4gZ1WAXaIDdG0Vlu5BH2+/rrecEKeiU7u/7uLwYC5Vqk0fcol+h0Aq1Ic8otGnqF76IF+19cP7aKki7xjvXRZ+dfbmWZAAAgAElEQVRt/8wl8dZUlml3tulMsb9KjU7P0J1Ngc5FeVb2+bHECnzrsd2P2HqvIZcTwa8UyUvrgrLEVMuKruf/dvKbN7Ys6+o86w87nD90XPgIX5AHoDhzEwTaJALtB4HGTyLMUPhsEk0CuqNA0+tuglc8Ek1e5xy748mrRgcjv0kvH0V//Ef0sF/DIiS9IZfhyi0EJXXuYdGdyZh1/X1XzJ83/ybZB3sRZ/p96FTmu/PJ/c8NVfvheitLgMmxpei/reb3EOkUcU57Tb3H/dnCpxrZgDg69+1VwfhPZrnKNmU6JyXZOjpy6EWmYc4tcmKtwptgX4Vu1Hv7QzS49qqd84ilXxI7eCef5b8dXz5LqkMV7E8uAChW/R2LW6dNDs5fSK/b5Pnw/SBT34JfiQBVmHRKa9UIeB72nj0y9HhOLq2R5oPncMN3Jzr+eI+0g9qCPGnifzxonRYKzV/q7oxi06FjowlO9u6H7lEe19V+R4Mct+tAiM8Kjnji8b6UaEmeV50E5c24BT18rDfuRcqlmz/KYpHv8QkPremryWI1SlM1B2/ENfgW3kehOl446H4KV1dxHZ9x6a/7M0g8c/Pugif+hKHrgc2vlLUU2/0uTya/zr96QS+vF/HaayOS8fjvsHlLmdmLl5itP6D6/jv1+/WoKH0+e+qpB/uqvSzjh+9f/BUkxboPHxrtkbndCWVgL/OkOJOfuO1nveaaa1dvBe+GezC1ouJDRby6MqGPtGgCIUb8dH7V2Of6HKfAfONcti+ShN2GfjWpgvM7jU3yDHkMwXZnDL6BF5ykc2DdVX/6y45AOQi0m2yo5GH0060+95BTvL7dkSMGf/2vs/8FwgdXF847N0Zf/OWsZ34S3yQHjVKT3cQ5/Xm6O3emTNyq7ZnIvds+FfOs1Gf/GfN3P2ziPoOvBAmF+01lFNKsHRf1ADd91vV05I2W9mHjwsf4A0YAdtrkGcTZJtC2Ck3PbSXaIdEgzqQ6KyJNlKPIKrQ0G7e+FnhtXbE0OP/mRqds0f1iWkDEJjXi6n4fX1vjEJ6KjU8XgYYQIc1oiUYTV798++d33HnxR+Q6lOrXk2Y3+H9x76xTawYHr0aZjgaq3NzLcEdpVgp/LyLtStzWS6Uujuu8YwYSK3F2c0vAmnsYn59RTaGF+PvRw36ErZWfAHuqDVuOuSGf64sal+LXm9o7fzEnhzjipeKIyaga/Gck1UECLk8Q0lRbASwWtuK9BEuARD/14bouJAsz2F2AfBuv2Qp7aG59kgej5wzjz/QZoxhvOmTvpN9H6gpIhMfmRVmKxnqKBeMXhBwX+s4NB402RPBXuB7He2hBq8YsTYEg+9Z5oeFPPJlx5Utu2+eAPAvj9/g7whQ8hjm8ojCLPIhE0Rfw0Y9mdOcWr8FtuyZwNUw/G49SJ1HKZ76Rtyo84I5rXc7Wxe5GqSgaC5sd4qWbZ4qodTvaSvXjvbD55baR5prXcF86mx94vr1h9/LLDbil0YbFKfiV1l5eOsgdei1StHyH7b33oxib6aKH7Sr/wJJ9BU/+EW1Alm1P3askiUaatKcjzDin6rjJKyXmN6wci9XrzfjbYd6ba2RCtI9RQOX7/Iqtns3UGd5Eia0Jo9mR6NzYdPHMhgXyvbDXYNPp9Y08pw1eL3V0bcuWj0A5FsmKaCgF2k1OafJOuUU7z/3H/3nmLjueNP5ONdF0bor+76Zdnr+wfXWCCLRSldNJc6YEWqo+cl8u3IpAu5XxTDaSrf5jb5+1y6wTR1/vC5i06+nJQ1giGV8REcmVEVROgjM0iLKPyDOIs/qpyLRSolM/lUs3kT53Vu7iuXIrzNbhyp/hNx97irETmBWPnIaUIr/D11ZXmjzLG56jv9FP57lAYHFbrCPx3XnfeObRhS9IJVpuCP3l7b0PHzoi/BvczIdB6aKazqnD0aFTrtoUX+52lVcu80qR7ikj1qNWF6OTwaQOjJxL4+GO26H890qqROT5vdgRRxuWhQWJQa7n5ZgXcmqWgtJZSMF7wfpRNLjuDijRWWMTV3QdMSZhsNvAmA6i2us5fVGJ3kT2ZwGT/vRYgIk/BTifiwUMuZh7bfGtVq8gQtY/rZi4YFTtfCoxstnR3Yb62sy8DXiTuuK5dtgGiwT2tu4PWfHzWDQai7Pqn8G9G6VjKu62na33YWiKt0xmnR0YPv+d9DeJNSfvCuUIxE2WqPLMmO1tJzQiwe9i7e2X8G0f6RWCIV79YZgNGvY9mH4V7K9EboIsuLtmHSJwQhCJ/habdvmT6d4A4rlbEKudvAsX6gD0Iw/1+15tICX6cc5i57LE9JZEVdVcLAsuQOPJy8t7B2XptqzFWLyd699nnxc26/f3L5nGTHEnLgzNmR7t99i+tay/G6FB32UfRlBTO/RLjFOKea6sa3/2q01r5XehRp/ErxjX21vhBGG2bseORegRQqGYp9YHsJlqdL8U72ZnDb+e9xnv772Ori3a0hEo9eSjzu8mz4qcphRdgEjPFZn2/2jhfhcMnlTzbQVupDX27u93f+mCls+6ST1TJarchJmeq9/pZyYFWqnQ6rTpyngmdTxlE9m41QGDh3zz/l3+GKz2e8lNK2MftOIWiy7EeqUtLtXmHuLsKNEg1D0x0bY7tyLRqLttx+ySGo2f7trQRVymUemcz3E3ORzEbZTgxr1oyEivLAQlcSZnW0mgqdqyXIAjhJstW/d568k/3unV9/GCccPDO06dsdPQu3FjmQY/Y+ZDz+P4XKqTOS7aUs13NiWweLGxVYq//N2OP5fu87QqcLCXz4s2SkVrh2AXJkPWfW4l+v2Ow7YXJn8Y3zOhmN9WjMlR+qA7E4RcnQqG2DLrlJnhJ17KdP4ViOGODhlyPfrsd/D3SsezSvlWTX6b2ysSfsFagpxT9lJPLqwIf5pMsfcWR/e/dF3ws5tm8IW9krcIcVRtrC15OzxLjnXcoItx6UtyDtgYiRliXrCLtcI7YS7aR+V6PHnYji/MMlCnOxju/gavey5Vv1V0oMZzK5FnToqWh4hbBih5sssyEhcawzfe4S7TJRZdeySSP92FNlC28KLNcgO9mFTqVxgonWuFYJRjFhdvMB//Fp98SSqeWDzxuzorYFAsKCXg8paSazpDNJmaAqPY2r3ZCM1627I45YSg0mDePbBTyg2UdTPqj+O77dbT7+9fOkiYydswFx3nrQ2LTFDGO4XRer2xeGInNgSuxTu85mHR22jKpF8beZZtYifyxslt6o9tV4m9k5zdB7wpLMeLB02V/xJd7MyGAyFEr2gN8DN2yrjR6zXjZek1c7tx/IqRvdz9vWanticzAqW+aaUT6PTM24o4S3WXHpMOHDb4tAdm3+UP+8idUR7dbfHFN+/7ynmbFnVSXV63Aq2IcyYCrYi0ipfORKBV7I9a42ZKGEZ3IH/1GH/4vFf2vaZmZPAwkMqKqlq5dGZJ+rotFnmvFWUKLWYGbJdtH/3EI6VIU0Ixcul2uXLbicUcBTRNhS4emZOtoLrLT6Mc9XB0lB3wuycWgunqc4pIE6FGytJE1HrkoT98/r13/vlx983z97/V9JtHg2CbbcCRCFNdxFn64rncpZHEuWczQirQDnlWz3uU6Z7M3CqZWxExF8jitqGFiRNPDs9/kS7Am00HDgpUBREnjARKHsE/vX9TlhAKjLSD4mUc/fMsHvv6rNqnN8t2+nnisJOtpEFuxKk49FzGS6neQxMW9YFsUg8p65hgvBJ8mxEGagMNTCQUWwvsvzki9NjT6o24GGa07bDvowk/Q0evaN6CXK4hFoKi02Cdtd3C4lguem3DyN2GJEBP4I4UiIkoNt2uDQz79BccmxeEOVv9dSzI+Q+AeaWTP/ULuzCSwvLHPhNR85v+0Q+8Qh8Q7/98EgjpX/B0D2eI9Huecr2B8m8lwyuZER3ODCs1cpPMEH9lTevP4Xv+OkJJw5J7DT4dd8+bMMC91+9D2DwP49E8yoZX1l7mEeEfG2HmYE9tWGS+rhbjoXVRdJzbjXfW/ZCfc05c3L8gYPHA+dwQ1/QxpZarm/T/PUa3YP5PO/knSMHRGShxPfn+zen3HdipE+ObY7y56gq2cesbKanYqsvFuKoAal0zGZ5Qar7Qr4nZ3gDDolie/blh6tLrmC9xMiaYebkkoiv4C4v0QdGI279/1S9Y3Pcz3jiyz+ztRfrKIp5G8LUXsaqR83hnEU+6RZ2q1ANCqbzpBFXFFbsVXnoeQOzzPtOPGfkrkIdUMpEoah3fdtCr31nzdhuVaHITaNpmdZNo4i/prtxuAu2+ONlsc7uUp4j9/7tn1j4zjh/zK9MwqrzgYpxrL4su72LxT7uYz0keRqqzJM+SSNNzUp6d2Ggi0USoieA5ScVSaqligjSLFrfXYE0rv84T5Fku7tLct4lAw31bqtCSTFuis219dG59LNk9eFjo5/i9PonXO4HdhhofG9EcY/64rUK7XbSlyk9EmnB2lH0Zf06vZ1L9lXpdRMxb0bpWIf4WDyXOPg1Jxd7tPvw8mESLcSqn4cmD5AfyOYd7gpRpgWwEWZ6vXRSomncifyClhi4Th09KdrN7ATrFPRe3lxaIDKVtJwJKMmc2iZkMJRbkSQkadrnaAC8+8agIxs8aye3Ni1jHEbOQI+AfuCqIRSzyzFAg5n19jG4QLQC6Gk9ClCu6BN9RrFMSge7GXTCESD8zwVaZPnayf/DjL6PW896YLv+G76HyMV5ugoSCdiqS4UjSiPsfwEbtd9h70zvZiCApcj+E+RX3Ekm/XqRAJ6o/YTxZzczu0T0qNGMbQUJ/wKdffJ94/qZtUXyJvKaIWHjvCGGpNHw5UtEhND5KwqfdTQSJoIEJ6D6egz0NQyLQqwXzta/nsa3/H991/xfFg4t3hgfJw2iLsyvgPdh7WcRx1wq/y1gTpsYVY9CfPLPEyQwc7bFMaqbl7XL+ee3JrHmrD1ur2C144QR8wPOiEXp4Mw9FGmu3WXECN/w/4l+b9LrHewgCuN70s42jHsCi8t987rjfed1et31iP+FrnYM5PMJu/7JmQy/lzVedm34q9+h0hVeSZjxSRPVHi+ZcPHhC1UnSd9g54t3J9Xce8tq3l7/WTNn2FIFOV5/dZFrFR6tSVsrt252QQtmlyL1KauYm99KurQ9qGHryX3e9KVTrg0rq/UVir06esFjXB/DGaYErNynPSn2W5DnNtTtV3spRSN1KtCRzdB+2FdJiHwR6CU5bkJmKQMvkYegxNnnuIdEWistaCWv1EItZPibGJJOC02tdqK29cliA1bUn2JDmeKo9ikSrutuKMMvf8U+qpJgk2AR0T5y0LR4UD3MaQFCgW01unb51wHw7GBMPY1GoslQXhFepP0QEmjIQ0aopVVdLiHVwOz9sVuCxt+XCENLoZ9EjbsCz84CYZ1Q5Iv6EORWEpUe2Pq4mQq+MAfc1JQJNbaAdlirO2tFFLx3if+yWNWuODA2utuahg1ItUI+vDu0W0Y2hGTM91oqsHheHQi68etDOYgTaJtlahUhi/HdvSAQaGUpuweajtxTMkXGexUOdCFs1mnk0/ENz46wl+OWvaBnYnfcOSaBrlsC7vJP5O6YwI5kKz6aYntdZPHkc29TwfQT0XOQ4j3ivEUEQ6LEIZe2EI87aCb26ijCRm9VH+Vm9PGTR6YOrGK9aiQXMNk/yTeMusDprLsat8EyMAy9Ok5v3ASLQ1bg9JXA7Wjab8WbvOSr0MppCzyfA32t4l8U+HfyPttWTnsVu/x/xHm+FJ2QfbYKbyU212yzDwjb+hLGp4wx+zs4513GvxCAWZ4NAjx/1T3z3JBaxDubXjUOJ6y3jIALdvB+7CWPy1YarpDfRl+4o5USkFN5sBDpFmoG6JNHhsf7qH797wJ3BGt8095VIxKyWvxz/xlmfPL2B1tIqvlmpzYo4ZyLQqjZ0OoHOVX0muwJnPrXbURO/MuRqpOPaUiaSXh05vj7Kuj9ohws37pukPDvxz76gTajthGJQwOino0JLl2JHHZV7GZLU4bTFTyYmbVWdpJQdMtfR7SbQKv6ZSDSRZEmkE7SOEqIaz0NISyTwOkg0iwC/VSMQN4fXR66MwPUS3c5FhhWe5EpP+CLDm8QYid7smtxOHDp9qCcbum11sUh0C85FZIgL67XJKHESZPx0rEc8QzgzXSMa9CR30vKDJDcahICVrsRvGoLNc8ehpvjy7kO3TjDzGfxpYq7XuRzvU+SThg4FOvdVJ4kughe3+VUbCHco6aRCL4hZ/NAGy5rmEygBJTjKJ20ZhyLQcXSgOiytqrHG9cKckwk9Eqwi6BQWfoZxEXwJsTEgAo8YFjaYvR5P6WoQKdDxcBfmMAuhxVVv+tbPhH+07yi8xZNOFzaB/phZwU3M6B7JfJ0Te8JtEUMP/5f7WHPVgbhPTPBsrycFeuxH6Ny4B63YFq4Mbg9ipC4MYJo0vJlDzMaUCDS6SdUyENCGTmvDzAd4y5CjceOiaXTLOCSBfgs442czlrSfbg0Vmkz36IxDBHoiCPQYCC7ra7q7Fk3pTFhhqsixxRwcrjo1W6+0jECsBWumk/ixU2hN4NlDKtAbRv4fusRB6PI3sbljLsLq0C30edb2+5Fc7qAZyOZvsX2xdD1gUCNv8qyxJTKslCM5F5Kq1Gf5c78rp2x3wE8m34ZkViQ0pQ4Ql45HLnj//DduXwGfpBSBVgo0EWc3iXa7cbvrQfcEptpnVvHPmeKeFbkPjJwWrvv2v7/y+3C9f2fvznx99w5KKNb5NqhTZ9JWnUl9DpjOT4dQ4zVZ1orcuTcrbVV6Ak0t8IoK3SuBmOO6rQi0VJ8dMo1aj6weDw5CTa93YENi7UhEiqJn1UCBblgXRdicvecgY56JJBNhdh6qfFj67+6EYkokKBaBpnhiSaCZiI9BWtYG6dNXCp+C4s1YpD6rjCCkQlP2G4qFxg1nFTA8YoO/48Px0WpyQ/8hoPaUbyK5b1M2Froj0hK2r0A4r6rQqg10Rcl+KOkRQyQvqInyPdBXTwPuniRCmXpgikBjjPpxd2jwsApNBLoLHIfmE6wLWbhbCL8ViPqSYTh2e3vM9rp/OwSayJyR9Cf8TVMszDzOPljx5olinYkIdLx2MUgm1oNWkPnbtoPdKf8RVKDlUdYU9oskzegePSj+GQSa+5D7rw0caA0Is9Wz/y9MBMRIFbqUS8CBYIPlWmgFCDRyRgpTWM3bRdn6rYNcOFk2B3Lqcn2WCHQNvIiRkI7FsPX4+S4g0lXukIByWZLb9xCB3gbb1aOw+RI3RWLheNa1aZS9+NtCDu5LsOpJyyEGJZBfhz3JgrUn8CNH0y3Mk4f4kwCBXvkkxuEcGLicxSN7I4GbLH3m9UMS6Okg0EiiiNCKxsFX8Z973eZi21fKkeEWFZULt3KTThFUNEitGwPff2Ofs0dtP+gsvNbrxgTVL/r8zz/+yXM/XUJ1DJVbNhFoN3mmDN3ZsnG760AThm5y35dbeeCUB2cfuO1hI67jhkF30C3yIBU1tqabdS/skLHQ6QTaVqFddaJJGcWVSsXmOkmvFBGUAJag5yhf+kqDnCLQFPOMXyRhdkgzsnCDLMN3W7pxC1aDR5AUaPzsCJtswygQaHJ9h+v8kGURFuxMpDKaq40JWYtbKv0OmZabFj2KtDuhmK362wp0MXCnLUKVXpMUT/Kh9BTjzHDxSX1WaVhJM6H6cY7NSeTGuSokrL+b3HwMF2tqaXpm4T2SsmsovJUKnQ1vusLUPq85VlIbVP0hmsAHAWgwuEXVcTYMmayprMkWc9ANogl3HHKPpl2NWrxQ26uom3eaglJs0oVbOIH/IajQAUjn/mQV+ogXfRUyY2cr0OhFtJuIOdXXieRcbZOgs3izDZRELF63EAQaW40wmZKJ+TqgHqplCd0XWjGKUZ3Is+SiChvmcOEmQkGZ6MTqrVHIsCd3mKCS2/4JHo6FBsjhzyGS26XnRXcDE2t2Zlwq6VvIwcHbJIHGJEO7YBQLvXQK+r3XZngHTwPrmqnYrh5m801rYw3C/6bB1WvLcbzk/hirmYSNF9odZbzVEvGzfcdPv9+rPUactyTIRoZfhH274UH7u3ewtZEL+E2Tic94+nBcuP+ApelZuJ1+7IuyfWt+xtd52ugiG1cCGiQtVOdVnIiWAPQ8PUGXdJGmR3iIv+pHC/f/Y3iQf1b6XQkkJvHWXct/+q9zP/if08kyuW+7CbQ7kVi2JGL9xWVLu37y2QE3DBoV/qpjf5HhL9/prGiStb/WLNVSP6nQQTsjd89DEWg7oZhSR1Vpq95xucWLyU1HwAsqtMq6LWOfqYyVUp0dpZnctYlEJ9ELsdEpSTQqzLK2Wh+SnpICje6PD4ahQtetiCCTKwotO4nCUiTayXwuyTSVGXMwp7+nu8/bsecDd+MmFZSIKGXiUwcpuuSjVaqJYKA9nGymGZmUc3UMxxNXGtmXQ5b1qM8wKCmR5/YCCGt38VtK50PuNdmWUJQ50UvLFcKf2uBOs0ltQDy0VRUXHC7cXu06Gbse3Rg2AWCSJ+igGOjBIKamHW3hqUMSaICt1tsmjJeu3ChN5BOuEkuesnpzY1DCSsZAq07PE37m2wRVN+7NvIUC69j4oAVM+J2Z0oK3VjvZOyilHooI7lQt2IKE9OLJoxpbpUSgqWPjEO1QQFejsElSzS4IxPAh8sJHM6kXDwzMqs+YEVprG4drYG3alvGNk/GLRzFPh9HAzE8Emtzo6Yhi5v94d8a7epK6eQl5gb4iZuBuW29zNxE3WGzBJBZtojvuloA51lnBKAj0SqffE/Dibc7Nw/mx23gyw7VoXF2FHVH4+XPEWcg8F624OR3BrxzzHy/1jUy2OEnE7sUa4UTYjVUx+3XDNHYpP9EOVPgyHKUaFW6Fl54TcXYTaLcCTYve4KSDhwz95oO7/sPnNzeb0UkE/PSlDXfcefj/HsK9TSUIcyvQSolWrtyKYGdz4VbquCL26dnApSpeNdJfffGiA//pC5sU41cqrMrSz4gUdryLsbkxZpNmin8GifPjp4yJdsi0VKKdZGKSSMuM3A6pc0palSqRGAHhOQKNKTilPhOBdpToJNziSXUm4lyH57Qx0TokwNqGgwIpLzO8d9AnnSzYmpDu2+SaLbOhO+qzfC5rdNvu8za5ttVomanblVRMqv8DTCZGZIhcod3+TKRCU3HHVMr7svTG3L+EbCYNIlWU0rGVBqTNlkUb2rDRx/hEL45RsttNPmkSpIzc2fCm/u+lyETCn9pAcdDqoImQJukqymTtQeLZV++Kwvgm3I1SvAcNrMFdo9aDGbljsLObBqjabaGwUKjloajB/FZ1T1xu7sOpIu9MgvknQph11B0U7TBbx0HVpZnHe7dVCx7aRKCZz+n1FIYTHcr8nVChlRqXQBBJEy4O1Rnz4jFoHXJVf2ar/nQgHkCQG3cbkSH7EAZGcWCcJ6+BdCZEJnQDcei2sfg/iuCdZUhAb3lunzRzDzCxiUEx0KqLUzKDDfC8+JxS/HhPhRb+BBOzsGFBJQoczBMtVSzy/nSsc7YEzFHfr6qLVU9YjbWW7Pf0TwyVR8/1Hb/tnV4cpuKHHw5mQwe9A9tUjW3sYvC/sWc/Pp2/MMe5EF60HOCiBFeLwZ4Cyvs6/WU91rn7DLqCI3vhl+Mo1d3LTaDdSq9SoN2xz5JAn3jPrH1nHj/2BpCMDAKMEJuWdv77tzu9/OtkNKnUZUWgabssnUCnK9BEpNMD85XrNv1Mt4tsCB5x07Sddztz4h9AZLy0pi2oZ5IrchRqaGSRcuO2SbRfqdCkSFMSMflQJM8uaUUqtDuTdCkJdKXduHslEHMUaOmunVKd7ecJlKkiF+4kFOgqEOgAfm8aHWIRkGi3f3ugCTuiS7uQdLbHJV7W43ZIs4/ct2VpMcLcjj9XHgCqVnSKOA+QRNMAoP38dN8g8sFFNJwHl7J2vAYFBKUHMZFqPtRehmA5JVBM0XtxuIQ3JW1L9xCmycSO4978oNe85MZN2gnFzKf3GdJQ6kkkwsN7S8HsU2QEADen3WHgucgGo4MF0rNkFDTTFu9DUdgZJQLt6igQcxnWiCyYqN5C3LgxV/piLEnM393hYxBemqYyA+3w2kHZt+N1INAk+asD9RbIjduMOREL0o0b22DSjduDx9AVjA/DzOnatBCdUPxXIsoFbaFD0LImANduWYXeYwc2MXjNYsb9Pf47Aio0W78dBjBs9vysg9nfBzW36oNe1wCuGIwt3pPxiPe8L0QI8fI7rYELVM9EiFJtrHvR1iy+jlYIXj/gXVnfysJj1ruXYMjyyt5G9rYj+XHT0DhvHaJxzQQo0G/CKneytmZsfJ3MLx33pLes7W3N6kZRFTbYa2BW29NfMNUksX6+a+lqdu7Ot3JPZz8vFq6lJNCKC7kJtFvpVSQ66K9j4R+8uf/l9ePDR2aLYezcFP345j1fubRlWYQEHVpXu0lzOonOpEDTelaRaGp3ulu5Oys4Moew4Plv7Hve8Km1p1PJ3mIBXsnzJNrjrP1/GJsUh+aQZ1KglSKtsnPbWbltN26ZMVoq0I4aLUkcjZbSuHGrC1MpnDYj0KRAOzHP5Lot3beJOJMCDdJMP6nmcxivN02oYrE6dCP3qCKCvaSDBZuRI1omEbNJslSfKZmbo0DbhNpVj9tJNKYSiqV+DiAWmgYN3UHStzVpIE7Ag36WakIo9HrSLEyZA1PFnp0T0ZKPtBNScul5Gs8o9OuK+jlahpDrebrthDGlks2Gt6oJ7YVrQX2GNgHS74ZShUYDB6EzeXD5nfU6dmAmb0s3GHeFakeF9tJETzWgY+muCo4KXQVp2qRtI8+N2N7Qk09iwh/FLleaxA8ferONVGivKaCY0/2tLFG7CJN1b09EHm2QZa2UCi060JHa6AJ5YaS6cUcnGbWU8QaVetH5G6nQVCBecN8AACAASURBVBe6RW2XogijzMbtvU0MZnQyjmvATdf2o1Sh4Qa9cndMSF6PhYaxgWXYDU0T48j1hVzpV27nOQ8SgWQQYgdssadNgonmOhb5YCpcur2uQiMfzcgNLDikpXeOHsG6gfpl/Pipvy7qDb4IJxNXfLYbC/mfx6ncIh2p0A9DhT7Ryyp026ViSDLEUOicqSocxK9aRYIdMfin3PMu6EW4fCWb+emOoohzXwTadt/eb8iw0x7e7S8gc1mFsHjUarn7mP9d8Nnzm+iukJ6Bm9aobhLtVqCJL6gkYgozt30Z1ec6lNQ6/605tyIme2Y2Ul+MC1DOcwgQwdZXmpiIgPSBvPWQZ8R4QYGm2GjTce22ybOqUewi0LiapSTQhEel3LglecbRKwY6lTzMVpspiZjtvm0T6EQMWbhRrqoaH26eUsOSVZvTCbMpxqoXd2DBCxcjB1dZUsypw03kWSZyI2VaYg4M6KcTN014S1d6x6+jUFduWopQIFAmoY10FXLu8xKBoGtBu2VUGDFTUA0p0LRtq9yevWY7TTyUtC2T7USSSYXOZLPaFPDCspwmVlKgM7UhjPEyAo0MpPv2lHNSy+O7pDs6OktnutcteYdgUDTAYzfoERWabKUSVpk8J0mFrukMsABWL94n0MhoHUQRa0pmld6hY9XMT7HQSS+RUMzpgXUsWbsU9qZ1bIqF7tiGGbGhEnfRTYmhPFjbl0IQx0G9rXEHvtCNDf9HQDxJhZYdi+KgkZLRxCzqtVQGvibYjyziaZsYlLxAbIAKTQm5SrZ8zWNSyfpWXIPgx9jZzZBQuRv+Ox/vChWagnm8cmCra1gnE9Oo5kXvQyBcoXvJJBZf7VU/NcdehDxXb7WK+WrcAUfUTZDqErHQLBI9iH9jpjudSkXBhws0Fn3Lz4KL5+8xMtMXjs0saX6NXznqxYoa2ceXd10rxnUn2UJM6+7dLCEs9peGhewM/sAXPxa6FGs0Z5kv14aZ3Lepo6SSh+F58NAbp+2417kTbwExyL7FJUTysYs+vOi/f/ictvTcBJqIcyY3bhUrrQi0e2mkhM5M7tuS1E/Yu37Itx7f469QalHvwWt3l8KGFLlxt7/RwpIUB01EmUizLGel3LlJFaWYXMrC7SiiTrxuSoH+shBoJ/ZZZuEmxVkqz3bcMz0SjgKNGuUUZcOqgFPrdrVIPJOBEuFzIWRA97fEmc/Jti3JMinQeL90oycSrdy5XUnc7KRiRJ7t2tAqmRj1gHx6JS0FKSUOEbpMfIcGJbQIqeR66aC7HSURy2Yz6Ve0hFWqrVdsJ3tpUiL1Nhu/JBU6E950LbxCKWjThQh0pjYQvxiBdWKdR0hnf9deegRg/EUzha2iLVXYLRjkkVhowrsTwiB5rW524I+hbh+rQYpurztHWVjUJpBATNAORfpqA8tao20sEnSN80w7KAN3omo5s8LYttvMXrwUGwQVGuoh1ruCiolvwuxDsa1eOnwYtRMWMk6qf9pBLrlsPcItmyl9JGiFiW1IItGqXqJX2oEa0Lzq883vcVKFpk0AUqF7VTv1iuW2HRyTSfh9uENn4GukQq9FbfHl5PlaiiV4AVBQCauxmOkn0R0rvdNgv6UVGbnfnY6dVA/7G2GTrmbrZQiJy5jDCio0/yX7YHIjb1RZ3QrAqYgfEScsCLCZ9beBJZ2aoSNgwjReZAHjSP7jke40KkW0YGCnamkUO6H7/pd8LdxnQo9usix29OCr+SsD+wbvf7oUo9dNoLNl35YxxnhIsnrOC3uePH73wT/A8z7uREK8fvvyXzz8/Q/INUARaDd5TleglQqdKQt3NgKdcivf4eSxY4+9bdY/fCavRgcpBU4V6R3t77WyOGKhfUFHdZbk2YQa7aigTkIxdxw0kTi6MjIzdxkSiVUqDtqtQMsM3E4NaCLMdtZtm0gnQZglgYb6TGo0kehAjY91b4MbO2G12Q0IKnVbgoU/aGMmPu9OHiZVf1wD6RHgxJ/bicbsTQxbhVYKtJ3MTd6f83ShpwU57S33NROTAk1KtFeWg2RzegbudGgpmRXZTDG5Xrq1SwKEhzsDd7rtRJ4pEi6dI9HvXnFJp00Xd9b29DbU4DY/EluUXukzfU2qxHeIQFN260yHiTtFPZWK8kBitPQM3L3slYo5Z3XtiCN24lkrcjPJ4UvtDNwI2lbJrNI/Ew8z/8ZtnTrLOZywxG8RID7x2o+wEQoykemu71ahcZG8l0gMnSMM5Xkc1YDOQCSkCo3ZchUUXGDPjDq0FW7dnkohgQFYvQQJxNJc0NW1JxV6E+xHv/HszMMxa9YgN5SRpUYeqdBLoEJ3ZcuGUeKOnn56TH7WFCRsG565ZLJAX+9eOp7FV1IRSW8uh41QNzJwL8+2F4RFnPic+3378mO2WVFmdDN+nWj8rB7KyWuAEy4hmQ7eDtXmZH7FVo95wV63DVgd89ar2fFYM/89w+4nXNDZQ/VXsROxTt1C/NMKQ7jYI0GdLz3+WblJ944zpootYRa++MMDrq0bHT6ovyZ8+vyGe+844n8PUplGvFfFQCsSnY1Au1246WK6CX42uwK7fmerSUf9esZf0QG8Jsr1B1Off+9Y2MaiSGqVUp2dGOiUO7eTVMxIZYa2iVyqNrFDoFVM7oCMyfLhihJoUpxpkeG4bsMdpYc8kws3ldV0SDO5bxOZJnduY2SIJcegq2SThXE+/4I2FoD6L2OgQZjJTVuWFHMRaDuRmx0jnSolpjYuiEy73LgJvlxVaFpKERlNj8d1XwIaDFhKSTLqhYMUQ3KA64v004QyBg9yhiP7iz2hFYoDTTSZEoi5z0e20vIpPUMh9X8vOIZSG0h97qtMMlXJGUnJxLaAXUYKhGtBJ1ElrDa7th5RoQn3OGXg7qsTkK2RAKNYaC+7cSdQHHSzBGJu4CkWun0sHt5QoS2zQ9aARrawzEOf+nm8nvnbEQsNN2jRjDmf0qV75qBYBMSxjgSRyLZ2JQJKsdDN5FxXY8dBeymRGOUfqvkQtXyzb92JbkqItqsTC+2VWd/VCXwIlgojgRh5XmQ6aBLaAE+AZbM8URdaBJFAbAZsrsmS+wn9PtFRxbregQrtyVhoCBOD2ln1OKfsWWbU4/AovNxYMPVGL6jQ4mcrpyD/KWKIsyUphlIuxL9ZInIcb5ycFo9R2Qnn+f2Eb9Z+7DqsP3+cZdnVBE3usKorOZUe/sIexZ550gm0ynSdlaiO33vQsDMe3eNuf5j8iPo+Nn7a9d8/zH5xXiySTHfZTifRSqFWbtw0i2Vy4Sa7yEZZtsr1CO530YSpB14z/Z7MWcH7s9S7f+/8qJ1FPuq042/JhTtEBM5WoMmd20xl4+5JakWJr2iDWqrPX1ACrZKH0ZWD+4lNoB0VWirQ5LYtCbTtvk2qMynQcfoJVZlPhvpch+7UB6PlG6Ms8EE7arhispeZt213edq88Dtx0FKFVlm6KeGY2rxIqf+FxULTcpBuLf1521JMse3cV/mDbKYEYv2lcyRXaCxF5CD2gt2EHG1YkLt8f3UoyA2HyL9bFKU2eKFSKLWBHBD7bAMWVlKF9ng2biKl7QCZ8j71dVDIJcVCV1KFJlspgZhcp/bRoU3EJtZhUWtCFfUiiZYJxAIRJBDrYwRTYxPI2dk0DXWWK53MiuzdgPhnxK72NZHABVfGQkcQE9qMCxX10NYdBchTArE6zD59tEF04X61AiquVQ8CPQnv9Uo2cXKv6IL9C7DW6KvfkAqNbNwbQOg85/+CNgQ/hRsRHn0dlGKfMnJ3kyt6Ze9cor7LJtB9VGWTGbk/nohYaGy8VNjezWAF1wzJBGK05Zv1oNnmM97NEQs9pZ+L0/elG+hfScFlV68+CovBf/UDJhJIGN/gc0fT+zxziJ+I2tYq9jRasVsW+y3s373S3soOGfdrnhaU7plmDNiQYo9at7qbKf7ZXf9ZunAfceP0nXf/7oTfgpj1Wyqquy2+8vb9X7lszYJOEnfcicNIJFGkWqnT6aWs3K4EZCfZl07sU27l+12yzXYHXTX1LhAir9xZBnyx6QQdkkAjHtdvu3Db2bgdF26VkRuKKCnQdkIrm0h/WQg0EWl6SPJMcc/4aRNomyjbicPSCDSwMqZiQQIc+7yvwA3cBIH2r4/aHgBUh1vFQCsV2nld1oeWKrSdVEy5z9Mmhh0HnbsbN3V82st3Kmr22Y9ozU4qdKXdLshm2nLNhfTTIJ6MBy2/iz2hFTroaHLKFm/uPifZq+pCK9u9QKAJf2pDXzHcqh0ksowB8aSkYl49yLSmbPHPbqPJA9aJha6UWzqFqZKXbcb45zRbvaxCy/jnIBbmmVyJ09ohM3K30zZYJUcwEp4h7taqosrzfR88Bu/L1qmMN2He9xKB9mOtuhXFP/fla4S2IW5brEcGCZSE8hyB9qMMUc0n2RV059KIKGb85XthA6bSGy/pfQVLTypf5e/njitjoSdgI2MGVOjK1hO3tsJW6VZZwhYU3pgbk+3VLPLedkxsVh6gvxFT2r9zX1wmEDNp8u7rEMhcIMRl/ITt5pXWon7MOPtNPxs/6me48Bf1YwftQz4G1eZE3jixL2ewsjZn0xViuuFjFOOcORMe9rewju5OJNjBw3/KXy6rcWX8smLfrdwEWqnP7kRdbqWXyGrw7Bf3+sZWuzWcj+f9rlcQhxqdf/HCK1/9/eeL8X4iyG7lWRFo+pmuQKs60MqFmyB227VZYrO9fzxp6iFXb3f3F02B7lhsE2hbgbbVz5QCjed2PK5DoCmZmKuU1ZdBgU6RZ5lEzM663ZM8zMm8TSQ6apNoqUQPDjBzIla80r+6n4UXkef326CWkgqt3LdtzO2HqsftJBVzkripjNyUSEzFP5M3AB39uXFTp+8v/tltNWW3rvQeMynlVHIrV78lspdcWCq7DLFRVBsWfcUOu/GmiZBUdK8RaLI/p+wlaDAlEhuGseIF/DONQLohNGGWRyWffg9KMUN1oSuVkTsOEJEfLIc7IvBGbCKp0L5+2Xa/zS76G5JQEBNhELpcwuA8UBdaoPZwvHYxCGVfmQscmIC32bYNM9ehgotnCDQGYi2yV49BntVsMeeuqyw6Qf5X7YhEYgjB9IxOQPEgHyP+GeSzv9upJ2OhSUFH/6mCZ665eRK3XoNM7lJiq/rj3RALTXeACh2Iw7GmI8CroR976d7mURXaV93BwlutthOt9n+8x5Pxo/iJM8jBrSIH4p9HsoD/SSwWZuVgQCvedxafO/aBHN5blrc0N4rTMD7/7Fq2bP69INFwxXu4o42d/EVVofubovK9GErZdWfgzuq+jZMHf7z0wGsbxoQOyimEDnsaC59cf/d9X3vjYZp6nEcmEk1/UySayLObQFObyM5093Jax6rkZsHZZ46f9LWbtv8LSEp6Jc58MfHU+9sRhxv5pNPO/CxLWZESrYi0TaplSSUVA+3UJqZa0F9UAq3ct5X6LDNvO+qzoLJVsnwVJQ5zKdAOgY7jNTapihlDc+wmcP823m9F4hxk5CYF2ok5Dzg/JYmW7t1Q/h13brv0VWb8iUzLDt3HSKaBQPHP/bkTq45Kg2AiHpWsC52r+7aymSYZKmziFddn5SKTy+CnS+euC+2FGOhs9Z+ztcfEMBiFDkax0F47yKROgNqOGZ9En1yOKtxVKpGRm2yNYuBJgScXW/EBr6rQCX83S6bXf84GPi6MrUJXri500tfMEnUfgQDlNlPySAPzLd+B8WiOc38uHW8g76GqMcMR+zykzzjQnm+gutAoCSW69sRrHonjJvft2g/g8dZf4A5MlgS0mokVsN8zdaFhlB85qsIUBpDDZEhvWbMNVOhpFcpED4ET5QfELKwQKG4lhyPRUssi72/robrQqP88YiMLDcu5QlUUU+v1/LipjTk0tyRvEVevPhi7nuSW3a/nrezpgj3P3hvzVS+UhhInCLN1OrsZU/bZOYDTgWHwtfpG/mwO793i3pLLLTqfRjmFdnIqXxUID/fVXPThAXeFav3kgZnTsXFpx2u/2/GFecnYZupzplJWikSnx0DTd7kJdHoMdGj740ePOfHPO9xn+Ayv+QflhFO2N7W+08qin3fZxI3inh0CLRNZydJWaQSa4nBB5mQZq1RJJdwbVDbuAVmT+cPlTCKmMm+T33aKQDvxzxTvrFy4Vd1nlXVbqs9RxECTe/XUWqSByFF7oy/ZBPL8dgsDrCnl2U4k1juhmJ1MzPYCSCUVc1y47c0MW42moy8CTSoiKdA53M5TF4QqPpISnduGbvE7ASnP5EiZj82kQFP8dqVsVijk6r7tRs1dF9oLWbhpMqVostyWVPaFGuSo0JXGP703UhtaACqV7c2JlNLNwRULXfzenf2MlFuI6j/LajG53J2Buwki5DUVmlZ8cSpf1Z/7thsKuOQGUBeaW5UIIIFXUdUylgwjbWEuuJPduEjmqunMaBnpjRh0ct8e+zHuRZkzKW/W69B3RLQBCcWORFu8sMwh8rkB7ttoQ67XgFTo9YiDbgYJzfnClXJE0y7ie9iP6DsGvZcFEWBPdaG7KaVkuQ+M1DFtTEwC+cxx4pYZuSkWeg35fXngwIZX9QTUf6Zdz9wOWuwt4Js6dufn7JzjYMntxLm8iwgo22HVDXjvhbl3WtGKGMJD+ZUT/pvLd5TyPUsvFoMawuwljNGZOXwPLeH+iozcp2LFms9yLodTV/4tuU5TuViq3Lfd6m66+7YiqjLWeKfTx0782u9n3gmSmvPMgTjoNX/a95WL1y/qpPVduvrcXykrdQGVUp41idi4XeuGnvnMXn8GwfR49fhcLk3Pe5pf3cTi62L5E+gyKtDUaYrZMftCyE2gKXkYEQEizfIB1ZmybidVCSuZPMyJgXYUaGtogPHxVdgxz8Niytr9VgvztSSk2ixVZ9q4cOKhZUkrItNpdaFJiZYJ3Rzi7K4LnW3Bka/7tsKKBuoEPCqxlKXLQBpKn+lAMlxUshVpZSqaRVyqnXjk4AS6WQtUXWg1SebRo/KbBPp5t3JBz8l923UuHz5IJa28pkLLDQ3Kvp3jAlE2CW2pxgfrylwXOh/37RT0ZGskyMLIPOaNZGLw1MGiNhECocvBlTjVDlwgAxm57brQ5e39wiD37UUo6ZRr4IXdR3j7EGZChTYsD6RKqUPZp9FIIJYn5tbGfZEkgyrplBfzzaYhyr5d9Snit0Gi8zBFRLB8XKUychd1Ksz/ZAa2fqvfytmLQX4B7ZqtncQ4YqHLfQ1og0vMgPpch8kuV8zR70mFlhm5Kxy7TYPQrO5i1eNXYw2WBz8TLIJ3/8Q4bsofyl1qSTSuHor6g8/hYudCQFUfpGXRc0g0cjS/cFxFk3JtulIcjLw8uarn1K02YZ19bEMjfyn/AeXtT+Q6ZHJphSLQSkBU5NTtwp2qs4wTBk/95+xDpx428ip04Jz9h5AdOfr8L5bc8Fzjx2/jHCqRWKZSVsqNm/yxVC1o9whzx2irNWvKhbtmpK/mgnf2v6mqwY9ZLZ/pPBeoKvMeIoRN/97IrI6kQ6BdqrNMJtZbgZbqJ9UkpkzQX0AC3af67LhwW+S2TcnDKImYrP/cE/8s3bcnVzOjHt06n5FEX7y2m/koI7ejQvdy4aY4aOnK3VPSiupCSzduxwsgFQvtkIJMdaGlhxseVE0zN6fE3v2yUio03R1Ife4nHUjGQUQqdCUrVSrX50JsJ18uqgtNP3MVIEsxk1BfIRf0vPuMo0IPBwj5DIdStEGdk8aAzL5dwK6cUqH9ZaoLTbbmkn07E14+qEK1HomFtrNvdzPLn8einBpFAMRR2xoqtJHMxbOxOD2H7LX8TSxB2bcpDXs+RxKx0MtngvgPLzvp72UmuW+PAvmsJ1+j/A7RNQYq7gEgchVWoc02uG8vxgZAnrMnJUTbgJrQTRTEU8mZB9cgsAy7zkvzN4NUaMrIDZf08h3o+dghFNuDQNPuZx4HqdCRRVuzxPphFcZcsPDotSzQgC3r/C49NfgjxELPQSx0jjEPeQDUx1tRvup4xBLdgwkv30kOLj3WYXzu+IoRUfQYo7mR/RmM6JQ8LryFJe8jDR+y473ggl6cq2ifJb8u1/c3K1XXrUAr8kw/e7lJ+8Os6vtv7vfjoZOqj035oebUMiHWftD+75u/8tItyQijtXY6iVax0W4C7a4Frb4lPUu4KmMlk5thBRv6/qtfOXfkzLqT0KB8tIucWlHuN1Fcb6I9wZpe3IQ1AhJYOWQ5tyRi5cvCrTpPOfDZrHQVuXG7SljZsc92DDSVrKLyVanSVbEkMsyifMyUauyY5+i+7W4U3MON15uZrw0qtIxFtwlzKjZduXSrsla0kSETitkKtEwqptzoAVo2Ak1EKF8lV5lJiu5WeNDAKNdBdzXKXUqkv5CDYqDJma9S8dvkD0bu5/ktR+yW0iRDKjSR6Jx3FAsBqY/PkN00qeaavC39VD4nI3eA1Lki21bI6WjibwaY8UJmcLShBluztXnywELsJNxJiOpCBy5I1CFbO0PIIF75eFwLZC5B7tv5KEIKNPQfX+skZnSOKhshpUw3iZqlzAqijE++nZb6eetI5ls5Ha7nlVKhYUQQ/iLjPuo/+3amzpn0M2sDVOiuSrpB48KHVjAjjPjhfK8BzbeUhItioeU1KOAEhQza9M9wzP6UPMyXr+8ODX5MUKuwAbAa9cXLtNwUKJ8gJsB1e2ze5FPe4OLNdcjIPS2HcgHFADfTOVA+1Af37UnLkfw2z40vOh0yclvCOs13wrS/l8rC9POK3y0Jsrbwg7jIRxT0ncL6M1u+/mx+6845JAko6Bv6/BC5bw+uYu/gTRPzOTuW1k0oPrzHsJ9z7FJ+cY5izjSKQKcT03QFmta2wYaJobrzXtv3j8FB/u3ynfHikUTTrV/9z0Wr32indbabQKvnbhKdrRZ0JgKdUqDJxsPmbbf7Ht+ddD1Uv3JyiJL0LiLQXYh9bkcMtAnipTJv2wnEkEjMIXEqBrpSZazKFf+cTX2WWbhJfXbctuk5lbHqiX12XLihPlvjQ4wPg9tkIQ4K9EXLI8y3CGWtoC4T/gEn/pxItFSkZZ1oJ6GYk8xNJRNTCd3cbtzUcdymKFfoPPfze/U/iimm2tDFnCj66uB0G6TUmIXWayA7kReXVSLugkgQpTHJORIrAxDIiyttL4TvFWPioD6jYmMKOh9AaMBFHIITVaoNbru70CFacQfKNXlYrzajLUhQy4ZgXZynQJM3dNJbBHcZmY+qkMGGE/gTpoyFNkQlkcf86IuxZBAjuMB28Ggd6kKjRJRVns2ApK8V6jMKe+SSuCr9ytKFAwE1l81iZmc5Z0q3IZR8ALHbQ1cV5iuHNoiuibYKLSq0CWB0M169CMnACyCfBAWyoou1cBZspXV9IR0v7yGb9gEagPCbCi8s7OvlziXU54/Kp0ILxAyLmVCfCyw3YJEKjZJWyRaKwKwE5hYLDG5loVH5ufy7Lhz1/Jd4W+QY/q0dSWso+SF+uhpJHpKvYKAOLujLBN/ALLhxXzm27LHQVLu69Qp2Anb3/wLg8uVEpEL//dPV7PSdb6VYjS/GUcxer7gPnZNIM/2ulOfNykRNO3LYyJPu2+VulE0iH5C8DrhxJ1688ZOfP3PFRwg2yVrKKlMmbndOnHSlXNWoVrWgQ4f8cMIee16x3fVmlZlvZ8mrPeV4MzBjza81s9hquA475ZPcScT8VBMaSqpUpkHm7CzcjtuwS/VUycNKlUSsAE/LguDLlHlbqs8qA7fjtk2JxGTtZxn/3BMDnQSGTKnPhY6iSJIZSCbmayeX+p5YaKlEK5d6SaBtIt3jxm0r0DKxWxYVmu7HFM2XSy3ivgAkRZeqs5ZjWUU2012MMoYXouCqdpATnFKhC+ocBXxIEiDH/pwTb2X4HsKZNi0qpaDTxgUR6IHgT2RzDG6R5aE/2S8WXYfmXGo/93W90ZZagFKD9hQ6zHPpTmQrqc/WAFwPqPxWdVeIhcDEyx1DrNoo1edgBOrzAPz4ocb5UJ/YjNBWUmkPqT4jeZgVBvkp9AKjjxibxjFzzbaVqecboORhcH0OFbrtiPGeCMMNGip0ZAIALxSIAVyr4BrGKf650DxDchMAGxgr93BU6AHYUshHUQKNhRfgRkl33AIPckFZjprQ6yaV/hoAZ2s87rb91H7uc2okFXr9YNa9CDmAZdbD8h4cISKUPMwIxAvbOLLNbbcs47u+EybfV2rrxQ9XhNlQTvWnv4NHobucCFo3bmOXjzq33LHbrY1iMC7509iM3qmADkpLijYsr/ce3MgxUL4YR7FmSjpPXwq0in1OuUkfdM3kmfteNOVmkIB84wDwVeTG3fbvPx346h9jrUnymswUC027HPQ6KdD0PL2UFV1B4mtuou+O0Q6dftOM0ycePeos3zDy1d2yL3iyO8k2PgfBvttK1XqWarMr9lklsiISTQo0qZ1E2igOOuU2TDG48mo7P4sMSzkIdKbEYZI4Y5OBSDTVfybS7FafSYGOw41bxkFT7edRUJ/pkUPt56wQkSGfdTEf6nL7gTF5AqSItCsrt1KhVUZuO5lYelkr242bDvpBnR0OiQNSQ+W58CBFtxx7zGQzdBQ20LSYNKC3wqOcehARIHJ7LkZ2D9qaJlfuQu+whQ7JAavP6ovRrakmdH2ZYocztZfu1t3ovC2Fqs+utvidjNylUqHl5gt2TqIUMzGQ+wyJYMhCVteBvAwDOlGhPQg3WxPqMyUPG0g7CIauwczfPBmEtLRbd5bZIWs/M1/h5FOiFQ0z3wrEQpe9ni8GWQNCOEegfFU+ycPSLzFWxVYHUjBumIO/lJMModPyBDJvL4T6XEjqxZ6GCCJxq3ZBFsdy+x+hDT5s+1aR+lyAK7FrrmEdmPmpLnSitOk7RSjOxHSsEGhncACHFfOxyAdToULXD+AshXxUMH9DK6saQ6ucgRy0Yd1w7gAAIABJREFU7Wg9zjd2HIeM3AMDox8zxDUoum5S8jA+sKLfgi2Dm8/+vHHkpwNpeb6fbWoUh2FtSSWEC5ogcEuwUBb2mvpr2DVflIzcA7zNpS6BItCK/6QnEHMTU7ojhr71xK7HbDNn+CW40RYQQIobdTTZ9vdT37pk0SPrac2dnkQsPRu3243b3W/cCc+UAi1JfrjWV33uPTvcFBob3ik8rZZzEMkt9SByGFkRYa2IuTUxAkxJmqn+M9RNSdqcklZU/9kppSTJs0xa5ZSxIsJMJZtSimfxCbRyCSglzhldt2Xss4tAk+qsXLjxXMU+JyjuGaWrEsCIkofJ2OeBjqCuBDPgGeAHQSfl2b4ejhqdioPG76mEYlTWCtfBIdFEmtNVaLKJSGihccTp+JNbManQBQ3UHC+m3J7EYw0eA1E/1deRzZSRuxyuI0p9JvftYthOExElQiuH7Qovt4JejDaQVyDVhS5nG9xdjdrQNFD12QXOIHDCKrRnoMM903CQsc/YRoYX6sC/ALjXdYRZIOEvuwqNjBGIfe7Kr3RVtvkBZMiH0kRmNxXTK82BGZ8lZemqVUXAHffDTeOZj1TokvSSLBhQ6arxUJ+RtG2gXytV6LWHYTennImh0GH9G0GgP8HG70B8d+zJV3SgtNLq2RhM5Zx5nNJVA1Gf1eVFSTr2GWqLw6NhwBc067BBzx8HP6MJUKAHuqwF5tFVI1j0I7rblmJ2zNIIin0en1fpqr4mkU3oe8fxY7d7sTQzDfrl2dgJHLfm50jX/6MBfweWoBgsN7LLR19aLiIqGkUIveU+XOJjB2I/ltrLUaBh//prOTLtbflHsXq8W31Wiq4qYaWIaaqEFRKIhc97a7+Lh0yqPqZ31GYegIIVfvB/a277+ylvPwG5TRHo9HjoTInE+nPjlgR67PY1Q06bN+OvmGBGBWfUcV9DOSfkPHDI4a0WFNNNL29kCdQfNh33YPXTjoG23baJvNnu3ZSsynHhlomrXO7CuLqlUqCLsX7sD4509Zk2F1TpKkminaRhMg4aycMo67ZKIGa7cGPRNTrMjJFwUB2I+qwMxXeyxYiDXoZ4aKj+AelG7yQVczJx2zWi7etB9aDtZGI2cZZZuSWJtu9f9Jz2wDfi+QA1lRSUdGoi0ERKizVhpF8n2vrFMrYoCi6dm+ykW/rAtnr7603234upPqtvHI4nlEysVHint6xo6rM6Mbr1CKwrBxWDjed2GVLvoq+MALiCY58zfF8QHbQeA6qQvFj9mR8thvrswj2IE9aAkZdbhU74ooXHPqeDRG7RXcOgQpcus3LS14bkYchpM1D1mWynToc61v5Pd4F6WGgge389JQNIQxD3PLywxFubnY0SBbTOYKJpd/ypIJEp3wbgImNQUewzEm8Vkkpksy9MBJggFbqLZtByHKQ+Y6ua3LfzzeCeyTzqR81Q0D9BXeiCsgn232apPlPpquq86yxkPLmFEnqdiIUWneXKIC4Q+9zCQiMR+zzQDQB77GK1J/5mLHj/TN544kBSxmQFX1y7emckdXgEb6AIrYEeVDhgMUuEd+eNQwrN95mXDRuvFAdQ6SrMELV5fXDzNyex5L1mSCO/ZoDn8cTHi7E+U+dQaq4qD+XOwN2rfFX95FDd+a/ue2uw1oe7Y+HTZvu67kW3f/WV6zZ+1E2hk+kkOlMiMVXOyg2+m/Cn4qB3PWHkhEO+O+l+uO5W8WEBFppam1+tX09cXtuIyKoIa/5PkyRciiBLsgwF2laiHQLtqM/0HgNXjwibVDqJQBNJc9y3S0Gg1Q5MMTpkNujdWbclb6aHctt2xT6nEoip2Gcn+3aCaj+H0F22hvoM/Ip2tGNj43/IyI3eKWtCSwJtK9FEnt0Jxey4dFwbcq3H9SAyrepCq5tJGy5QK4AsJnchBy1SRYvY6hR8cs2AB8U+F/Mg7aocynkx4obT201xLdBSyrKMle7OeBSarT3bNatGfx6BR5mW4ikzaJKnzNsx5RdVhE5F4lg9xL7wADw0M5lBglME3poDiX1OPy+HpD2oHeWgyhiXKABQHJmgBaVhL9YBMiRLWsWLv3VH6nMCqmdBmbeztY/qWK+Far5xQnkyKYeQ5WI0lFtymS/GQffDRB1U6IMR9FY65b/HVMq8jRjW8LLi7RRSG5on4mZCJXaLwa76AZaTa8p7mOQG5n7e61viWC5/MpvxNtoEKO6KSGbenoi77WjYWyR4BOab2LLRLPrphGL0wn7O4WTeRuyzGSoS16XAe0usjrPEwcHjp39Y7EaI85B5e3j4VuB9ahEvKN2yv8suH3N3qVVo8TsRbG1m92F/7VgsKgfcITFE34u1s71GzuMFZgws9hUq/HwDBsPVIVQ8cTqBdrtGywRdO5w8evyxf9zhzyAHJFAUbAPIT+zNe5b//v++88ELOG8m9ZlINYlb9HDXg1Z3ebfrea9s4V+bO3n3WQcNvxWKoy8JchXafhAz632FZVwu/PoM+JOkPjf9t4nF1kalS7YqXyVVTSfrcyoOWiYPI5dtO3mYqjtMbtySpMmkVY5JRY6BLnX27b5ct3syb9txz/SQbtvkyu0kDpM/6W9bhRkfTHWfC+62m19TxFzzd9uYb30UsdB0XeyEbnZt6B53brn54VwXOz69py60SuqWhFnrYVuiiOaRwXR96PZYij1muhNQ3eeBZK/ONFBo4iEVeqBbptkGIRFPmkho965It/JeX0WRfGR7kS/lZs2hiZHIc7EDwCgkcyROXj2QST7PGZCuSScAayt2IW2cGMINaxi4p2yqRXLjAndEWi8X9SLjxFXdAVYFZl4Od2JZ99mPus+BItf7worNgEuur5UIafG27uy6z81O3efiqHDyolI/j9Qy8/PZzChxDKuMtR3xOaIpCyi91deYoljoZrhAt+BRLIaV7fsQf85r4H5uFstXyvmiWBUTK3fFDaXU/kfkfr4cu2pLij5+2Qa4cH8OV+6iqtBO3WfKvF1kV5oENuy63toeyVdK7EeIjbrg8I0sOLSlqEswjN045srfMmvyJfzEgQSy9+7slLma/XTtoRiv5P5czEBxmsbeZYnOr/LGqfkXf8/xvkr2b7ySHeYz2d+KtZTCNNkN3eq7QxpZycl/js0s+G3FWJspEupWoFUMdLr7tixhdcgNU3fc5/xtbsEIGGCGECHaVncvmDf9uUZXTWh3KSsVC60ItCLRbnFOiZ808skemTH8nNtn/b8x29ZclYgJg9x2WZ2PhWfVyZjgLeno+LiDtb6H0lW0BKGMzk79Z0nGVNkklwJtE2iXm7CjdBJfdBPoASXP6gWgkEVX/j977wEgWVVmj9/XVdVxeronzzCBGeKAAiIgEhVBTKjrCqKyu4Y1rO4i7qr4MzLCKrqrrn9dUTGLui5sMKHrmlklqCA5DWGYxKTO1ZWr3v+c79776lV1dXd1daU79tOierqr3rvp3XfP/c53DiB6PcbitF0TVt2WtY6IhWF6MN7P1roq8H2m6jbp24xCW+r2IgyNw3pBN6vzGGDh9mVUBP1EoSKxsbLibrLRoXOgpe8ERGt2QBhAy8YGNjgYyY0banm9W5SZcdwTr2fteSNSBmQe2qUz3o6M4lIErRGDi2VnrjljD/WM9tsKNcPSiuWmWntDtoJx8n7cZ4xC13PMzNThooSO+wMOK3U/yNBcioBTZ52CrHCdkuhzXdfIptYRNAAtraKSWN3Yo4Cktixyn7Har++NxtMBiEYZhc7Vb+vO9zIqu+gh5Xdi26jeEwOi0JHtx6nIOGeeep/c9iN3SFD2tYg+x+q97YXxmFqp/L2IQuc5AzXqwM3Ugw2Abqhv17uZEBH1h0BuPACP4kYeHWDP9iH67NVxV82WNwUO0oOwtErXb/uXyvj+UcBaK+vEWAi1rY+d++SDh6vcnvpHzcNdGOlJqN4NuyFyW6dJuHhyPgq3IQnlnJ6XHwtKRH0O/yPjy1Rh/OeYCkiJqOdI5+I1jcXohd771txYn9JOPcvIFn8QWwA/RsFPrWP52da3Y2l9zsotHpcfzh716NAwgA6rWtuIbliBmxHorr/475NftPkFqz+IL857mZPPFVK//OjWj/zyH7fS3LsSeA7bWYWj0HbNGwbQOm+7S3W/57unXtE3EHsVwVNWgBR2vo5epGLzVV5u4lDJQaDqwC8OqMJkPog+UyRMRMPsS4AaALPJtxX1bYJom2crFOEiTVjn2tZLQExg7Y8RTF2Fja5apPFnbc1KkWd+SajbVnmbec8m8izK24w+y4uRaLzSEA9DO/iHgbrdS+Gwetw2ZUVHvrV3+xhcMDLSN5rKbV5CtdfguSgmZgTeJBdab26k8WLus3je1q2PiuXkzXsob+BZW726D0i0EC8Kh9UxDlRycWqZMouyXmW2J2fZuXRl9LnOrN6g/JyMmDBVg01BdR1gJkxGnxtWB6xz1qJzG6spq6vLPhlDoyWMHkDVjVDtB3GBPmzJ9uOJMt8HF5d/XCPn6h0pDw3QvkSX6hVp78YdQoWGbVUh1qA7GG0eQQQ6Gl+LSsx/3hXhsO49Kt8HAdv5n65iw3qjq1R011MQdGqQbgpyzdW6h5XXg7VnA+rgw9faHzoDO2ub69LmUxuJu8QQDut7FM+txowbP4Fg3w7UoWFiYpzUoN7eiadXA/pAUVlwD/hTO46tUzoARv5qjJcjhhqSh8V1Vn58kUrceQwmtcaMey+SUz3r9qjookRDlmB8HHq+d5l34VGfr8eMCeGtqIrsugwd+FG8GpHJxCj0f6gVey5phIL49Rf5kec9Vf0NuvYTeNV7CRXP5dVLVlzp/bIebd2qc9Tj1g/ToLmusOJhJZRo/F6iz3y99fdnvnntcYOvr8/s7PuT+9MPX/vcWz504MFJy6a0kedwBNpaWtk8aK63wiA6oJ5vOHZR/xu/9LRvAEQ+PWu9fwGokD2ieo4fgHw+Kbyt6rLqrivCYaRuPwnqNmpGUByA5jCAFvEwDc4k8mzo2yIiZsCzFarSubbstXoAaMJX71Gvo3BRpOCvwdW+iu7A9mUpOg0AcIVqz4Zjw+BZFtjobev1bPOfGYW2tO2wbRWYBwKiRTSMVO5DQIdcheE720Wr657Kn3oioSL3Q1AM7S7g2UShLZAWOrcRebOe0EKzB3DO4zvDKBvzPiUXui59NLWYzIOmzVI9hn+9hcMqNSrLST3Teu+LcxKhekedyYdTqkDOF7MR69He5Sevu3BYpQ7APbeUkVtcbL6gc6ZbixN5vYXDKl2P9sZLEWyNzYNywK/WxbZqlrkmCksr5kIjM3c+s9IM38XmYhS2VV0NiMCFruql+rGxeDQ0eOa/GVCIjsK2CpTbSL0TRkIFBic/sgNR6Dg5O3U+yC5dhoSXFRAPq9UzebYi8TmZOBRR6Ofik/MkCU65Fk4O4TCvD9TtWEN4L/qKyP/39yDoN04VjHrPnqhDFMC55yHUpTEbALIyTYF1wSh0Zr7sC+CsvozyNyP6PE/bqhnnYAg6JO6GpdUwVwj1PiActmwEwmHYeKl3d5YW9SYvH32J94rD5y0J4m/ZfraKRm4AM6dxsva+jwiZusD74Prb6t3i8Sv94xA/+h+cl/v49W71Aqav/9w/pP7yyM/QRN3Nox6NYvf7LXjmu6VCCx3a/FvAM/7SdfkDz/nwwLrec+vVZAwk3vb5x67+wTvvv9UoclsBMZsDbd9tBJrvYQDNotjyR85/66EbnvOGQ/8DA3ONBtAGSAFUqf6I6gOI7uhpPDWu1vZhdHUCys7jd40HwmECjm302QBmUd4OhMP03zVw1u+B17AEXTVottTt+U1iAM/Ae+i313d13XjjGvWixfGM/6OJgncq4rClY3I6BF1tAcz3S0TDuECwomGMRDPqbCLQzHXWkWfzjj7PDSD3fT3CRQCvDT1oafW7URVN5rV4mCikQ0wMfWfz1TvNJgcVuy2Ipr3YOAD0hFiMmX6q20ZHaY1J6iMgne92KsEbE3ewH97woxdXYBS6XktBThykbjdD/tJaWvG9HpO1bWxbhzpK30zbjwSba7Fb0pi4hJ7IOaEPY1BSlKuhBwbuAJ4mvahPrf1BenkS00kjqNvhuhNr9UONuzNbf0srhj58cNqziD7D27ShTU5/L7G0Ss4HkDKbLwfhsK0QDmtUwohpBmLEAxtURCyt6jkgceIGUrfDnSiWVnvPRx5xndfO6APVDc/q7t2NBUJ8xk9i25SK3HWNQuPEHmZ/UrcjDdwAYGcwCv3YifO2tBLhMKbJrmCaRWNv1czulSoFKjcmh7peqKM7JdTtSGeDNiyKD8YxALtXeRcd/eP5VMDfsmOpinpfR3tfMJ/zVPFd8PK9T3jvX/vuKj5b9Uf8T/o9o+Pqsyj/66r+0lw+CEIn/jeO17OXbPHunMtX2+mz872dbPTZ0qC5ruadw/fy/Gf+u6t/TbT/7Xef+8Xu/tjR9WyIxEjmsW/9xe1Xbvv5EFMqwz7QFkxbMTG+84kfVuS29RAQ/aZrjjvlyDOXfws2Rr02CklApYG0ryJQ5e47bnH9c2Hr0CAEhomtk2rszjEBhjqyrKPPkTLAHI5IC8AmeKYCtxGnksizCIcROdMDGgU0wLVa/Fq5Sj5n8ndv7Yp/fov3q9xPRs/f1NMV+zkW8xsnalH5m64w5eCZ+c5cbYvnM95oXoAf8piTqbydQ6S5YMGzFQ9D3QtHIO+ZGybzq/TsvcvCPRhX0ccTGjRboTf0iQbTRQq3ULmN1VgSRRtlHxlLq/oyBUqLzW0jAuj56uISfO4xN+HsDTO/T/DmPgKvAQ7f+Z1Kvs3JpZG053ARWV5GoOtVdntuW4cGQx99OQxrWlot5tqzDu1ffgphAzCfuFHU7fAFUQeu4ZYQN9ZQF66JmfcsAtmNaIyysnZloqp/EvNXnS+mVbfh+cyQfBPqoS2tjkTtaluYC9W8Z4cq9O5EeedBH6iyz71kn4pue7rysty+q1MD0fP5kMeQRoTZs06nnK463OH2x5FDTCp3TSO90pnR7jFYD/Vtxbqi8X3gwwtd7UTq5rw2XsrrgeVkz/1Sj0b3gVx5FJsAW2GNVqhx+5cC06uxsjocm0a1TFhVjnf7sXwqppJ3HasK8Trmz2OjjuA52pds+BKM+oIYmd+IXHh0zcDRv+j6iHra6R9Dm1yKV6P2jW2Tc1F7v8r1nl5PS6uhD/qvg23VZ3GRxmWQ6ba+eukW7/1zHGZt8/H5TsNh4BlEcFG7SvRtoXBDgXv9n3/+hC9HOiPL6tkKDCg+ccvQf3zlubd8M699oW0+NAFzuRr3dLnQrE/k8u+fcuHqw/s+DupuLBCRsqJSBFYAWtGVyC87pl91ANS0yyHg+dFJiTwrlLODNlSWlm29hEuo3MbWyn4G7xo8E0Tj+cCfJf+5NKrJ+taCJYkP8b04IOmVI+OJz/3tyl/JFu6vxp93ZjQa+W7e95YSWPGXvLNmO2wZZsHPGjTjVSIaZiLPQtvmCznIWnU7RN0GushTdXsQD69aKjxbBSr9fTQjUWhqZGg/aKpxh5S4LYtANjw6YH8D4TD0U85Qua2lVf02O6YWcr6WVpQwYd5zM3k79bC04jCy1O1mlp3EVcaB5hv1tz3ZKNXtmYb7IjTcygZYWrFP4piCJxos/hqum1hagbXcM8dgiLAyG6G6PUPDd0DcZ3Ec/sSijlufo2Gq2zMVLwvyGmjcHdm569Jr1e1hqG4/Avxdf9GtisUGFaJj75HG0mq+yyw+cDHYVm/DwCOFtYqHYx262s8MgAb9AtA76qRmHRkDeIbwWbT+IlYVq8sotFhaQR26LugRE1jnE4igM3++OX2gMrS0goXwRC2+1hj58N7zj0H0mQuKOgzD2YYVLa3Sj69TmW2kztfhAHjuhup251KMneYttbd5+dxzvVc8BRPG3A4Bz8c/88UQdP0KGrxON86sZYAIhXep+sDar6CL5z0wh7f4T8V5/hPjhcS9Rh/3YXn9LO+9XjPIiHWvy3xvqXIAbdW3wwBaIs94CYB+4T9vPvn0vzv8U6Cazj+hqaw5Msnc0E8+8OCHb/3XbUhOmTEKzXUwlz8MwISDMBJJv/LmM/5h8bKuvwedN0KwrKPQltZbzIuNISe2ZzNANLyBSZ1t4eH7iKAmnkh6439EbAx+xULFZjTZ5jYbSyRRcQ5HpK1tFXop8H1mJDMAzyH6tvT23POfNXAGvPe9YaDZf0xPjn75r1f81qrveb+Ov/CVaL8vIT+5h50RxxyASPSMM0HQ3qFmL+8CC5zZL6K2HRINC+c+C3C2tlXW85m/A9NAQTSO6tZNO3B9dQfUuCEm1knRMKvCDVsrLf7mib0VGQMe/j6GfsoYuj37zDIGhG5fY3/NVlcuxQ/Da643sAT/8SJ4bgZ1OFwPTkKMX80nm4xlZ7lJ3272wdzzesSybB2atIQNmomuKdbSqp5tJ3nPGJAQP27q0YsdFFK5q50ZOPazeCqmeNM0s6xk/YqYWFddotAEo/lIFnnPGEFNrQc2cyfWqihyWudGiwZ4hl0Sqdt+tPEU1mAQ8pkXX6oiTzxddczX5Ft2bGA9tBLU50bT5UN3kQ/qvD98GugdT5nnoGVjZHTkuZMyNU06eNOlFyl/1zMRUJivmjVOFkXUuecBjPtGmBZO0yasA8TEvO1PxQ/Vzjb6XH4P8p6PAi4ZbOZ2LxbWI/0qgSj0/C2tfBUbGFc9a/c2Ezyz6dJo6avVPUdd5W3hzVf94V+58wTs1XwP32hE8v00BUEZff8m1RW9wHvX6nnlFYy/x1+W71b/jgudM8+bvqpGQzunMMTftOQK77qqvtBmH5rbHTm18AI4zZ1tRbisiFjY/zkQEPur75304qPOX/M+LO7r/vjl7sv43tR9nzvjpi1jOzMEaGFV7jCFmz8TRIcFxWztvI/dcdYnuxfFXlnIIWvKKHBbX+Dg3yZXNoL82L6nLlYR2Fy1BkQDO2f99Pjd48nkw/ElRJ30Cmb0WfJkmdfMyLIB0kL9DYmGWfEwKxom0Wd8n7t9En0mYK5BPKw0dVnA8w74aV+67cbH/2fLK+63sRsZfz8fff67opGOq/CdqP1eAvVgNDoXgtEBDdGM2mIE2v6ibIAShBM4y9NE07ZFfZsUbgJkiT5DHA6lYf8WyvKeFfOe621ZNdsEwMLuTakIKPgxVFD7dTMCrQE0qdwE0dwcmUS/JmhnZfPVQ4rpuu94Z+q2qff+DiOilAqZy03Mmw1LEFGunvc26WztWOHvtLOq1VyG5eWTiZNKK8q+GNdlBuhc2ru8CcJ1qKH55v2VAdxnK+sUCBFAyrHUIMuq2SprxcRoOzfbQ5RlpWUVwXOj856nlJvPA1y8f7KnDpZWmDcl7xlAtM4+srO1t8xhadCih44FIK1eELbQkVY5RD39Lhr8NfkAhTiyDevpBMl2s42S6cqGDlw0ojxYVikOumYefH6m1uhc6AK372o5OPpR7t7HldcFIFRrM9RyaX4HO2v+PmwAjCAvdz590IGt0557cTPNC5/UVosEwP+DpyEdgGzaahoQaxxstPhHAzwvb+Kmkamdn+1QyQeOVLn98xv3kd6k6ln/JNY6TR73fMR76oHxZPrMwUuOr3ri8N/30FrVswh5z37d9J2qHjC+P4oF7nneBw+9vervlH3Qv9TvGlumPoD09f+HFqgfZWnmAnGC+NngFep5WLG2YmlVa3PJ96q5G2e6gAXQXNfZ3OfpALSA6Lf98ezLVm3uf3Wj0CYAU/axXx/4zrde+Yf/SI/CHVqD6PCr3BO6HER7/3L/s28A8DwDubEe8qA1tTfkCyx035DNEZCO6j5ykepe391Un2hCwcRQdtftX9/+vbWLos/vXRQ9QsCUAc8EzjYHmvnPEmEWOyQNwPR7KO/Z0IB17rOJPJfRt6t5AIbAMx2V8oj2fjedKXzkc9f/+N7b3xw45lj2gvrFyPM/D+D+OkSgkRmlQ892gTyGH+z+aXBtRlc5dG2U1YzQ8g0MHXXWfxTQbMEzepw5zyIchr61myJWQCzfF/EL63o8Bfr0vO+QWm5PjC3v1mEVi0NMjFFogGbrC20tyFIEz7I5oun2Qtc3/WZp90Ljlrt87qyB2YrNRzm3WKtN8GE3ULqHALpVsyRjEIycV1tm2wYsL9W2uaEzp+3o2RpxDn8npYebFnON+leqQ6vanyzCQwCiq4c/0zcQd+AInqk635J7FI3Yj0FBUdvZHqIUDSN4Fkvm2T48hzFR9UeJwSa7VU9mfi1foAgXFLebkvdcqXKgRUdGD4fIYnWa+pjZAZ4fU4Vu5qu2YNTjkh3D61Rk9zG4fI3r0R7MOmtg9wQRpVYcPqy4/H3AA8lDaxy8eNhSMKwH0fNW9AGfN1RDZy60X2seMUBoL8AzKOgtuX+ZfrETkkF7jqyKRSKiYZuA+w4B6J/PjmuNA45rruz+pSp1LxjANY17H6mRadWLyHOkZw40nxrLW/lrXsKL+Bd5f3b0j6o5rX/5g/1qcd8XMMhfgc/XeLNXc6VpPwMxscIX1F23vs274RVz3nFghGvsSvUmPKI/iUdUtTs18ypw6MtDWJqfvWyLB3EBt475Ps7DANpGoMvp25bCLSrclz967lUDa3vOq3E2rqZ1fYDexG1f3PbxH/79/ZR2t/nP5WJiXINZGjcHHJ+w/vFnD/S8/ksn/Rgg5GiCLgFZjEIHQNqAaRGcAp1b/qaBWmw1DKQ39aoYSP0C5ubbutPW1vczyfz4njvHb/3Npx/75b57xuN//o7D34eo+RpGjyUCHYBkTfeNMlJpItJeAKy1cJgGX7jrEX3WNGANnjUQC0UvZwBiJRFnHfVFm/qPFAr5zw0fSFz/9xv/j+JuPGyryNL3tNNU5KrvP+8/vUgHkq10xFgO88aO4Z4vabMyKwhoLkZVw+1cicIt58P/A/AstlX4N/tTPJ+t77P8nMf0mrGLAAAgAElEQVSCPKU29XarXph/VbNbUM2IrOUzsLOKbIOYGPonEBAziul5vE/ixY2bwHYM/ca+DGjcNTIHqi0qe4BiYhS3mu1gV5L6DBJiw/yeZysD/84Jikk9LHO1TxiWnROHZkO09uB+PpOqaplWOAmyDtXWuxE15fp5ZR3ExJoqGjZDQ4iYGIOxM3yGomEEzw3ze66yo7rSMYDoHqynaxk93DjSfs9+FJWu7RRVlnSGj2H8eMllIibmwWJ1pgOzOfyed6l87y6AiBaNek4e6V4VfeJE1ZGeK4WYCwqA5jWI3Pa1CLixgfnsHAd9eOh0M4POpRuxHO+EaBijz42ye6qmOMif93dDjTtRgyEgHXa6H0Zf4OnVog0AWQuNY/Z/+JmziokJeKbfMwE06TEtOgqpTjX5x6fADm3uzAUvmlXdAM+xxvk9V9EqHsMt13f0dLzWe+GRM3Lg/Uu3dqmVPe/D5PpOnLhxolszl5qL7u2gOj3b27JmWxUVLPnI6Bb/PES7voRfcqes2QeUOtS1A/eqS70b6B3hzjHfR6GNPPM85QDa2lfxPaBwv2/3cz/Xu7TraY1uotRYdtuP3nnvx26/btfjuFYYPPPncBQ6DKLVxVcetfaMV6//AT6zSh4e1uKIUWiCZgAvS+eWfwe5s/rvCsCma2236ob4VLQPD3kDRutRX7KQc+l8fOjRyXtv//qOX97xje2PpUbz6c1nLF1z3hs2vL+zOzIQAKoQSCag1hHnoqiY2FSR2m1tqxhspeJ2iAZcbonEOlhMOcVdShKdKU1P7W/1BNrt31MTyev+v8t+9dj9N8i63caKSgD0ZR/eNHDBG4/6MU58Is9vAXT5+dlJCS5GUQAuSnVZ8APbV/5RjErLHwU3M0ZvaNxU3QaHW3s+GwCt+9PPpv18Opl/cjyeu6fr+IHjYwMxppy2YO82NEpGICb2B1haobxFT2jkpIFJEEdE2hMmgfXu1sJvAqCDPtQUfGkaS+euxyAMnYNgbraG4iOcmx9U3G5i5ti0NWXsajNeYRGE6T7MsvNzpJw3SXpoxh7ik5kU9LmKibHsBM8trwMatNdEoeXmquHpI5sx+HK8VdHcUA8xO45q3F3TCFGzrM0WDZtuAGkxMWzuivz33A5RsO5MQYirinD73E4990/nY6BxH6MiGSY1VD5Y3nzXPpXvw6O/VeDZFg2r0o49J0FMDHwdH/7HVXFYMHKQZ07RMG8xaLg13Cdzb9jpv+GnkRm273mYQOaiiYQ6wHNbRMMa6bldTUWpKD68Sal9FBOby2OddBmMoa4nWgeebf1gRaceAo17cqYtVIz8FQg3HIkxMx+j+mradJbPiJjYY+tV5gkmTlU/gL1ITnWt3q86BydaGr9Aobl83Ot15J/r/fmxoB9MM9dsubcTEbNX46+fxmuuu2R1aOnwKfws1Hff7H1gw1fncuLR9/ubQM74AbrpWCGvN/sgbiioITyanrb8/R52PN055ttYFkBXUuC2ALoYgY6q7g/ue8G3u3ojzdjlKIztSt7xpeff/NHhrUm7fgwDaRuBDkeiC3933YknbT596b9hHPUKBVgilkWfYB2NDkWkA1Ct6cCSW4vvMBIoImOH9sIAHk0xDyCNchTSE/mhvfeN3X7713bc8vD/HNg9sTdFTpfkcZ/+ykOOfeZL17wbEeZuC6D1O55h8q5trDpC/7YAWsTCjGiY5D0bKyQb6Q2rOVcc1gFwlvX5Pblc4d/i45kf/OGnj27/2uu2hXOdS4CzfZJddf3J659x9tKfYpJdL/ulZtO0HEATKwugwXsagJDiQQKkTaRf5/tqEB3QwAmiuY/IjRDTjxpAa+Ccy6psKp57dN/jiR8+eOfYnU95w4bX9q/pPgfAvPXLc25D3AEAvS8DAK19oDtAKY+jHwmiCaqZ3x7ksEsEemb19HoH1HmD80aejlbM/uIAgHGMUKDb4SANhrt3dpuYN5AVRCgvnwXP7QD8WTY6v3DDQspe5czNOtByq23qANC5lgrWLL9Vz6hyYHA8TeI7VNxmbkjLD24IoGEXIz5RvixnWaHbJSK61fZVQ+vDsiIC3Zc2CQxVtx+I0LG0yne2ikpZ1iqoR8fYBqS3kP9SuRJ5Km5DNEwUt6uuZ+Na34sfBk/oF0BIG3djHvnMBfJxZkgGYbR2xQ7szlA8yTwQG1e8Wc/sQwTNH4KY2ASFrKo5uJmOnaX+B7GeaH4O7pQSch2QArbZcSbav9okGHwpth0T1aOoSxsExTgMnoSY2I7pBd185JT4xyBdoXuaHb1quq5On5E110SvStyJKHS2yqQp7Eh2LR9WXSuHWw2ebStgte+9I/Lyoz5TqVnoLK8+vPP5mGgggOVTEqbVsw2Nob6n7l53YbWR3P1b/EOwnLwBsxGU9ua0u1SnkRKcBhJJ6i9gafWdep+4keebT4fbiKIF0Tb3me/lHtBC31532uIVb/zJmdcBzJFL0/ADuDM79EjiN9+46A//OvRgPAyiw4Ji1tJKcqHf/5NnvHzl4f0fA4iKaQBdzJ8tgq9yAG0EqShEZaKbNtLpA9hE+yIqAlo3gXQUYmMR/JvAlerO0ojARLhRfRGqRqFhw5XPJfNjieHMntHtye07/zDy6Naf7X9i9x0TY6nRLNfCfPoKeObPL7rssLOPPXvZ30JcKkYQpf2Bi77O2t9Z07hFTExo2/hdCDwLUGaZhPorSFRjUwtSbW9ZZAvxZ5RiK+7YB1DX3+Xy/h/Gn0w8eP0XHx+95V92htmudpyUv8vy+bM/P/WZmzYP/Bt+XmqBLy8VXCaA3aatTHkgdKDyKKd0JH5GunoQmbZA3OZAC4gmaObGRoG7Ef7Ivl3Jbz1+//jv7rhx7xO7dsSzF3/zGW9cccSiV6MdMFbrDTVrHOpPJFTk3gmh5FP4LQnATPp2VITEtJiYZRXIe7l/t2yGFPuwEbXi/jJvZg7I8qUe+4aRZyu3XmMr1PVrHD5U42Y+MQegLbOV45cbCi8O4FYpbk9bYRR2OSO4nGM4/s0mkmVkyPdCMzrrwUmvXTYvpHyowzJgsSWYxYQgEQbS9t+2AWxduABmPSK+P9bhec1W3J6pPyiKvBQYIRzwYVkZMGL0OeDd1HUU13Ay4gEoEi/edziYKeiACI2sifzRESI0Wxmo5aIAz8hHlN2bNjm8yUEV3X0smhaNjMT6AGTyfoiOAzw/inTXFog9Tdc+2T4V2QNnmwS3G7mgQJsXMGj48tEP+Lcnj3ICT9IaMGsCQDdTcXvGruX9N3648re/GGMG5YuirKAKTwsXOlAnKm7HxtvlSSrG6/4jT4cQB5gAnahQJ8o/3QYeF32dQz78nrFQapOtR95+SXgrPwgqfQa0aL1E03ct/9OTVf5mgOfFvJ/b40YtQPwhec/RKj9MbDnbAabd0lHVvWoI65hWKY1MKSOXpL/wEqmXen91wpQJxb/y8VMhKvRVzI2bWxK5rdykSByHINf/W3fXbC0+ssWnI+mnMV4uwftcqBmznbqmv2PN/6MlS9Wfe29j3oQbx3xuNbvcsdG6cgurMIVbAPRpl2488oUfPfaLoJvOx01mTi0LEJXb+cex797w2tu/PfRwEIkuB9AaRHfDoPjnZ75jYGXXm1G5ILVN589qIM28WQFj4h2sKd0AvMHPwe9tpFM+b2jEnPQIUhkN5ov2VwBHAK5+Yjx3z57tydvi+1Pj49tT4yM7EvH9WxPx5L50OjUBObOi5ZZd6wcg+pKrN1946HEDfwlgHLHgWINlHZW0AJqAWaytLHhmxBl/DxS3LXC21F/Tw8HSic/3oPX9FKLNH9754PDn/u+bw/Eff+aRME2bn6oEnO0jK1g2f+XWMy9cubbnk+inPiseNrWDi0BQA0Lz75BKOEGEbRiWlwFcuwEiptJ8GdEwsAgye55IfP4Tb7/767ufTBTecOPpr1xz/OBb0DbT8wLnNOrq9OGJrIrRExqK78x5TjPqDPBshcRsFFoLwXFDRLMMtI93SAiObdYgGjcbDPImARhl2/PFAUsuTtUSlnVqsmpOw6cG9/Er7Yuz7BxHFDxj5LZ9YIOuWTcKdyQal2W3bS3LDfSx/NvcoPzdKO628ZY/Fst6BIVkgGQN1thTWIbBZpn5jvm3iNJAn38Ulc7JzV9NLzfpMyjb0gTyizNYoJvRkkFydKIb/gGtkJKZodoeQET/3s2qMzWgqcQEa4yu0WNYclT5bz3iyeQrdE7AOxmmc6BVttUBP7DI48dB0wniUBwLVARn7md3QuVWPagVt9tqjGDIDp8C6vk5+kY1Lax3ibk44IttjGXJooeVt/wegM+WJ1yUdLmfxkz/EPSREkgioWsON1QIovmS+YcPXK5lAOCWPqA6FtGssI0ONvWetUrdfgZ3WfS9SaAm76GFDfukFxToQ+6GJwh5bm10QIUwvfVMlR/aJDw7e596XVnVefQTylsWb58NC104ldm5upB6eBMHygysPjT1oknVc8g+rIvbbK7x/WGERl8Vu+iY/w2PBH/LkxuxefcN/A4DiuGcNjmonKjUR733r/vATCUyittXoovejsFUJUWgwXX01ShuuHMHt3h3NPhKdTv9fCaIMIC2FG4LohmBngKgX/blE8466VXrPobF/NwTseZRZb9QyG6/deSGf3vVHd+Z2JvmTlIlAJ3r6lf+FT876xO9g7EX4jOIdciTQU9UlgpsIpkBiLagzAJqAc7aGkkEyIjkMH1IRNoCceG3aIAn58YbwOjoA78+8LWbrtv1Oz31mPmxuE62a/twsEyi0G+59oS3rtjU81IAKI/ASUefdX6s/NsAaREKs7ZHBFRUbzY5szrirIXD7DO+Yr4zn5MG6eLvexLJ7Nu+/NKf/vCWW6bkOZcDaAue7WQjzIWv//6sywaWdb0T54Tcp26LkgPl4fQkzzicUcprzsQOssAw3Fe2+YS2LS/df1rwjarqGADIJd/24OS196n8js0XrHkPbKJWhB6j8xhtdfwqyhy9e1yldqUQfUa9AxsrG4HW71YcThgFZnMk8PFusJgYb2SC0bBsIwcol0+MPrfNXnKoWzh8SOMm+C+fADn8GLXFEqqlglvTjSKuUzdh/A7OMFhZBz6JhtA5JdHpOg7NeZ0KBVyD4NuiKpmGZJiMgnlJH+V2PPrSUbV8slfGUg5WQxN9SQS82nDkc/Ni7BC4Ih06iyo05sxYXGWXPoRoI/gL81klNKLDiN32blCR7VC3NnE4P5pRuTX3K38QWpWtEnuaqa7J1YiavwL7FdOJKrFzoFa9/NfQt+DWXZsd9ITeDZbnjmejYJV2hjghYcwvexBAjvT58gd5G9QniUnk5udggp8uIopVCFXPD8P6vZXCbTM0VXrPZpV6DH1gd+couHX4EypGr+R2u09RDz8T25e46+gv58cGmB+8DnssKzCdL2KMH7dpErfvWEdvordv3Z6TAJ7bcYbPYZ3+pciFm99iu8Xf8tByIP5rMc+8ZJqboXWDXecT36ZyW8/ytpxTcTfCv8iPDB+jXg888AkUtMV528WmwvgF91Z9cPBD3kda14Bzu/J8bjkbRbTgme/lCtwlAmJ/c9OZr113yuCbidPmVsz5fxqgNv3kXeM/+MLzf/PVPDAJzjgFRC9Z1xl5538+4ws9/bFTASa12HPZhjFBrwBhRpYtMDbgOVDtNsDZgmyhdYei2BaMa8BodxKxB50BiP7VgS/ddN3O35PGbWrNlZgFz3y3LFOJQEexmXrZt0/eMriq8yyAS48R5TBFW4No6xWsc5wJtAR4EnBZpW0uRdArgRVUeGSYZ2HYYspwh0g53x8fS1/6qVff8+OHfnvAlnlKpBllnfK7HuisfeGmsz/cNxi9BOcDQbPYz1z4J7rx0MZ7HyKwEq1ixJyDR8odikTbPGh+HZ8X4W2+rHUV/pETwTfNGsiK8FvBn4x2JIc29WS9zsjiRtmqzWvkotz5oYwa/z3EWFCvKHKgdfQZ1G1D46Y/tFiUBZskRlnd0LnZHmFP6EY8ZEGKK6FEH8C/mffcZnvJJV2xCf9iucMTEYcYfe8I/Nsg663y0EEhl+LOX48CTrfamECf78MfSfFuywN1INNwZYXc4fLycgyNY92b4pZsm9YngoZeCYGuKCYrguccKa7tWFa0eyTbqxbvOQbe0NOLxfqgd2cHtyKiCzDRjvXgIJnsV7GHT4I3bjc2WLMqv/IRCCg90b7lRe5tx54XqsgkE0gqbNshb1ut/CnAM3Kk27HNOTkmoKv6ANieWVCJpxyYlAa3oQ73YV3RpjM/V0z3Qav0kWMr9wE2i/zD7kQ9qLjdljOnyicXq8QDL1QFqNGTPdJ56C7VtXGnTmNowzKjSHEIil3e8ZnTr8VOO2dxKCHBjQ56esMQ9T/s+F2bCl2TX8OYP75NZ3iK6NznTXSd4r1uU8rfsm8RcmE+isZ+I8rbHpHbqUN1BEJMz/M+uOH35X9i3vaBD6kXQqD9qxgvNcjSN+6+wBgQ8A+XlHO8LV5bZZ5NV+v53HLlANrmQFsQbSPQQt+O9qiet9917pVLNvRgC7D5AJoNABXm1P4H47/4rzfd8ZWdf4iTXWrVuOV93bE9nW/5ysnf7OrtOIJITUc4+c2ij64VpBIQbCKbNroc5D2baHMQdQ4AdPE7AhYlmst3A6IxgOAvPbr97onrf3rNY/8bh8K2/lSQYjqFvt3dH/Xedf3J1/Qsjh4nEUgDmEnl1RFJA54l0qwBtPUJDttV6Qh05WFigW3YYkqXX5cemwP7J0ey//yl993/9T/esIdlDkeb7TaERJzNJCk/D6xUsU/feNY1PYti56E9xQM6hwhqojcK8Z0O1ZvIq950Hvvduv0FNEsEWveLBoYG+EvReSlNpAyLhwV+z+LfrSPRKbTD6PoelUU+enuuWHRfUOV97GYsribhCV2S/6z9oeV31s5KQLS1JTPicOzXIGqvO7jeCzQuxY/Bizc8FauxjG294nPloRz8ltFnLqMsjOCY4YxNr7U2yXqbtgYMbh6BNWp5Hoytw176Izd9i3KWBi/7cwxz4iGIQnfNEKjiZDeGp0eyXYS4pqsi6jAAhB/BDEb6djsuZIOiY2ey/8ARqjteyUsZ6xfkfOYGHld+L7bB5rM6mNtwmPunc9g4RAS6Y2iNyi/fpgorH8MDr223vYTe7MEOKrLvfASuyvyIo4g4L/s/yJYi77md2xwK6P5DF+GmPKKsv3Cn9u+Gbwmp522+7t23Sqnfn4UJslRMzKcewIb7IDIB8bZ2jJ6bFvfhCZ3acYrK7D4RUec9qmvTjvajPZeODsZCfuidccbLsFYroeX437tnlcp2fRYrtpdhrmnfJ5av4qjDxereo36mojv/ARPjFSivVbiY+9zV+G/AE9r/NhDN6wFES3azhq/wz8Ta+ZsoAuMH7TjbTCDgeNGyK72fNL6Z5n+F+TSgBdAEzmEKNwF0mMItALp7RbTv8vvP/WJXfxQpk617TEBCKjf0aPIXP3n/g9fd/90nMesXQfQRpw32vfbjT/23aE/HGgsybaRTDzXTXBQXM9HjosiYpmmHBauEOmyp2/w8/453RqMDujLPxVPbhSRANM6T2P1Q/Ds/+eyjPxjakSHlPByFlsiz+V1+/TGLev7m2hO+EeuOHBqISBFEmUizqG1b8CzAM+zvTHSleyOIPNuJOpT9GUSGg3qzvLouNoqOuo5Mjmb/9fqrH/rSb6/bTeciOz7CGy0lwHrNoZ1dV19/6nWxnshJWURRE7D9SgDQRjO+GhzNqE4AXfmCyd8NIs+mDlox3I4mXRcpF9/M5oal0YtyOn278Z5B+4+u7VGpJRimrRuKVd293LSYhJBYZkdSwDEBswXOkgPNnGjj7x0osBsqd+AJbdpPxOHYnvO566cpNfOgiXO24cUobrsfHFcE0MiilIOgmeDZhbJzgK+nUG9Z0IE7V3sxG6fsXdbGnSCe0GjsgWmCVZzkJjGg4nh6tIXi9ixtSctVWVE14N6qdzd2ja9Qi4awR1yWpE3v5NzAE6rQBw6GzW2t98XrdT6O/ZGVqmN4hcqvAmU41u7bXqh4eilo3Bciah6iEFNwa8nvVEf/A20N3Gy3+btPVWr7eUUKMSejHiS8rLkD0XMsVdp9/FPZ7w9IW91PPwN9+Mz/X/0IdvQwjtp5E8aUNzuyXqX3nqF6jnkUzhztlSs/ze29PZPNPqvnnHO2BW3+g929hfT4RzBc3oJJs10juaa4CPX7/g+8h7t/BOr8h0PLhnrNZvU+D5fAe1S2cLK3ZQMxjhxjW/wj8Fz9Ou5Rmrq36wGBBXXd4Bb1OqzuZ9heb4/iz2e643fD4JnLNk3R0K8S+vaq4/uWvOWms78Jr+JVbUA2KcT3Zx74+Zb7P/W7L+98HGWVCPRJf7Zy5Uv+4civAKAsCUSYLEgzitk2Gh1EZU1utAhWlUWawznPQvcWMStN27Y0Yz2Dl40TtCx+lRndk/7J9z/20Od3PpBgWiY/ZIGz/Tn/rEvWHfLCyzZ9PYocXqFmmyhzoLAdAs9c3QWU7TBorjgKDEC2xbNA3+Zu2w0EeQ/qlEpO5m782TVbr/rhZ3aRyTsdiOboiJz6ohXLX3PVU76WXt51eArAmQvlgf0ZtWg0KznPmn48NepsgbO13CpftOr21X7PeZuPbsBzFpsYo2t6VHIZhqoBlO1xK05TCrRDBp7QE78bwYJX21lFu7T6dgyUbqFzB5ZWOgdaBOQsiC6J1rNNi2yKetabXCDeRG2kfTtr9SApoxhL4VAjeG4ntfDZCj+AsX0oXjaWRRxK8DzZZsJVM9WjH5hnFQJW5aEH9kcCT5CxcGL9bA3S4r9zomNMy4G9CwgLd6vFEBOLhai44p3c96TKA0C3PXi2fY0otEqj5duVMlw+JiFe1bH3fNUxcZzBmXiYAjx7A4jcttqvutr7B8wF/6GL8VCiHzHu1E4sTdbcieg5ZRcdOBgPfWQzqNxQ5EYvcNyr5duV2ni3FhVz4PALnWCKHA3wLHls7V9inwbo3nsiZ575KRbW//TWrsIa/1Kvo/AhVGA6UYD2qReHSd5Leo93w/i0AwxjJw4uCf7Me9+6G6XNL/UXjy5T12G4XIC7tn2j/XJXqscze9XxK6/x2n5JNp+7z1JybfQ5TOG2EWiCaIlAH/XcFav+6r9P+Y4X6ehvi11KzJzpRG7vQz/Zd90PL7v7l5P7c8lnveaQw5712k2ficZUn1CfjdBWELVla5VFa4N8Zg5SgjYhWZt3+behbUtYtDRyLbehBKNLAbR0CoEOta5S+a13/8++T954zeP3AKGE85/lSq/+8DHHnfSilddCHKyfYDOIOBMcWpEwS3Vm2a0acxC5rTwZ2Ki40LZDIDn8c0kUXn/OR8S3kEsV7njwlgMf/+ql996e1oL0xcgzgPP57z1y0zEvP+QFg2u6z+7qiRztd3ixWCKnBnanoRBb0AwqAc9Fqnbwcyhvu7gZUBzGgXd3kJ+uRcMoHpZB9Hl8eaeaXIWlbkgsrd2nQ4rSjd86qgrYWNA0bvpAAzwbRW7mQEs0mgrrYlem8945FsIK62FP73o/d8M7Je3enrZ8pEBTAI2zNC2r2n67M9SwjHgehnHdr/fk1H7cYePt4o9c5QBgqvDaCjTuJOpB8Nw2dlVV1sc+9ObzUK3yUvP7GEDEoqHDVM8Ezdx4YI7sOaByg49iXmzT/O1KNeYNq/0z3DhY3vhmFd0DT2gfO0T990NwCwC6XaySqmlF0rgfhZ3VEGZO0p7X3K68RRRuq+bLbfAZ9sEIGAA3n4vVFXRLByF3uQmOP/Q5d+YAoouAih7Fq94P8ka0AajbsGj9jdff/0L10PGpfOThV+NxdQ0uxUewGyMHJrNqd6fyJmib48RBWPEN9bOtb1AnP7trdJH6PIbKK7jl1e6lRwOnAJteDk/oHzlQ1pqLaAG0jULbyHNFCvcJl6zZcNEXn359sxW4Z64dnaL9+L6HJ35+0yce+6+1KzpXP/2C1f8IQabOQGzLClZJJNpShok+p975giGDiLT+2VKc9d9YmlLq83Tls5RqekQjb3fnvscS3/7p5x/54cO3TVCiM6BxX/q1E889/OTBf0F5u5jjLGDfllXyhA1otnncAXAur4CBD7rIQbnDedol9WMkmv8zVGkR7OIXCVzp7pUubN+3bfLfv/vPD//XtnvGE8deuG75iRcfcuLKzf1n9y7pPDHS2bEadevE4sfrGc6ovr1poW7b50EJeA6phZfkP1tqspnSioBeb2BoSzECaC0iNjEQUxNrITpj/K5rHvkt+OLkgxMq9eikqKiHKdzlntAiKGYi0KR8F4XiQnT3BkWh7YTQguap6ZKcuCyRzyXwLJVFgekHvQrjfAQNP4LKtKXi9gw9Q4LWCkPj5i3MPsjiB4Ln7AymJzV1dhO+xPFvo9BNuFztl+AqanK56t93JHY24S3fNQrqNnKIO51IYCjW2zxv2l5wwZZYBviAijz5MjyjE1DcvgnzM9rclSW5XRfsPQk0bgDQ5aCdD27HmsONyG0wcDLAEH84XfkQ/hPwTMVtxw6fgdvOwzB22lG4uqwxPQ/w0z+QLRTO69i3eiVcW6/FJzY51uR4MOGh9GQXV9KOFN3bpvLdF4z5Sy/AHboFpS5N/G/fWhBO/PfS3eqV3rVeW+co1DoSTCw2yH0WNz28ygXEggj0mZcfcczzP7SZanvtRx8AzkqOZh8Z+ePoo4sj3vMoWm0psNbmyQox6QiuAdCm9cL5w1ZcSxbkQnc2EWYTxQ0EwyQirUdwePEedIjFtxYkIj0zFc/dfNf/7rnmV1/Z+fDI3owIjL33B8/8i9VH9LwX5Y2JBRUBdCjSLCJoFvjL1Wyhw091U44AOVtati6dBf8B9dxuEoRsuYpA2iiO68hYKp71b04siuzoW9N9MnKdN6GMeo3Jk2X91GpAGp0AACAASURBVKInU13dBzIdHsCuFQSz4m1sa01Ft9FoqyDOKlk7K9tixeh+IOomec8aPDO/emw9jL5Be3bxyBxIq/jtUONGo9rIM2j7QuEOxMToLc4ItPWE5kaKzYG3auty5zaGxs12dQ33cAucvtC1ToStHEv9ANArMB6G0ej59ptVZ28azBF9TD8EhuC4yaETaFcFS2U3OwTF5uTmwJJW07j3bRbWanYp8j87254tV3k8EbtxieXKDhhoFR1jJ2Dehto2/aodPPwElCP2PAMTJ9WfHQPPbG/sNPq71iFPBINmEWQvHZz8YVqC/J3DMXG2PwPaDPEcFBa/4A0PPBML1Kdj/edeq3Oe2dGtvIwra0g/k/H7b0zkByBa0D52VbNOebg9sbk+7GfUSUs+7D0x6+db+IFaB7EF0OEcaP5sc6CnULgv+NSxp5725k2fnqJW1cLKl1yagK8AQemhtJd+LOGpdEFEm2xEV1s/hfJxQ0BEoqbSkqHmNHnNgdAW/2wBc3nOc4U2CCLQ5tyC2TXsHBnbn7n+x5/a+qX7f35g5AM/P/3dAyu6X8/IfhAhD0dm+T1b1grX0ZhZFywsCib/Dudr258D8Kwj7FYQTQTUzCYBUr1UYRD0qH780N0BENfBP4XHmp+ayD6U++3IHRsWRy4E3bizNPJsbKpmAdDSH7ZZ5dradzvPcjEfHdFnKm5n0HfDh/eBpujKxDe1o6jGPY486MJoLmRjBVsrUeLWedDWE5r50YEaN1kIkhtvPL45Si2NvwH3nmsAmuWlkJgLoKe8u5jqwDRhF1L5pxtqBHCkcdOmbgzbral2V9ye5Z5xh8YNl4Ox1SoWiSu/q43tqmaboySqi5dDOM4DDTrm9zgUySrrBHhCqwS4Ozmmg9a6hJytYxv7dz+NB+Mwtrt8F3ceddv4kdXu0Li5+k3DtHpsMIZ4tKODBo2+N6a80bZnQQc3T7bQXZgsLDUr5cbeU3U+O2j/6uLBLd5/1Pm8dT1drQM5DKArUbitgJh9737F108454SL11/d7jOugMIk1Ej3p1WejkxUgjYgpBiN1hFQawNlASp7ZtqpIQDPVfSfBb32fPJvEzXUP6dz2cL9o3sS/7VkRc/ZvYtj56KMQKo6bC2dI8+F4ncqXtUKg9nouKVkS3S8CIgDWnpJxNn4YFsqNwBcYRFMqWkL1YsXaMS2PCXXBsod35n8v5v/9fEvPnPzojM3Hb3o9ShljCCPh21jaXNDR68Ugbaf1di/qG4eeHGTtm3A8+gG2FURzDs6b0sNUdHkI5Mq+VBccp2tGrf4Qls7K2tpBUDNHGjmQgtwNlFoC5yDDZVa7/4ZhrBrNG42ATVxGTlsQHNUcbPP7yMUmGhji+TZK4f7dzmExDBcRXXbyU4I1dIlGncUIlw9yHUBw3L2fmrnTzAHuq2JfmWNB9AWzfcghujitp08bkETAXhOIorbhoTCaoYqBV8FQLuYK2Iq6Hvw4+7c6AaNm2XO4wk7thgq9O4A0NK1K/41AVPV3e3sYFU6+vNwWojnl+OWdWyuQRQaS95vL/HVa8utuKq5v5v1mVrXjPxeOAc6TOHmes5uxHOk8W7pfs33TnnpUeeveo8rC6QASO9JqfxQFrQNiFvZfGID7gJAUqRZB6BRN6xpXgNqZ+3UUG+Ug5zwv200GudP8mcsPnuEWG6j1fbSWogstCgVPrkcNggeFgnjH0UEjR8LR5oJpm2us4n0chOxAMDmAyzbSLMCsKsImuV6+CIp1TuTfvKxxEPb7xz93hEbeo9ftabnfLRrJLCqCkWdAwq3zesO2r20JW1uNqPh2otb07bJcWfOc3ophqDD4NnWNgs17vFbocaNX4TtrIpiYjoaLQDb0riNpZkVwtPibBwTjaFx24mh1oll1nukAR8gjZuxFBdjESyzRKEb0C5NOSWmhU6+eDFnK1HaUq7QuImbewE83eXlmHZ3jcaNdo8UulTUdyUlscJMkKfHHHJwyz2tmzJp1OEiXMdMAlSMuwOGptYaa6/YRgym/jo0SBNOwbUn8s69BGnnLq0QQm1Dt7ztYI/k3HhYcW2cKAwiDuhem6PsuxE8O3vwAx7ULdvzqHUUVwLQYRGxcARaVLjf/NvTX7/hpKVvas9mmKFUAGX5VF7lYa+Uh9AVTISDyHPRYqkISMrzo4MocOgS5Z7LAbazeNv2SgjkhGniOvLNExYjzAYTldI5y3vXgmerDGYizza3ucRiK5znLICalCFsCzHSvBhdzUhzt400z9yrcn5Q4nMQwWI7oljUH0tHPT+/KNbR24UGiYq3czHqbG24wtF/qyhd5G1rYM5JQtO2kVaNVwrgGSQClV7dBY9QDD+XOa6hpi1g7I3dMgzxk5yCCFtIiRsUbolCG1srgmehcdPOSlO4qSofZkw00hPatSg0Jy7acDm2RxuMDAJoV8uuZzHNAHAeyJkecYbGjXmzGznopM/XuhBoi+c5n2suqXFzzOejaHeACVdbntTnSUSgc4vdBENC/cd6ZthBuf/QTecYjRs5OpgdxwbcHffcrNuDOoyDyu3IvZsudKtkgTw752Z5yqL8zeAV3pfb4jlToRC1tmgYQHPtJkEx87IRaBt9FgD99/c86/LlR/a/rF0bYsZyGaozQWBhIqdy+9LKH0NUmgsPS+U24l2BYFdIaKwIkMsjwvr79qgIpM0v5XQBsDbfKwPcUhZzMh2MLlLzgrRrE0GeYk1VKd+ZSFeizKBm9xvADHCGeLG+SpVR3fxoRmVAP/aRvysUc9NmAMkIZBM8Y4AgUoowOjC5VhEXAB3ysLbibRI9NYcEtQGcM6Q3EzjjRasqvnzYVXmHQPCBJz9IDrICqMaNHH3xgdaWVobOHfys86E7+HcTfRYKt7X/Co3XOXThnFqQo8M1MMTHizNyLGW94TyNmw8IvKyn9ZwGWxt+2CkaN+b9Hoecqyp2Nx9zpOQSRLtyAIB25vvwOHT0+SQ0bsyaSVqhOVoHrnlGsHWXdnf7UdO4N2FR5cgTlzTuUQDonKOzPcf9BMb7bqwtHQGkpHFP5Kn04sgYCS3xMVquB4B+ZbtO67UAaPsdG2ji7GMp3BY8l1K4o6rnXQ+f++HBQ3qe3a4NUXW5CKZJE04CTI9nxZvXn8STm9jQgFz9zv8YsBiAX/M7QS5hQFwKrG102eYz66RmXUJz2lLwGkbNpiLylYCnbX4puc3FqK1EnPkLWj4J6tG0bAp/+RTcYoQZAE0As5xwbsOFgI+bDWmAZ5WAX5WJqAsYZrQ5DJIJmvH7TrwTRPOFgKr8TltX6Wtz/kVqs6S8ZQieeQ2+DHWbllWF/pjqgOI2zMjmXOaqx0GLPpiF5df4bZrGXZL/bDyhRUjM5kIzCh3KgSaQ1hRuy1xYoHHbbsQyRDGW4uJSkJMvo9BzuztbNICnuSwfIi6TKcPVYj+wLi4sy6nq34tnl3NLq/JxxMgQ6ZWuHELj7lYRHxu9rt65OYzyyY3cZXel1UvLybXQBJaqcXfFF3xuOxJAdzjyBBAAio2jpKvb1ZxnMMM/gfWlI9YXhAGT+aWAKBwjbh1o6UdVUp0y+FGvLS0Lallz2e+UK3BPG4HuXhFd9I67zvlU79KuE93qvllKS+wJpWeVBsV7PIfJOKcKkwCKUEwmLg1wbQmgFuK1AaTmM/bvvJz5UxEwW+Ssy1IepQ5+F9Cz8Zti4FknOxvgXFIbgCgfgEoizADMioCZYJl5zDUC5vD52S7Z3QDPW2GPIvnjGgTLBkAAnI1Flfm3KEcbxWgC5xiKRHlu0rs5VzHAwBfztPNC3S7mPOcJoAmeAfo7NoEax7rMEfC7MDapxj36m2FsSFCNO6TCDXsunRdtc6ABnknlljZFRNq2Ldvf0OUblQfNdnRNjZs7fsvwcgH0lI9TzhCu5N1Od4/ZOjgP5EwFbQ5T288phsbNPHSnD6Hk8uHgTi06CjEVLTisxi007g14KDuSg1thaGg1bgALB12VzIoQ6zgookeQhOTKeieJTaNxR6n/bHSyXSAk5jGH3oFDyCKFXtC43TPsRNlTVONessX7fjs2dT0AdJjCbW2srP+zvK88pm/Jm399xjXdizuPbMdGqFuZmIeL8KifySNPlS8NqAkgLZANGtxEoC2YtnOf/D0IM5cC5vB3K5ZZFkH6U4KZDVgSpwZGkwGwPAAs/gzda6AF/EywXOccYYLn9NZJlX4c/jSoelhF20aebWRUhMKMXZh4FluqsWzPmOhzaJRyP0BbZ2kLLRENI3CmfRUBOsBzByLQB+vBTYOJO8dUZldKaNyMQgc+0CFLK6vUbTclpI3Fiq3YpjqvvjFRaNfyoNkUBNCuyvrYfBmXx72N2tbyUGq3enP6ckXZPYZHVPcCjbv5QwgP6M78Indp3Gyx5EoEEPByNYoOSps/jJkn6wYYqjRI/Q5IYEYPNeqgzR/Gc74iBbiGl4Ah6SLfyyyuxzBe9rjDHikYGrf4h7t1FLDkvWGJUq+GGnfbbY/WslYpj0BPR+GW3Ge+jjxv+apLrj/lC7HeyFq3+q7G0obsoRAqFfVpH5FD5lAHL4JqRqrxNyWAUN+Y5R2iAbX+T/CzAB/zIvglCCZAImWZkVe+Q41Zg2RGYjUYLaGNB6HuGus4zddYz8m7x1XmyVSQI04Abf205edQRFQAs6UZW8ErG63m/GrzulkHAc9GIdyAZ4k8G+9n79Ae1QH/6XpvCNS3heZ3NgLoNMBzHG3Mbo9J5BnR+rCIGH7WStx8x/AIR6ADSrzZnGkQgGZ3uTZVc0+cLxcPTsKuALbp2vdgo3G7IozWwTzog4HG7ZqdFW6EaK4X86TDG75ZeBgkEIX2HQWgXHqNY80gHnpuHj49DDqPwLrHkToQBo31w9nG0aQdCelihbPdHRo3IcZkfhmC586FCNja23KT6oQV/+RNtNsdWiuAFkhmXhZAhynclsEmAPqEV6/b8PLPHXdtpCvCIM+f7iEgWatGC2iWl/kdQTZ/xu/EltN8NmgsGyU2UWVpfRs9NkCTv5NcYYu0a+ndWnsHlcoh4j55f1xlYP1FuC+qz4GXsxEHwyihInQgFBaA5yKdW+dIFyOjzJ0ObLVs5NlEnRl9pgK3WoPJbAV2BGkoe5AfebAaxm4FjTtVEBGxcC40Kdyixk36NvOhxc5Kq3DzXUehG58HzS5wjcbNyYoTlIsjiGV22s4K5ed05XodwlOPMxF1TJ8E0FTjdvqQha15djpSkY5CJ2jc7ggSTWlWqImrxHrQWqki4eBBAJ3Ek2rU5e1HpOFF0QcRUHRdoHHzPk1hdhwHiHaWuYA67ASNO+nOxlEy36/SPtMtmgkM6jInTCJ384wlV3l31eVsdTxJLS0ZxD7NGrmSBzS3VAMP6Ge8deMRL/6nY7+IRTwtVxeOg6wFGBXNjeXUxF1jKnsA6uRkhZvIMsUhBSybXFx5xyuwqbK0bRuJZoRalKJNxJzrIQHN8oOmbNNajADagGgfPs/eOixC/gTAM4cORezG7xhVuT3pQImbEWgC6Yh9FyExCorpCLS2tCKANuDZ5qOHNirqPSxdo3FzIiOA5uRVy8RY7/ab6/m4BHQ4liXVJYB2jbkwXT+5FFHvBIDubjuC3FzvAHyeedCMRDtyeAXEn5Gf6K4aN2bK5CpsXNAI0MVZE89T2FmpA8yDdnHrVA90vwOK6DHYinF33IUjy00LqHFj/Dt5cBNgP6ysht1ZLWSxWTdZcDJEQI3j9w5eof4JA7yttnlrmfEqAWgbhbYq3CUR6Oe8/8innvOeoz6PBbwjHBMnb+mWFJrgNgsl8rHfA9ABRGuxMCyCw4JgBMyMgJo8XLFXkt/piKgF01bcqhhF55NB5zyLD7UB0AKeSdsGDZ6e1JGN2JdhPvef0JGAp3YC0X5Gmknhlki0oXOLvZV5MQJNIG03MSwjIBB0k7t5IQ+aQ4dNQZkN6oO6OJo4+TpH0Cq7Z53xUK5irhHpCbxcWNJGjBq3i+O+pCtco3EjDzqWh26Hk/KFpuUzSHwhjdvJWRPFDuysXONMhUd+t/K7DkcXOLKFSoGeYYftrNj0cWgK7XSHuVBAm9POSpTb3ToImu8AjfucdqNx1/K8LAfQYQp32MYqiEBf8IljTnnmWw//FAWV3eq3hdLO1AKSjwubqrE7xlQeCuQd6GAdeQ7RtAHgBLyZ9ygjoQY8izK0oXhrZW5DQRdMp4emBs9lgmGkbRNE92ACWw8V0x4Mq1pGssPdmxmCndXvRmCDgr0D4wFdbmulc6AJoLUSN38OKPUmwi++2g0C0C7mQRM8E0S7AHrKh+/BYGflkvhWNdOHK+roB5WdFaPQbRWnmHmkRPLdKupzueTocTDYWVFRedzRnFwZNhHlxw7DmyMkT96fYmfliP1WpVuTzAXmQWfdWC2wyRP5QdjAOjJGbJsjgxP/i4PGfVa70bhrgR0WQFsbq0oAuiQCfeGXjj/7aZds+BjxlaOPiIVil7UAwXNqd0qDZ+TkEohZ2ramaReBcgl4DnJyTV4uQbNR3pYcbv4PI0zct8qsqoS+DZVzgmdR3N4I8LyI4LmWYex2l+ZhnTZ26wis0/JFEbGyfGgCaEanKSimNy0YiWY/YeOBbc0bsoEAWj/W3drb4GRGMqKLO302h9hRUpzckAdbHrQzEXXMt1TijiEa5/RsylWig3ZWMdhZOdvyBTxEmActdlZujh4/gzoMYbvLZRp3FBq9LtlZpTA7jiEK7eiYEf2iJ5E+SC9xR4405plkAZrWrrU5lv4o9BthZ/WVdmrqWma7MIAO5z/z5zCFO4hAv+o7Jz3vKS9dc8UCgG6nrq+9LAS2yR1JNQrwXEjS49mAZ8ltJljDPM7oJ/8t76R0E7zpKGgQgZbos446h0XDAto2QXSgtg26NvL08lD5LhAwM/I88KcJntlzbJf4PVA7fyIpYmGiwl0OoPk7bliIHzRFxHTf2A2LgMa9kAddcjOswL9cjQex3O5kZVWeg2wdap+h2uebfCiyPi7sHB8Udlbsejwn5OXKAdDWmUc0zolRUqFRRRQK247p1e4tzE11fNhZCYDOubv9KHZWsUPdyYOmnRXzoClE5+LBcT8SVd4+xgtrgVLNr3TOj6l4niECF55Ipe2DJe/Xl23xXtv8Vpv+irX0+nQAOqzCbcGzqHD/1fdP/bOjz19xuZO91k691QZlIXhObE+qsdsBnlOMPGthKpvjbMGxAGeJfCKaZ/KfRQmaKtwiamXUoKkkbinEHFkSeQ5ZVYUEw/KMPlNx+xA86JZh56/O/tVt0LzVFwHNwE2MSXhCsy11DvRUEG1zoO2GRmAbRkExEWszGxi1zARVlNY1ITFWiRRukpwa1CRVtFrtH7HqjS6W3dbamahtFd3kUkSddla9AJ7uLa3KOsK5PGg8I5EHDe8ER2cdFDtj7Kyc5O6YdccolqtJd6KJ5dOPz626TuRBO2VntdjYWVUxmbbjRxJg84HG7cpqgXnQceRBF9zLg2bv34vl/xkA0ePtMhRqWWfxO3ZdHI5Ac/avJCLW/YafnnbxprOWvW0BQLdLt9dWDkY9EwBtIxAMo5+1RJ4NOBYhMBvplKiniUAHUehQ5NlQtq2lklB4zEgUu6og5xk50PmCzncmeAaF218O4LwaDwrJ4a1l+NZW93b8VnYM4m2/GZKbkdZVosQtftAaSGshMdMXQp3XVO5AIZ39Z6PPDcyDFpZ4OzbgNGUimZIkJxeBBMvsuhWUS1Hbaoa1MxF1bMr1gf7sbgzO9AbJfs7lQXdBzwK2OE7NlKHRn8fSb3IjHtiOyhhy0z6BJeyYy3nQtLNCH0Qh6ubCwQjuJJiEk45aoLGNOc9IHrQbsyabPJkfUBnJg3ZpVYbignRZyKvzl13l3dIuw7uWFiwH0NPlQAcU7jffdMZrNjxjyZvd67F26abWl4OR50nQhUdvR94tadvWdsoCaAuUw+DZAuqwaJj9nqFtC3Y2Oc9C3WbeM0Cz5DsjkpDPAUADPIvfcz/oMusw4QIYLhxomwzyoH87rPw48qANYC4B0QZIB1HoUA60WFqZ6PNCHnTpaOKEZu2sXBxnBNCOkuKkufmA4TLcjSXJ7CPEsgJm/2SLP8E8aOMHXcvCoMWlL17ewTxo0lhjPu2sHG15qionYKOUJX/HwUPGDADoMGYe5nQ7eviRNQhjrXRnqY08aA950M6BOTs+uFm3B3UYdydxKoNNrkQBtmfuzTV5uPF8cOmHvI+0y+1Zy2xtA0p85xpnJgBNEN39t7ee9aZDnjbwGhd7rF06qpXlsOB55PcAzykDnk2+s+TXWqBMOyWCNCo/W9q2/M2oQIttlY568hUGz1owTHsca5/nYs6zRKAJmjdigdF9sCyr59+jjNRP3IU86J1JsapixDnWRTq3jkbrSLSOQIsiNzcvjAe3JxR63Q/cwLB0+EYE9V2kcTNLyNFYiuTcuvM4r3wfOBO1reI2dkZZHPMvRcQoJlbLwqCKpmjeRxzMg44hDxpPz+a1UT2vRACaxrZjCgDO1dGDce+PYNbPuLv9qPOgN7rDzmMe9Mgg/KBd46mZm4fjfhwz/JPusEdy8N6OF7jJ4thcAzVuNPeNSz/ovbieU9d8zlXLc9KO9LAKt81/5jsz6u2muwDov7v9rLetecrAxe7OrPNpYre/S5CWfDKphm8ZhWAYcp5NBDkQCLMA2oA0AjT6PBeVnzWA1jnP2vdZwDMHg6Vth7yeSdkWj2dL24ZoWB5gXFFxu4eKY7UMWbf7YLrSixL6zpSavAt50GjTwM6qnMpt7KykT2gpZj26LYA2kehwn9Szxdhjrm17cE+cxDIXR9vBkgftqpBb+b3jUkT9oMmDZmQoU89ZrMHnoh0hALTOg3bwIJDIwQQwAREr3906+GNYvia4hHXz8D3mQR+BB5cjudy8T8eYB+2OEFfJyOC4z2CGfwI0bkeYC774QS9HHrST4/zhUV+dsGmLl2qHO7SW9WEYQM+UAy0CYnxdds+z37HqyEV/jrFWy/XaoZ3+JMsgatu7Umr4thFVSEwDnhlpNpFnHY0OqW8bP2gBzyGfZ8HAhrdt7arE75mUbQJo0rWZ82wUt/11mJwG8EBYAM9TxmF+MqdGkQftob0YeWbEWWjcyInWtG4NrKnUrZW4rSK67hPSuBfyoKfe3q77QTN67tj+ckknOBO1rfLJwAehCxJRHh7SPYjeRrkwdPlwLQ8a7R0pHAx50ADQYsnl5uHHDwY/aPRBByzFXFgvcZ5J4GkVX+Ru+gJFCwmgM26ECbjmTsIPOqO4ynEOko0VYur0Ze/17m+HGaaW1pszgP77+579nhWHL7pgAUC3Q5dXVwaJbu5Nq6Gbh1UBObZWfEpAmKFlC1gmQCuxrCqCaKvILVRhA6A1bVtzMXgNa1klkWcs3CT6zKizUdz2V2NignCYiIYtHFNagJT3kd8OKX8sVxKBLre00jRu3Q9iKRZSQV/wg546sLh/zywhR/bxSypgI56OxoGkLi5FbauZllxSFmcedCcBqMuHi3nQBeRBF1zOg8bScBJ50Dnyd9w8/DTqMOSwJzdmTj8Cem4UlmIuAGgOkzRmx1FEoV3d8uVcuRsUbm6+OHBI0NxVP2jMLij/e5de4f1zOzR1LahkzgD6HQ8+5wPLNvY+fwFAt0OXz14GAtvMSEYduGlI5SbyOnfWAC/r4yxRTeY6G/As74YqHPg8m+/pXNtini1LIDnPmHj4binbBIM5CoYBQOdwm/grMSnhpWh1tXBM2wLjfxxTGaijSx40c6C7dQRa50EXI9C2r2xfSvRZotC6fwI7sQa0NfdmXepFNgeFxFylETMC7SL4Dw891sGNJcnsN4xLEfVORFS6XM+D5iqRkSHH/KCdzoPmbZBcAUC0yrHZPnT/5gBAKSTmsh+0BxXuzo1ccM0+MbXDJ4I8aDciuFOajHPNMARu97tDQ8/7EdC4ca86l1yHkJuvfntgSJ135Ge8dKuHby1r2rkC6O53PfycLYPre5/r1Aq61T3TwutnxjNqP8HzSE5yayX6zNzmINKMKCYFqkrAM22sDH3biFXpfGnrM6zFqngUDHAWuypR2zYg2tC2Jf+5H8t/UreZ/1zLKG1h+zX70olHJ1Xi/gnZ6NBCYsYP2lC6tZ2V2eAAIgnbWZWwA1jwBtlZuSgkxjgKiHBOHgTProqg2QZ3KWo72yDh+HeFVh8xftDOT7tO+kE7nAfNmyCDGTOxAT84At7Kb1yuTegHnXIh4aLyrCN50LEj6TE627TUHn8vYKYZGVBeztEtXwLoJMb7DqxXqUbvwKH9oB3Mg8b+FpK3R6KdanP/e739rW7qWnq7HEBbFW6OfusFbfOfuSXT/c6tz7lqybre5ywAoVZ39yzXx0SQnciqoVuHVXpvRsAz82SZw0ywLOraZbRtHXmeKhpmgZlYJYVAWWnOs/F2Zs5zKO85T7GwDcauyhUaUgu7NnMgo8ahkE4BIEacNYBGBNr6QfPf7CPJg9Z+0EFeuvXkln5qHIB2UUiMGUL0g65lkmzhcJBL24ino8vYkjq42P6V+p/EUBdiLJ4B0C6Udcb7TLiKeDmUzx3JdyP/3FXeC9o6h7LTD9p3UqBIxorkQU+46wftc5ahkFiHI7novD8n+pSXdJg6L37QWLPCCs2VYzK3BDbWXOU4d5CgeuqKLd4drS55LWuTuQBoAdKXP3ruPw4c0nOOkyvRVvdQE6+fh8r28O9GVAJ+z4HatrWomhY8awBtadvMrw2sqgz1mgCah7aq0tTtAsLQEnkGxc56PYtoGL7vEzz3ObJ72sT+me5ShXQeQmLwg4bQmwiHGRXuAECbCLTd7BAKNzdESOEus7NqVATagrpaJpxWNTGXgLSzcueRWGwptrMrgG26/rV1cLH9K9XJ2lO0/T1ghMRiDgHPimPIwTzojnwnADQiWa4ulmCRQ5sEeQAAIABJREFUoyYRgc7Tw8DNw0+hDsNcuro78/gx9EEHtn9dCEDwPk1hdhxnHnTbz46VBzXzoHci5TDhzro1hXs05YPu716bMw73l8iD/larZ5haRutMAJpRaMu8C1S43/3YuVcvXtNztnv91Oruad71SaceumVYTT6egF6Xpl5rwTAdrWRkU+c4h3KfDagugmejtm0FwzgdBqJhGjwLfZs+zwDPfhB5pmgYXvzboQDPixcUt+fS88wdH/vDiMrtAWsAOdCdQt1mHrQG01qN29C4jaWYbHQYAC2+3Hazw/hCz+X61X7WxTxouiW680gsBdCuKD/PNH5c3wQI143jyIm4FlYnzIPudl1IjI3PyBCp3I4cngiJ4RnoKngjhTUJL+gMFSTcPHxGEQ8g4cJ3GEB3oP1jEHRzBUDn0dbDS0CBdrTNuQmwr1N5I+7Q0DNQ/U8UeJ/WAgNbd29Tgxg07s8NbvH+tnWl0FeupeVsOiPfuSYOe0BXAtDd/+/xc6/uX9NzVqsru3D9yi1ABeyxe8bVxP1xeNn5JYJhgTWVzXkmaDY+zwGYNjnSNmpdpG3byHMx+ixRZ+Y+W5/nnFbczhFQr8FDaxkmoQXF7TkP1fj94yq5dVIo9iU50BQRCwNoyygoyVM3Ht3c7GgggHYtD5qj1wqJ1TJRzrkT6/wFRjzdkTWpXHkCTneWJDN3oEt50FGAzh7XhcTYHRQRc05IrBfw2VECPYFEGrNm6pA6z2bNOx3tNNUQhcRc3DrV7eR7fZj8D8MD3ZFxlMcTdtThPGg2+mhEeXuc2CKVMUIhsTiExITy79iBWNxtSxarc7x/8JKtLPpc14WSJYmXXQtXBaDfve3cjy5e3XNmKyu6cO3KLcBocBwiVCO/HwWvugieJWfW+jpXEAyz4FlyagmgQ4rbNuosE7mxq9LRZ4qF4XcA7GJTZcCziIYtxVL/EFDXFsBzTUM1uSOh4n8cF5/ncP6zVuLWoFoLv1m6PT2h9c9BvrqwBUrV0msqzDRfcjEPmkJiJCPOdaKsZ7vVei4u/yhc5WLZbZ0PJiEx1okZZy7EWKin0Afg6fLYkTHEKDrzoF05EMGN5nuwpHV42yiLGZN50K6OHjLhxrEeSbAPXL0DYkhDZx60I/n03HihlVXGkfJWmk+SGCvMg3ZESIxrcwqJ5d30GoF3qzp5yRZvWyun9rnODgsAupW9VedrE9Qmd6XE69lPF6ZEnrVgmFHbxrOkaFUV8oI2Oc8EYzp6WVTb5g1KVQ4CZ2tXRQBNmyqJOgNAFwik+2EBsA5LS4A5Z59Xde6buZ4uMwQhsduGwSCgkJgGzLESFW7SukNK6vSCBtjukHfaWOm2b6SdlYsAmhRiCom5AHrKx8yCkNhc76LGf94Vay4Pc3cvAHTE9TxoAmjSuB2qRyTfJXnQzh7I41bxTW4LiU1i+3HcnWji1LECLZkYItARh3LRJ+CBnkDk3NXDMSExTomJ/IDK+g6NETs24LSL9eSLQeP+31YOl6YA6MuRAz1ACvdcr9bKlvkTuHZ6GF7PvxlS+bGcAc+MJhM023xn4yFsLazoMyxKzjY/Ohx5tmrbxU7WomEUDDMg2uQ8W59nyXsGyBPFbb4vjI+aR10eAmKj3AihkJgF0PCDDkefJQptWQWixE0faAOgmQPdYADNyrlGimN5nXRLRLl5O7meQ2zr4OIGRqWb2dLqa77Rm/XFBSGxZrX0lOt0FGLIg3ZSHVfXxXUhMVFvBwClH7SrObmY/f3YeizUlrZsHM/5wkmIcI3TONLRhSA363ajDlRxd+RI5fsgJDboSGlDxSSk8NTly67wPtHKws91pNYUgb78sfM+PLCm+1mu3het7KBGXFuiwZmCeD1n9qQlcixU7JAlFUXDrGpzMfJsaN0E2SHqdjjnmRRgTdsuy3sWxW1EmwmarWUVP3sodh37CJ7nOhQb0TLunrOAaP44aPjZfRlEnq0fdJmYGDc/zOZI1NC3AzsrsgcoJiYSgUUWQb1bxDUhMY5KAmhHTVkEQLvzOK882lyJ2lZzr7gkJNYFtlAnFoXOz8zOCYmBwF2ArY+rLS9CYquNkJijoycLAEoAnXcvP9TOQ34ET64octFdWVtl0Najg24LiR2IKW/IndVCFkJikwV6jTh2aCGxr4DC/YZWlnyus1tNAPpdj5z7j4Nre57t6vOglR3UiGsTPA9DtXnyMau4TbAcAtCGtm1/Z72fJXppwLPQfpn7LMDLRJ9NYW3U2eY9UyVa8pwBnnOkbPOFz/rrEHkewJLSlQm+EZ1Rp3OyreMQgUs9EpeNjyl2VlaRmyDa9KPYWVXKX18QEivpFT5eXCVUWhGuuU70dRqWdTnNwSQkZmn1LvTHgpBYXYbv3E8CANoJixl3lbhR5QwSX5JruRs79/q3wzeYB00hsay7249+ByyKYhspatIOLTp7GSgkNgwADSV6Jw/xs4aQ2G53Vgt5P6omICTmYpIalry/WbJbPce71uMWaUuOuc5utQHoredeNbhuwQe6JT1cdlGKho0/MKFG/ziGvM6QfzPVtQVcGZq2qG0byyoLuoyllRUMC+fOitczKdsExoayLbnP9HwOos4hxe1VoLqsxEQz1xHYDo3YpmVI7UyqiTtGIQ5mqNukcIfsrGhrFUSgTe6zeHgz8kwxMUaeuRmyAKBLepgEJ2ZmuThUKYPjciYfO8LWoU1vuzkVi0tZ9ocLca0I5u5u5kHPqYZt+GHu1rZsiVVDewBAx/JU4nYUSLDKOVDQ4wBvro4eMuhGEUlMuhNNnDLSvG4IiVGJ25E6gJOrxvodFxLDqvoJ8r7cOAqYa+L5VQjmOjnL70yl1NPXXO3tb1Vrz3VNWBuAfuTcLYhAn+fkCrRVPdOg605CrXn4lhEtGiY0bK3MLPRtS9tmDm1IgVvTuzWglqgzxacIsigcRtDFstKcDYCZR5DzbCPPoBfnAKIpGMYItChurwGAxvkWjvq1QHY0o0Z+MyzCPwKcjYiYvAdK3GEhMQJnrcYtfUlfaEPlbhQpgGPFGsnXr+aNPROzsrCX7+T0ZSnDLt9pLkVtqxmJrlDSRUgMwNPJpVW4I5xT4kabGyVuZ2ncIiQG8Oa7qybuT6DsEy4bAUbR/JswmBwR5pIILlIXkg7n/0PaynscANopJe5lRol7rnCwmqddAz/jqQmsa5478EHvtgZeZcZTz7XFagLQ73jgnA8s29R3Pu6PuV6vVe1y0F2XFN/seE4d+L8hlRvJatEwE1EWSq+A5hCIDgTDinZWAeU3iFLqvFkeIhgmatsaQEsU2oiG2bznHKjjhT4s6UndBsBbOOrbAvlkTo38ehj0uUJFITHaW8lGiGUUCIXbiIiJnZUB0HKXNyYP2kUATcBDJW4XgQTvMu6Hu3y3ueSfXM0d7RIlvQcAOuaQgnXF9mf5GYEmkHbk6AAApRK3swCaQmJU4i64E40rHxp+gjm5LhsBQggtug676Q4JiSUw5ie4Ze3oQbYLItAeROhcODg1pgr9Ko2Xg/AsB7xx2dIt3jWtauu5AtqaAPQ/3Pes9y4/vP8FCwC6Nd1sRcMOIDqZ2p3S4FkAdAXaNoGzAdKBYnMo71nbVZmcZ+vZHFLbLtpVEUCHcp5J42bEeSMml27mPbemLQ7mq5IqPwJVdR8bJRGAZW1lxT7WPxM4UxzOWpNxHIgvtHh4g3pkNkYWhMRKRwmjuMyDdpVQyf18F8G/7QVOFVzGulyH8IhyiZLeDeDZuQCgm/7Y6MhHAaAhsOnqg5JjZvJQULmdXJhLf/tpPBCH3YkmTh2kYAVGVmIHbE3Tx2/NF0xBhGtswEUwp6scKHG7IZfK2zQnQmLLXGxzH3GeLwx8UL0V82RLnlJzhTE1Aei33/3sd648atFLFwB0zdPKvL5YAJV69O4xiExNyOOYObIdBM+Bz7MFVfp3QYTS5jwbxe1ImLZtopSS92wUt4OcZ4k8U21b5zwHomGH4mG0CJ7PjeIHz6uV3P8yxdpGbxtRuf3pQEgshjxo5j4z+mxtrGyuu1VS56YIqdwMU0o+9IISd8lg4KOQjxdHMsmmDGSCT3eJlLo6rtCeq5lFuBHjisxMJ3Kgu1xX4pZVIl6MDjlyeIjgRmFlhSe1IyWuUMxJKHFnufU412Vmm1SZStwjWLPk3O0DvwPR584NbdKgVRQDom0ehMScHTOca4awCQA1blfqkIOQWNxNITG29k2D96pzvRu8lszutcxsNoWR60q+uB7gO0eMfXGtSaaavN52x7PevurY/gudGVFV3OeufIQR4cSOpBr67bDyALAk59VYVkk0UgCz9XsOCYgxMmlExARgmZfkPFvwjEbQtG3j88x3LFQInK1llahu8zNrQM1ZhmGxAJ4bNnTYDxN3j6v0tqT0sUSdJQodEhMTITHDMqAPdIhdIDZW7OcGA2ie3rUlCQG0q2REOxk3bOA14cQu0Z5naw6XcroPGiVu54TEMG+LkJjDvIsUwFsKNkquAmiMGX8EW10ZV7lHtLFehFX54e6su7hZMUIlbkfHPSFdHHXY5U76BYXEJvIrIQDs5DjfGr9XnbD+Bi8523O3EX+vN4BmD3C9VgKg/+53Z71lzfEDl7g7kzai6ZtzzvRIRsCz5D2bSHLg62wovfbfNvIciIpRMIzfEVCl8521I0LlvOdC3gBn6/Ns1LcLK6i4jSUwzrNwNK4FCKCTsCaL3zeuIkDBGjgTSCP6HLKxsjRuHYHWImKiwi3R56ISt/R0A7rMRQBNUpmrmVkLStyNu+dqObNLOd0RgIgevFzb8JrSLw4KiUXzfYDPTi5qdfNnMGMm1uMHR8EQrazGsG5Jusvf8T1s+3YegQe5I31AJe6RAeXlHG1zAug06sA8aFeExLCen8itAPvcyTbfnxxXxx7yCe9ALc/i+X6nluXxTBFozvZ2vcagAYF099/85ozXrT95yV8vAOj5dlf13xdRL7wO/HpIpXYh79lEF21+M/NiI+ipwLrKRKJFWMyKixmPYJ33XMx9tpTtEuGwkNczPZ+puk3qdqEfF1mP3bgFxe3qO6/GT7I/MqBvj/1uVHVgIhfgzBxosbKyedCGrg9ATdAclU2SykrcjQLQkkZQYx1b9TXs4ytXM7PY1oye1zLZt6q9y69r69Au5ZlPOVzK6e4AiOg5GKysXATQEOCK+K4mjuAOySF6O7nRXSVupqZRiTvOpaybh8/leNdRmPwdAUe8TyfggZ5yWLwthxn+cax58+5sO07klhslbufG+SSa+ZTlH/AeaEXJa1lTTQegLXjmnRqOQHe/4RenvXrTaUvfupD82rwutn7PY3eNS3q9taISynZIbVuEpUrUtxmV1AJjGnRTXKoInm0NrNezpW9byjYp3AKeoQSdp9L2RtgSgCLekFBm85rTjSuhn/OTOTUMpXUPmxeavq0j0IGtFRXXGZkObZJIFNqocNPOyrINFgB0sdv5OHdSZgPlPhiUuF2iPVczWbhCSeezgwA62hKJlmpassrPsPwZvFypB5/ZEPehErezRx5LQQqJuazEPYll7ZjDfYDZ3+8EhbuDUpK1LPebPPpEfA7R20labzlQ3krNw3SRbQDQWXfCBJP5QZX1HbE7C7U5RkgGcaOLl2zxvtvkkSqXq2WElgNomwc9HYDueu2Nz7jwyHNXvt2s5VpRzz+pa0okciij9v8SiszpfNGyqkx1W3KfbcTZ/s3kR0fo9WwizwRU1tZIR52NbRV+ziPyTJEyejwz8iyWVXwBePvrMIlANGwBPDdv+BWwcTFy05AqTOY1bbvbAGjjAy0bJhZAY30jNlZBBNqIiIm/N2eHxlhZsTXc0Kgs9ht3BAmg3XkkFsvOrmQE2sWy21q4RHuu5m7neHJCZsYA6AUrq2p6tY6fQbt3FA4CK6tJCFjlyd9x8/BTmDWHHY6GYonvR0Gjj8CIsRH5WPXuVqFAY3YcW+yuAj2j6Nux9uXYceRI5mFl5S92pLQlxSTp//2DV3hXt6LwTQHQl1x/8ouOfcnq9ywA6OZ0cS6Rk7zn9J60Bs8WFIdynsOR56KolPF8BviNEPfavGcDpDQtvFQ4jOBZqNp45azqNkXD6PU8iCWiC5N2c7qlKVchM4BWVvnhbJmAmFHh5qaJsbQSGzPjA00gzTQpG31utJCYawDaZSsrSxl2OJtSdnoPNisrguhaHsBNmUhCF+kyStzNvm5dr+ekEndUxaDE7a6VFba9EmuhxE1VZTcPn36+B9xOgBErqyisrFxZi1G0jXnQriovcK7Z1am8uCO0ee5ZgCWSLGCTxYknUslcArChvvXT+9RrX9ECJe5ant9zjkBf9LXjn3PCxRuuxP3rTlKAm/O95D2P3jmmxu+bUB1ocOvlrCPNWm07eJHOa34vf8PPFnAXBaV0FJLAmf8Rqyr8zHcBz1TcLok+4/erIRoG4TAUwNFWdLvYo7cOq8yTsLIyCtxFNW5QuY3iemBVZqLPHAcUiCuyDjiXNi4C7ZqQGAE/DVnceSSWjuGDwcrK9Sh6uEdcoqTTyqqbURWXDycBNDY9BUA7umximycB3DKcOd08fOazEkAXHO0DLts6sIERA5XeFQBNJW5YWXm+OxHcKaN7L6ysRpzgGEnRc2C7xAtOWs4RQP9xVKkzNm3xUs2eZWpBOGEAzZ8Z2Ai/rAq3zYPufslnn3r6M/5648dwMYfviGZ3TW3XS+5JqSHkwBbShaJdVQXwbAGzRJ8ZoaalFf2hjXAYwZS2rLIAWlO3NYA21G1jV0WrKlKHc6BwF/oxFBh9xjUXjta0wPidoyoFKyvx9A7lQHciF5r9bDdQdATaiIjZfjc50I2OQLsGoFlemLKIL18tk2ZrRkLxqlbRsdXlmM/1XckbrqaOLgHoGHL6uvFycdwHfUEwx9xE+kG7coCc2FmAhojLy6bkCoS34Aft6kErqyF6Qbu7dPU9UOg7DyOl0I1eICl3aIm7VlZs5WH4We9zhWOEqRGbFfSC9l2ba5ChAPnwJ9HiT0EeNHB0c49anokWQPM97ANtc6BtelfgA/38q495+plvP+xTAGOuBnCa2ys1Xi2fySPv+QCUmDNCxdWCYUXV5aJNVcjvmb7Axt6K7zoCqaORBM/6KOY928iz5D1TbZtiYYxAM++5F8NhgwHPrux21tjW7fy1+AMTKvFQXPKbtQq3pm9LJLokBzpM2Ue/s/+b5AXtohI3AbSrZL6DwQvambzhKiYHm5fuwpJ2wQu6ig5txEdgg6O9oB1OvkiDFpoEjdvV7RfqvdALOu1uH/geyi9WVo7UgQB6GBRuitC5esAL2tvpTu68017QvhpHTO+4pR/ytjd7uNQCoPkdG0CqBKDLVbi7znznYcc876rN13R4HS7LGTa7b+Z0PR+AduzecTWOF4EvracCwEyQbNS2rXBYQOG1asxU3Q77PcvI0Nxta1sl4JkvRpqtYJgF0bSpInjuc2SSnlPruvXhxOOTKg71dRkD4gVN8Fy0sbI50IHft+S8A0Cz/4MxoBlfpPI34nARQNPGinI4jWmRRrRy8ZyclF2ffO2DxcX2L+9dlwB0BCCiF5Fb59udEehsY++zep89mutFlMJhICFe0BASc5WGLl7Q2LoTL2g37wDfQ/ljR6ILHBlHTBcZBYDOOmzhlsJY2Y71MDcDHDhI0Im7a2WV9nPqlKVXefc0u6lr6d2ZADTR0xQK90lvWnfYSz9x3BcisYi7cozN7pk5Xi+1P6X2/eKA2BdRVVnnPNPnWdN26QNcpG2b6DRp28bCSIBTCDzZhwVFqXhY8MycZ5+g2QLojKZz+wTPC6Jhc+y1xnw8uSupJm4fkyWLzYPmOyncsoESFhGTvHfNVFgA0DP3x4IXdGPGa7Vn5cPFVQp9pTq6ktNNL2gCaBei5TOOJde8oDl/5+AFLUsqR48s7JNoZeVqFJ2iqXHMPBPuzjwwtNQRaFfiV1xyjsELOs0Z0tGDlnkE0MznduAQ97D8UpXznWzzPEiy54HC/atmN3U9AHTYxsrSuG3KndC4j33p6vUXf+PEa0AlRULMwlHvFsjDquoA8p7TEI5iDjNB8RTqNkG0sawiiArEwwIAraONFB6zYhNadbuY+2xp24FVFZW3CZ5XI7a1HKqDDYpW1ru9DvbzZQ6k1eitI6oDERfmQAuFuxtRaGyiCKXbMhLsOBCldgJpPGP5Hvh+o6UaKCTmGleBTppO6lSi3JykXaWf2/vV+lnX8tBqx3uejAAX7gF6QfcicutuFqjpfde8oHnf5l33gsYSML4RKNTRTQAC6AS9oF0G0Jg5BUDzCebAIeFQiOcl3PMlDlqXWgu0ssq4M2u66gWNli50+OqSgS3ed5o9umtZi/A7loHJ0RGmcZMjEqZwc9bsPvT0xctf8/3TrulaFCOXZ+GoYwsQ4E48OKFG7xgTu4sgyjxFcZs0bg2cY3gX71/mR5u8Z2tfFOQ9G+p2oYCIM3bu85a6zVxnS9smlZtR57XYaQMIWzjaowVy41k1cvMIvQkk4iz5z90Azzb/OciDNhspZtNFADRz4C0TQe70xilxuwAewj3KJRS9oN3YUy4dixZ8ulj2gxVAuyKKRgDdgwVhBO9Oz/ILALr5D6gCZvk4ItCwyXFy9BBA08+XedDOjn4oLcUgIhYBnd6Fg/dpAuAz7mrCFCEdXjvgRpN0Z5WTyC9WGd+RMRIexxQS89U7llzh/Uuzh3ctz8MwgLYq3BZEhwF0oMI9sKlr8aU3P+szPUs6j252BQ/m6xE85+J5te/n+1Ue79rvWdtR6ZznIl03sLEK/c1aVgloskAJ7zwvBqS8h0XDGHkW4TCKhlE8rCeivI3Y1VxQ3G6rYUYf8NGbh5U/qQE0I84CoAmkGX2279a6DOOG40NsrEJCYqID10AA7ZoXNCc0Gj24CELZlYw/uFh2e3OxDgeTF7QrAJrPgm4A6NjBAKCZA+2QJVcHhJSioFU66wVdwCyfWA8Va3fBkJ/GrEklbqcBNGJXEfKnHDjE/gzgc4JgrhaI0gZ15ByzC3WYdAdAJwuLEHOh0ot7BzZ5/2lwi/fuZpe8ltFZDYAmkA5UuLsXqd6333fux/tX9ZzU7AoezNcrIB956LYRlXw8MY3qtrEsoho3gVPg+2yVt7GgJl0XObDSqaRgVxAN80EFDtO2qbqdA9BSh+LBDhDtjL/gwTwYQnWjpdjILcMqP5LV4NkIiZXmQOt8aM1C4HiwFO6iEvcCgC4dMHwUMgfFHVJWsfwWfLrzOJ96sx5sANoZUbSDBUBzSDE30SEA7eWj2LigF3QtS7U2eODRPzl5CMTb4EXsaB38DNqeANp3d/vRj6IPoivbYEBUUQRhimB2pJCYo2OGm45qD9IaxxwRbkNx0/CcTxYc2WSZOoy+PniFeh3GixZtatJRy6xsAbS1saqUA22FxCyI7n7XQ8/50OChvec0qV4H/WUYHU7ugufzb4bE31KizybqXKK4jbxXm/Mc5EULbZuezwZAh6KMVnHbej1T3ZuUbbGqssJhVKZcD/A8gBMs2FW13VijyNvobcMquy9jRMOKNlZhKythK4iNGV6kbYsntAbQ3EyxKtyN6mLXItCc8LgEcRWEMobiatntTeaK8FY1k4IzABqV6UIEuhPzfi0LhmraommfYQSaatyOHB4o0DEsbN0FEhgxSfhAZ5j84ubo8bMo9wHHAXQET67oGjfWa4RA9N0eGQQccnTTgnXYH1PesDu5/5lCl0oUyLFz7wBu+V9A/xd7WzxukTbtqGVGqwSgyyncJRFoPn8vu/NZ/7Byc//Lmlazg/xC+SSo27/ar7JDWclbJQU3oG5bpWXjA62jz6EItPF9FtEwA5TYXGHwjNRnpUXDdM5zgVFnA6ILq7CztgJ7IwuiYW05yqicPnb7qMrsTGkFdolAQ8s15AMtVG6OE6pwU3TOgmejxr4AoKd2LR/lfLy480gsrYMFn7VM+u0y0F0R3qqmvVxSFe8EgO5aANDVdGtdP+OBAh0r9LkNoFPg7aS59ejmzOPnDIBmNN3Rw+9YihwMUOkbtRte73bJAlIwAs0UABcPAuihqPIOMIboxpGF0N9kniscB+9TX90JjssZANCJZrZ2LS01G4AOW1kFEeg3/+L0v9pw+tI3NrNyB+u1tHBYXI0CJDF32fr5ij2RyXsmYBZQHQJKAV3XRBu14HZRJIoA2tpVEYSJ17ONPlM8jACaUed1EHhABHvhaM8W4PgYhw906rFEYFslPtBU4uaYMJTuwAeav7Nicua9GQDamsm3ZytOLRUnPj5e3HkkltbBgs9aJv126SNn8oaraDAuDV2RJooBQHcvAOgqerW+H/EA2jSAdvR562O2SSP6nEIU2sWFOUrNFDZ1AAoSeUf7gHXoALyghi+FTlw4uGkxigg0UhicPYYBoPe5s1rIAUDH847KpPpqG8bJibCyGm3meKllLRUG0OUiYtbGqpzC3XXJDSe/5NgLVl/u6BzazD6Z9VoZqCwf+OUBlZswwmFWMIzvIhoF2ral51paNyPQJvJsPZ/5QOtADxI487CiYQTPBMsWQEvkmQC6Bx9eDzoZruHMTuasrXkQfgD9OXH/hEo8FC+KiBklbu0DbRS5rY2VVeEOMxNEWE7nxTdq09pFAM3Hi6uGJhZ81jLpt8tdYh8s7VKe+ZSD458A2oUlbRQgogcvl8eO9BXtZfhy5RAA3Ysx4nAkLgNyZXItWtzN0UMXEqFwk1bs6OF7EOTq3IgucKQOeYyVEUSgIaLn7DEKkd09nOHdOPJ+VE3kqfLiwhNpSps+2ZlWJ/V9xHuyma1dy4xmv8M7MQyg+W+rwm0p3IES98u/8rRnP/3V665ydhZtZq/McC2C3BFEnuOIQJN+LZHmcO6zWBSVUbqteJjNcw3luPJSGkBrxe2SyHMo+pwjXXsDIs996NpaRk2btN+fRDHQn5OGd89tAAAgAElEQVSPxFX8ngnNTiB4lheBswbQAVvBUvspImaj0JbGvQCgS4YLhz2IcM5EDcvHugWfLt++CwC6NTNYBOC5dwFAN7/xEcGN5fvcBdBssfRiAGg6mDo681DzZRhAKONuNNT3EEHvhJWV50gdCKDHFisv62rCFIb7BAD0LpcAdAQR6BVAAo5ssoRmY4yWIcCVM5dv8R5s5iRdy4xWDqDDXtDTRqAv+Pgxp5z2d4d/0tXtjWZ2ynTXInjODGfU/l8OKR8ev9q2ykadDZCWvNaIFhSzKstC0S1VWbZ+zzbvmQBaBMMk71lTtxl5LiDynMPCyV8P8EzP50aFI9uhgQ+iMkxum1RxeIPbDRbtBa1trAQ8G3E5a2+mVbiNiJj1gf7/2fsOMEmu8tpbnaZndmZ2wmatNinniCLKwrIRlnlkGQzYBBNlY5NsDFoJMNEk8cCAA8bms3k8wyOaKJQAIbJABBEUNk9Onbu63jn31u2p6enZ6ZlO9Q9dopnZ3e7qqnv/e+ue+5//HGyPdTLQC4OCGpW0g1rNxNnu8LK7mhKv3badJOGt5fqb/cC6dAn7/VGACHpBS7jWo7Y76bgUEpNyAEDH3B4saYUAn2rtmoeFVXqX0FkTl01Lzwnwd3KCs6HY9vW6jsODS8g9MOs/RQAthwK9KPTn4G6zX0qRDso3IdjGDLQncK7BEJ3DsvXa9W9wvtPKqX01a6laAHRlBrrr0lcef+rj33jyh+UW87SyW6p/F8Hs2F3jKns4q7PPRjTMp2z7glAmszhvW6UzkFRZxk8tGhb0fOazQdtWMfNsRMPmFbdNzXMRQNrbgF3ALfC064iGtT8IaryCzP6MmrlvUm+y2IwzRcTKPtD43W6+6J8dAF1Ty9KMZZ3QpeBaANCShLeWC6gOgF6uhZrw71yYt1Sntc570AC6GwBaCPCpdrsFzJgpAmih2y8E0JMAclnBfQDpS6/reABoIRldsiIJoPOCAXQaa+5H5fiHlzDXGAAtL87xLM26rrph+Fbnq3XOuCv6+GoANL+An7MljFzT2Cw0Wz4oImYp3F1nPXPbzqd+5JyPA4TJ4wesqEmb82aC3OyhrBq9c1xFsAgoq2rrTDOBkbGx0gDJz0rrLLRf3+poWq4RDSP45lEGzxQPC2SejeczM9AlVeqHFD9EwxRFw1YbLc1pkvJZmTmnVom9ryZ/nYjTc5Nl+tuTus9J3dYxEshAB1W4dSxpL2i0oQXSmuZvCAfN2jixk0hIw6pqP4OMqFBNFtahcNTY5MQsZz+8+q10AHR7ph8+c3rWQgZaIICOAkDDzKo9Hd+Iby0CRMzt9peJjThhi89BAD0NIJcW3AeIHy+BDHRECKWYAHq6Tzk5IddbLSQzWEM9IgdAexpAD6uSTJnUImDA00Hh/lQrZ4fVrl0rAbSthbYUbsu0syrcXSc+bnjrsz594cexUGdEdY4VtoCbddXY3eMqN5KDZ69R2zY07QCFu6y67f+7n30u17ZqQSjb5cw8+8JhBM8+gC4LhlE4DFlKtQN+z8nw7nmwZjuNjYXuTV0qgvvvHKYFGCfT35rQAJisBF3/7GegyyrcPmthEYD2mQpEiRSZ6wDo+agCGVERREuMtA6ADt/swHIACbHUAdBtih08ow2AFpI5rNZMRYAgDaCF0tA1gEb7pwX3AdreAGghy28C6Jle5WSFXG+1uM9hvf0w/cNXC7NaO+cQQM+5Q8rV2+ziDlafPh8A+qOtvPLV9mwQQFfWQFfNQG8/v3/4BV+/5GPxrtgQxsZqv7eVbROa72KmOAVLosl7AYjwH2nbZfGwMoU7WANtKNsEzuXaVquqrAH0PHjWomELwLOvuM2Hxk6AZ2SgQ3vgGrOoCc8cyaqBk7BbiXvsHKYF8mM5NfnNCaPy59tWJWwmOmBjVfYI1yJiWKxhc6as0t4B0IvCqQOg2zvC1lIGmi1pvbnb26rLf3sEc20PaoclgP2j3g0z0KyB9p0nlr/zNr9jrQBoUri9EK8ljtbNXAvNADynOgC6ZaOB43MWADojHEAzA12SsS4lgE65gzApkNfmgDWuU1I3rd/rfKBlMYovWm3PVgPQBNKVGegyhXv9tmT/TT++8p+SfTHBcoyt7Jr57yrlS+rI7aOqOFbQIMeCnnnfZ9pW+Zlom5nGnxeJQunedjR1W6tuQ1BFg2eXlG3YHFIwjPRtUqK3AzxTNCzEdc+lYkmNos53/cl9qmsQVPOOwFk5aCg2N/lNQ/fXLAWA5gSYBJrKrUXETP08faEjmupvROaCGy6dDPTi8c6MIeugJQIJTtByCGXV51pJ3sm1PC06ALqWVmrgeyQC6BIy0PBoFXsUQUTUAFroPRBAz+La54Revw4cZqChwh3hE0zAsRYAdJ4UbmRzhfiHExYYAC0kRhaGMWf2Vw/e7PxDK6O7HgDNz9rsc5DCXZmB5qyTjPWqnlc98Li39W5OPKYj5byyLp75xayahqIy8aGuVSXw0QDIV1XWWWjzZ03t9mtadQaamWdScvWK34Bn85qvezaq2wDPeV+Fm6Jhm8MvGjYFr+PUgazaeuVwh75dEVKFqYKaAOU/gs2QcgaaABrxoWuiKSJmATQ3X8hYQKxQdCziZ6E7AHrxOCXgoRJ3B0CvbA5r1LsleSfXcs8dAF1LKzXwPdIANBdZbhIAWrCYkkvwCQq3aACNZMKc4D7QABp9EKEEpoBDA+h1yECLBHOmgSlWiAy0IwVA43LT7oAqeEJiZDGA3gsATavklh2NANBc01SKiNka6HIGGuO3++X3XfHyzaf2PYnM0JbdofAvovL2yFdGVGGqqCnZ5UxzRf2zpXSTus33GPq2Bc+sfTZ+zxY8B6nbLjLcVNt2CaB74V13LJZ1Ia4n5j2wJvzRzx1RA6f2qqHT1q+eSyE8Ppa6/MJMQU1Csd1Bv1oAPe8DzYw0s9F+BlqrcFvKfwdAHy0kOgC6vQOmA6Db0/6OT+EOrxpGje3SAdA1NlQD3+YSfBJACwWgXDfN4R5mhV6/7sqon4EWAo7WAoBmqQhqoDsAuoFzydKnIlH+LQM3O3/Xkm/zv6ReAB0Ez5bCvZQXdPI5n3nME0/8vc1/yTLeVt6k1O/Stc8Pofb5O1BTxk1QIZmgxwiH+X6+BMw682z+bEG2tqvyxaBM9nkeQJO2TdsqUraZfda0bapuU2l7FwZ8d7i7h+Cf1O2ZX6fUjidsUQlSzTvHghYozhbV+F1j8FGEKYFP2Y4jA021dgOoDYA2PtCLATS18o1iO06Ln81gx0tU4aa8xhDHosB44zVL9bC2zd0B0O0JPA2gocIdlVI7vFQziQTQXchAixT2Mb1QwpJwFvThDoBuz+AtA2hmoKniIeRgBjotOANNAM0MdFHGaoFTe9pdjwy0oBiZD2UPz6h/GNjrvKqV0b1aAM1rtDZWRFsWSFsbq2AGWlO48eq69s0nn3vlK457J4Cd5GKSlvVPMVVUI18fVe6sq4GxtaoqA2jr/ewD6rK1FcEzabi+gjJ/lrPPVjQM9c/arooA2qdue1Tc7qeXUT1h0fzmScOi6dHPHlYDp/WpTRcO6o2FzrGwBYpzANB3+gCa9H6/BroMoBM+gLa2ZxUZaG1hZan/HQBdblzmIIY7ALptw60DoNvT9B0A3Z5257dG3Q6Abl/r45vXTAa6A6BbGkcCAXQGADovFEBjnN42uNf5i1b2cT1IyQLoYBaa2eelMtBdZ964bedTPnz2hwD0aKXaOY7SAsw+z/0qpaa+O6X9eG1tcznzbLPQgQw0AbS2rLK1z+hda0GkqdvYfdfUbdQ7w3QclG2Khpn659IQ9jS2JkOvZE3QfwiCalO/mFO7nrhV9e7ADmU9UbxGo5CbL+PwDHfQxwtExHQN9OIMNKn/pPzbGugOgK4eGATQzECHm6NR/do7GejwDXbuLIsw9wGIWNfJQLclgDoAui3NPv+lHQDdng7oZKBb2u7MQGfcfgBokfCMEOcfh/Y6L2llo9UDPayI2HIAulwHvfGUnsGX3XvFv4I+uqmVNynxu1jjO0Ll7cmiBjVl32efjlumbVsBMU3FtUJQJvtsqbdV654JnLXqNn4CjKvdPcrhz5AfM7+ZU/u/NKLifTG1+8nbVGydiOVny1u1KoC2dc9HAdALPMM7GehF/cbJjBnoDoBueUjrL1xrGegOgG5xHHGVyMwQqdxCjg6AbnNHdQB0ezpgFmvStJCa7WothA1HXQMtiMItFkBDHxk2Vh8GhftFrQzWegG0Bc/2Z7UMtAXQXCsk3zD2+//S1Rvb1cqblPhdcwCKk/ch+4zJm7WqZd/nLtY8G9sqZhKtaJjxffbFw3T9M+/adK/JPpsMtM4+UzCMNc+kcPPhQOo2AGlTCl0b2PjMmO/7/GE192hGbb50UA2fC/p2x/u5agtrAH2HoXCXM9DLAOh5FW6zEdOhcC9u2g6AbuCAXsWpOgB6FY3WiI+slQx0B0A3IhpWdo5ODfTK2qsp76aImDQKdwdANyUUljip6Aw0DYZK6p+QgX5hK9usEQB6qQz0YiVuAOi/2Xftu3s3Js9p5U1K+y7tb/yNMZUfydeefdb02wgo2MjSIHNoqdssfi75ALqEHTGeW2edfQDtbYJdFSyrwl73zE2AyQdm1WGAQm4U7HryVtUFu62O93P16A7WQFsAzQ0X2p8tReHuAOjlZ4oOhXv5NmrmOzoAupmte5RzrxUA3RERa30AdQB069t80TdKBNAdEbFWBo50AK1c9c+DtzgvaGWbNRJAc21D0Ex2I39WBdB//cur3zC0s+dq/Hs9393KNmrpdxEoZvZn1MS3JoF2PQ2KtVpykLpNEMSaVV99W2efSeGuyBoSPGvxMC0cRsVt1D1b1W0Kh3Wjy3bKoG4XkFF95P8dVtkjOdULuvmx12/W9985lgHQ6Od5G6sOgK43XjoiYvW2YH2fX2sAWooPdEdErL64refTHQp3Pa3XgM92KNwNaMRVnKJTA72KRlv9RwyAFioiZijcHwGF+89X3wIr/2Q9INa60ATVuC2Fmz/JdrQvrju1GvfLv3v5S7ec3ve0TuqwemcxQzx297jKHcz5ytsAxkHrKloOBf5sxJ/wHtK3feq2tRyyytslLRxmXjr77Ps+qz0Az33Y56gnClYecyv+BDcAxn4wrUa+Na48iJ9tu2aDGjyjvxNCR2nJwmxBTWgVbpQA6Jpnk3nuZKBXHH4LPtCxsaqv/er9dAdA19uCq/t8B0Cvrt0a8akOgG5EK9Zxjg6ArqPx6vhoB0DX0Xgr/6h0GyvgnQ+Bwv3ild/56j9RD3TiZ5cSElsqA931rP93wQ0nX7fxr0G97aQPK/sNEZwdy6kx0LcVwK6pe67wfa60rtKq2372mQCaytt4ETzzoOczs8+27pnUbb5Kw+iibVDdDrllFe8hN1lQj3zqoMpPF1UcNls7Sd+G93OHvr30wC9MA0DTBxobDh0K9+onyMpPMmM4iJfEyYvUIF5/PZN+41pydWfqAOjVtVu9n9IAGptxEsXzFty7SAp3Ej7QzEEIPVysNeb2YFEi1L2UAHqW9yC4DzByvQT6ICJElIvrVwLojHAfaIqIuTJWCwZAD8AHWkiMLJwOSd79AAD0y1o5S9azlrIA+mgZaEvj5syjX49/5ykXXPLSPW8F+BE6mzavewh2J+6dUJlHMjqbTOXtsuezpXAH/k77PhNA471aPZm1zz541gCa9c8E0BQNs7XPpG4DhKs9mJzw+bCvppl9HvnWhBqFnRf9GNef2osM9Ea9udA5lm6BPDYdJu5GvTgWjB0A3bhI4eN8oAOgG9egKzwTARxZAPU8uFb4lU19uxQKd8QH0OJn3Q6Abmo8Vz25i6XeHASsRANo3oPkJWvMFxETAo7WAoDOYz3+CJ5WggB0yh1E7k7kpgXqVdV74AP9V62c4OpdhyzlBW0z0IsA9GP+dPueG9535vtRs7u+lTcq4bvyU3k18tVR2Gww+2xqnEm5NQCIgNr/vVz7TNo2NhV9+ra2rjK4WZG2rZW3AaBN9tkXD0NG0tuOzDN9nwUczMg/8pnDqoDsM1fNx1y3UQ2e0r92VtBN6oP8eF5N3gMfaK3ibijcieVsrOxGDH92VLir9gyXH5y4JAKJtZCB7gDoJk0Yy5y2A6Db0+7cNI6WupGBlvG8rtpKReROUgTQXA4KPJiBnkH7pwT3AdzmTQZaCDjSALoXGWhuMQo9CKAfBoAuyVgtEDek3CFV1Dw1cQcz0G9HBvq1rbzyRgJoRkmwBjpI4y5noDee2DPw4m9f/qGudbFjW3mjYf8u9v7MT2fVzP0zGhQTLGsArTPPvohYPKqBNUF1hJlovEdnn/nSytsGPFvhMAJoQ9kmeAaNGxS8Uj9OvgO1zxLsn3Avh5BFHf/+tM4+x/uiatdTjlFdg0IfxC0MwuxIVk1BiE4PSgugk7Q/Q/wcxQeajAbGhlVyD/qJN/ryrYhCvZNQo6/raOfrxT9i+0YkgObkLD17y3vgw0RSzBwtnjoZ6FaOXnwXM9D5Fn9nPV9HAO0CQGsJGaFHEbNOalcHQLe1+wigj8ODSwg4WgsAOkcAjfb2ZDytPFynzkDLBNClUkm9afgW5+ZWDrN6e9bWQNufTBAEvaAXZaBjSdXzqgcf97beTV3nt/JGw/5dxYyrRr82qtzZoqZla4Vt/xXX3s/mz7oumtlpAmwCaLKwfcDDe7TCYcw8k76tATS9n0Hdpq+7Fg7roedzyFsEE2hmNKse/SyyzzNIm+MYPLNPbb1ig1Yc7xxHb4HsER9Ao58XAGhsxphNGYBpv57exBLF6MwrEoUdGuMKmzIdAL2wnfvwR74kRmAHQIdv1mA+SEIssRSkBw8QCdd61F7uAOjWD4IiQMQcALReGgo8mJSYxrZdWvLGPQH08RjA3EIVcBBAzyADnRUC+Ks1aZYUblkAes4dhhuUyFr/Epa6fztws/O2VkZ3vTAqqMRN8GxfQQo3fy9noPF78i9/fMVfbTyp74ZW3miovwuTxdxDc2ryO1NYoBA8W8Ds/yTgKdO3ffCslbfnqbbztc8+ddtmn0nfpuo2hcM2wTd5iwzhMG4AHLx9VHs/66wBVm60ruo/HrXbVmY81J3a3ovLHgSA/jYy0BiRugyACtzIQMctm4F0br+eXm/KaDG6DoBerteYfSaArnfiXO57mvHvHQDdjFZd/TkZQ1weSgClHQC9+n6u65PICsWQgcbMXddp2vrhIraJNIAWKkFHAD2FJWxGcB+AweB1IQPtCAFHBNDTfcrJCQH81QZYxgfQQlYLJcw1c+4GLLdFsl2IEv5q8Gbnva2c6+pdBwZZmDb7bH9WKnGzVzh6k8/78kU37rli+EVGL7pzkHswfue4ysK6iplAA5at97OfKfTrnvn3OvOMrDOtq2ymULcia5/p/UzPZ5t9thRuvvc4gE8AqdAfVCMfz6mH//uQKqZM9pnq27uftk0l+iU/xFrX8ulH0moGwmsExYayzXKACgAdyEBXAmjGF+d9zXBoklK7FVBoXavU/01U4GbWUOLEZXcyJV677TlLaZJ8D/ZeJAHoKJYn3Z0MdP0TyErPsBYAdAGFL6mduHMBa49q/UMAPYGla07y2qMLABoZaEfIPRBAT8GqNC8E8FeLmxTW3PvkZNBLXkTNuhsBIwQyRRzllorqxcO3Oh9Z6RRbz/vrXYdUAmibgWYPLGVllXjKP5919Tl/fOxerEKFzqj1NPnCz7L2mYrJo1+HeBiyxab22dQ5R33l7bKQ2AKqrQHRbEGbkeW5WPdswbP2fUb22SWd+1jI6aN2WEL2ll7YB28fU1PMPvt2XENn96stlw9rwbTOsXwLpH6TUrM/nNYshXkfaAugsSnj19bHuRnjlwWYTRlD4e4A6OptPIS/lmoFtVYAtOAl1YKgkmTJFQOATq4FAM39WGiBiDkAoONuDx7zAhe1tpHz4O2kdwjddsRlE0CPIxOaF9wHeGp5XRARkwKgOU6n1yunIDIbaiJ/Lqqc/XIy6ATQMwDQQkstXKChZ4LC/YlWzu2NANBBGjdnmMo6aI4A+2I0dV35Nyecfu3rT7jNiUSEbIc1r0sIeCe+O6nSv0mrKAGM9XlmxpAgOqDEretUda2qoW8zM6gBMf6nwTMnem1bZXyfi7SsonhYDwbybtQ+CwGfGdTvPvLpw6qYNtlnB/e884Ytat0ObAJ0SAvLByPiYPaXsyoFUboggE5QRKwsTOdv1HQA9PLt6b+DEx0BtFQhLjsJ1zvp19xgTXijvYcmnLrlpxQFoDEVd+MlOXZ0B1MIRIuBCDmg4BsvEUDLpT+rPIz/Mtv5JBfS6BWXic0jb0I2gPYc+EckdqMLhGwCEA4xA10UDKCnse4+JAdAu15UZ6AlllogWqB5rp64/mbnf1o5ydQ7o/Hz1eqgg0JiQQCta6FPvWHL9qf/+7kfRhaMjjD1XkMr26vh31VMF9WRL40qL+sa+nbZtmoeQFtKd1nsSStvU0DMB8/YItW+z6x7tr7PVN4mgOY/6OyzjImIGwBHvjmuxnzlbTZ413Bc7X7qNhXrFiB+1vAIWcUJ0eXT90+rzIMpsyHjU7iNjZWv7K7r6k286Qy0tkLD1Gkt0ToU7kUNz4lq2AfQq+iVtn+Eky93LCVPuPYe2t6YDbgASZZccYDnZAdAN6DXV3YKBwA6VloHAC2UecV1SR7bjpltYmcej/v44+AdFYVuYuDyPQcsgARo9I6QeyCAnkQG2hWcY5sEgD4iB0AXYTPHGmiJpRaYZtIo3r5u6BbnnpXNsPW9u961lAXQFkQTOHOmZ9QvSeMe2tW1/qX3XfGBZH+cW2L1XkN9LdDGTzNrnNmfUeN3T2gwXBZ1gup2nCrJZfEwUxeta5+t0JO2rTJNZ7LPpG4DQ6P+2VpX0bbKXR9TDgG0BNsq3EtmJOcrb8+nCQbP6FPbrtnYtFrcNoZAU76asTD1vWmVexishoBoWMJnNVhAvUCFm8AZIzbq07c7FO7FXcPRxv1ZGVtRi6+fj3JOypIn3A6AbsqUsexJ45iOk8jESY4dfZOkbxtik4iDADoOAC222o0WPllsO+a2iJ15PIK5UQBoIX6+1QLbi0C9Iw7nWIrmSDiKuM7JAeWUhAD+yjblxtEE1t6jcgqOCvCaT2kALXCWx5IXm7yX977R+Ukrw7sRLcURaQF0sAZ6SQAdS8Z6bvrBZa8d3tPzuN9lAE2q9dhd4yp/GOJhC6yrAgJivu8zqdxWddt6P5drn1n3jBezt6Rua99nZp/xZ+8E7F6vk5O5PfiNUTXxo5ly7TM3TI99whbVDwG0zlFbCzAOJu+dVPlDWb+e3mzGxJOG1WDqn32hOn9jxpQFYPfLZqB9X3FdIdAkETFOFo2YgGprlfrfxYlukw9C6z9b68/A2m0hBL4lG8duArS+9Rr/jZI8rbsAoBMdAN34IFjmjAQQBkBLmikDN0UAncGsmefWo8x78Aq47jHaEQkBn1Viyoui/WNgAUjJVxWwOiCAltrmBNCj0ByakLPdXvC6AKDJsRM5Tke8knoMMtCPtnKSbkRL2Sy0Bc+cZap5QVsVbk3jfs4XL3jaCVdtegnGs9xZqc6eyo3njXgYAE+Zph1QSqbAk/aD9oXFdHaQIMfPPhNAB4XDmIHWNc8E0LStGsAAFpR9zs8U1MP/95DKT82rvJC+vfNJW1WiTzCVp844WenHS+j/yW9OqMJY3ldz9wF0IANNZW5bb29srIxwGBkO+mcHQC9qdk5wUiU2OEmvBfDJTQChOYlF8SRGURyLQQ2g8bMRC4aVzmcNfX8eZ6PhiZDDKcV0DbRcAI3lXRrZ5wLVI2RGj8fqSlK4pYI5tLwX24pV+WYZUU/wWcBCdwoUbqltzns4gvX3lBwAnSt1q0yJ41TksS/iqbPX73UmWnn1jZjRLIAmEK7MQNsstK2DLvtB/8E7T77wkpcc9/dYqMuJsAb2DIHvzM9m1cyPZ4x4mM00W+XtgPeztbay4IbA2TJxtHCYVd72s8+kcBf5Dyf0qgiEoyQ8t3gPI8iajt03ifuZb+jB0/vU1qs3dNS3VxB7bsZVE/eMK3e6WM42EzBXZqC1QJ0WEQPjYSkArYXqVvDlK3irtAw0JzOZEhtmCpAOPu0mwFoB0HzwiahJx6OECtzxDoBewezWmLdGUAMa81CCJeEhXu2WScFNH4P6YdTgCr0HL4elLUXEpII5DaAh4hYjPVfAQfCZSyhnWm7M6E26Q7iHWTmJn6y7TmU9CP7JPB4oHFEXbfqAM9fKy2/E0rgSQAcz0NUAtM5En3njtp1P+dDZH8Iivq+VNxyW7yJ9exRWTcwSlr2ffbEnXZvKGmiAGwIfZp35OzODpNNa8TBtr0DvZ+v7bJW3YV1VGvKzz02i3za6HQtzRfXbTxxUhemFHiPHPH6TGjwJIdKISG30RYf0fEW05ThKA7CdWK6B1gC60gfa9xy3yu4LMtCMNZ++3SwALY1OzIlLpsSGGT70r5ZM95GkWl3L1CClntvxAXRMOoDWglZEE7X0TjjeE3ET2LiQ4yW7qNWQQdce0K5Q8z+usbKsxxV6/bpDwFSk3FCUgFTAwfGZTipnDv7hUhd+BND7u5STlrPKybh9KucJiZHFYXzn2Ji6Dt5OuVZGeCNgSRBAV8tCW6aapXDrn5vP6hv+89sv/UBXT+xYqWOkno7KHIR42D0TEEkgODZqyPR9Np7P82rcml6Lf7e1qQQzGkBzHeBbVxnfZyMeRuq2y17YA9pXN1QAm4V+6rn5ys9iwpz4ybT2fg7S6+J9MbXrKVtVlxAF8UY2ST3nyqM0gBRuhViIQZBO1zsjtoyNFevr6QcdoHBrYbp5gTq9SdMB0Iu6gEsoqUREZm0lLwHZGZJUq2sZv1Io9QTQPchARwUBz6rtLxBAR90kMtByhIgWtTs2ACaQ2qkAACAASURBVNTcLixWhN4DAXQaM8+0VPNC7hdhQRg/DgNYiI4Mx+kc1q9pIddbbbKhUOGj2ATIyeFLpd31Ku9x00LeAUT0n+s99SxnLxFV645GAWhesQXPNgPNyCF4tq8FNO51m2K9L//uVW/t25w4V46yQeM6ZuI79H5O6ZpTq4ZsxJ0MyDFA2ihva/EwvzZV07fRa5q6TQBN2yrQnzVw5ovZ5w2gjhyDwSso+/zo5w6rzKGFm0cDp4G+fdUGXQfeOWpvgezBrJpCfHHhawCzYTLEAaBtXBmFd5YOMMYWU7iNx7gREGvGHgwnHjmPFtP2fJyT4NSISbP23mzMOzsAujHt2MizSKHUc0miAXQjb74d5+LSigQnQRsB4gF0EcAztQttLofKuiA0uc6aw7XPcvkqceZnuGPkJk7ACl2IpRLH50yvcrKCmRecZx5F6UVBxtqVTZ5yB1H6SZ6awMNT7x7c6/xVq6+8ETOCPQcjZakMtAXR3IbkTIRtVZV8yd2XvuCYswf+WEaatHFdQ9B7+H+OKHcWNarI/DFLqOtRrUIys85lAG3AM+ukDZgxgEarbmsADXYU6OA6+0zlba4OqLzdI4c6MvHTGXUI2WcPFPTygUg69nqqb2MnUshGQOMipL4zpR5KqZkfTKso2o1CYQTPzDrTxspmo4MZaLIbYlY8zG7UdAD0ok4guYn1Jo2YNOvr4ZV/mrOB4OWIvmFJqtXL9ZCtSZewvIr4AFrCtR613QmgSeEWdMSKPYA/QsEn27mAbUdSuKVuvxBAT2PJmhahVlA1sj0H1x4ngBYiN8Rl4FS/cvJCWQvshSxm+H1IYmk6aPgPnfQvbgB+ENjmqFDAJu+rB/Y672x1SzdqLcjzWAAdzEBXs7KyVO7kkz5y1pXnPWv764EIBT8hVt5lOXgdj35jDBlCUGx9oFwJbLQCd9n7GY2rlZHnB6PxfTYZ6CLFw5B5JogubUDt8zHY+RICOlkL/uhnD6u5hzMLGjIK+vlxNx6jEusRGo2K0pV3lchPzP58Vs09MKs3XQyFG0swm4Wm+rZfKmBr77WFFcsEGGP+q5OBXtz1cNLUdcQSw5ETrJD8w5JjTozoVg2zhq1JlxBLUWzS9uAl4VqP2vSkVS6U2Kihp9r4FlhAxVwCaDmb4YtaK7ceWhzwH5YaPdh08SYBKnLsA5kjwHNw/cxAO0LiqIR2noACNwT0xB6piHIAoKXETAlzzZy7ERWUItuccOjZQ3ud/2h1vDRqRrB10GR5VWahgzRum4Hmz+TZf7x155M+dM4HABTFVq6vtMOoNj0BpenMQ2kDcGwtqg9yLLW2bF21wJc3WPtsAHQJ1Lqy7zPOrbPPQnyfGfWpRzJqH7PxELwKHr27utWOP9wChWgZO3grjYNmvn/6h9Mq/es5vQHD+DIZaNRAIwsdrInWMUYat/aApkgdfaCNSJ2tgSbdoRkUbrvb1sx2aOS5OfLokMiJq1GTZiOvb7lz2Yl3ufeF+d95D3KXsQtblvEvpSY9BuDZLR1AM8VCAI3npZgDqs9xAGjMzmIuedGFZiG7mIWFktQDMeNNYKTSl1jo4TnY9k2gBtoRcg8uATQ8oClAJ/WYhP7QETmrhZIXVbMA0JruL+9wHVddN3Cr8/VWX3qj1oJLCYkRPFdmoctWVuu2xvr+6v5rPpTsi5Pj8ztxFFNFdeTLI9jRhEKypWpboSc/G62zz6R1+8CG85725fWRjM0+GwBN6rbJPrv9MRXZBcozgLmEg9d/4EtH1PSDqYV1aVhdboN11eAZoPE0A71JaJw6rnHi2xMqtz/rsxsCNdBlAO2LiPkq3LpEQIuIWaZDB0BXNj8BDxW4hZDgFkUP98JF7i0H7kSK6FYtQ1cSHT0B0NmF/U0ZT5UlWp8AmuCZIFrI4ZQAoEvr0O5CN5HZ5hl4QOdp/ifz8IqI+jHMPLTjEnp4EbAAuMS23qdhv48ibcMAoAHqxB4jYIJOyKH9F0txNVeS6jEC8XBPXYAM9P2tjpdGPhNtUonn5PqA0c+f1WjcFkR3v+rX17x5YHv3RXhfI6+l1e1Y8/el92fUBCyGCIqZAbQUbpslNH/niztpAG08n239s1HettlngGZrXcXs8/Fyss9ssOxETj38yUOqmFq4qomti6pdT90G9W1MQh0AXXNs8Y1kOIzfOa7t0XSdMzZiqtVAG4E6gGtu1mgfcpOB5uaLKRfwM89NykBL9IDm40XinjgnVungU1LNcC0DVhKApgd0oqXaprW04ArfQzBH+rag+2AGLl7ChrjUpRFooSoN/+GCWG9Z5eUJoKUW7pgx4kU34cEFFoCEtZQep1gdTBFAC944OgALqzk5q4VcqRuupyxSEwnDZrySOmPoFufRFT4V6n57I1srWAfN9XEtALrrpd9+7J9vO3v9jb8TSIl2Td+D+vavUvPez2WQ4/s++5RuAmdrLbRACRnnoICYtq5i7bNW30YGGqAzQuuqqIxJh0DvyD3jahx0YwqhBY9125Nqxx9tAfgTvANZ99Bc3QlKYCOM3T6qSnOuLxjm10AnfSq3ZTmU48xs0sxTuFG7gxDqAOiF7c/MMyncEiPSgk+J1257Ya0BaDH13HjedANAxwUpV1edOaVZWOF6I15CxUoQIpK5qDVZ29QOZP1lWuNo8EkPaFK4pfYBPaBj2MSIwoBRCoDOYXacBvtQaptzrqGFVUbOEzeDMZrzwFSQdiC8sSl6CJd9GlS4p1p9+c0G0BZEV7Wyws12Pe3fz3ncmU/Z9jfINMrZrlllL7lZV418DeAG6tvz9G3f95nCTswG+j7QFjxrIGOzgdq6ygfQVN72ATRFxBRqhiOC/JLz0wX18H8fVIXpxUVpGy4YUJsuHhIjhLbKcGjKx4pzRTUOAO3RA9qC5WANtG9rZTPQWqgOmy4LRMR0zJnnbTPE6OxOWyMnn6Y0ZuCkzODSA1rG9tTC1rD1thKv3d6JpJrhWmJRCiOAVngE0LEOgK6lWxv3HrR3tNQF721ksqQCCYpA0cIKmwBSDy+FZem0nFrWxe0chYPYbt8DWsATl/NMGuBzjpsuAq63WmAzIfSwHAsr3kKqOACCjkjfbUKi+6YfUlfu/qiTbfU808gIDa6LbQbaekFbGrfdeLcU7uSFL951wvVvP+V90XhU7jZljb2WOZBR4/dMGJU10md92ypNseXvPqXbCDuRSktaraXSGnquBtC29pmZZ2agkV2MgL7tgPIt4SAFfQoq0Qe/PrqIUufg3nfcsEX17hDqR9fGDmC75o7k1NS3JnRNuY2roIgYba2M33jAB5oAmqUCQfp2kwG0nL1Z06GcnKQSETn5ytEDrT6A7D20cXg17KstpV7CGKCFFQG0hGs9agdJs7DC/B0DrTKKLLTYo4jMLS2sJHtAz2ITYE6gtY8fNB6VL7qowC0kjjhOZ/qUk5O76aIKmOEflmNhxVCZLQ5DHkJkm3sRT/0bVKif5+yFmVWLj0YD6Eoat62BXgpAd204pWfwJXdf9v6u3viuFt97y79u8gdTKvVLqCPTd9evczYgx9Bs50GNpdQGss+4WuP9jJ/MPDMDDbpuEQBaHZNUkc0I/kb2ZhNbh9f96OcOqfSjizeMkpu7NH07TiXxzrGiFiCAnkN5wNz9M5qCXY4tUOGtjZXdtCkrcHOzphJA6xpofHWT6p8ZptIW5ATPUnf4SP+RnEPhILD3sKIBEdI3c2hxqSJhu5MWVlTglnCtR+1ugRZWRoFb8HMwj2VtmhZWQqOHFlbMPmfkyi96nGm6TpQjICbdwooZ9Bzi/REAaGoACDg8AIfZolgLK0bMawdudt7RjqZuZA/zXPYVzEAHhcQqM9Ao8lE9f33/lX8ztKf32nY0QKu+s+SW1OjXx1RxPO/Tt+cz0MwIkr5trKuYDaSdkMk+EwjxIHAOqm/ruuc8FLhJsz2xV0XgmyzlmHskpfZ/cUS52dKi0veh89Zr+jaVoTvHylpAZ/Z/MK0yv4VFGtrPZJ7xk5szvvezzj778RbRImIGQGv7KrId/JhrJoCWaGFF+jYr4SQea8XCSu4ydmHUcKaWwghYExZWbH5WCgmysOLiO+ZCFFTcVmMg1rNQjdAWVkKf5bSwmsRIzcvdxPAifVAA3COnD1xfgVuq6jkB9Bx0ZA5ImeGRkMNcM+tulmphlS8V1B8Ov8n5SjvWZo2e2XTeCi/NUvZfyylxJ//sSxc947grN7zQ/1w72qHp38ma31HUPzvIHpv65woKtwbQvhqyBjUm+2wBtMk+G99ngvEiwDNBdGlDQkW2o97CB9pNv5E6v4A09MPfGFOTP5mteqbt129SfaSjSxC8qLMtGv1xD9T+cQizFUDjNrX08x7QJgNNloMfd74Kt7ZKowp3gMJt4o4juTke0NIUuHm9FBATQoJbFFYE/nKXgOZ2pNQM1zKmJdHR14yFlTAPaAcAwihwC83eciCktwF8cuux0cvMWkZZA94DKq43gZnHlZOcqLxrL4InV4IsACEHNiucSfK9hMYMAfSoLAsr14tpD2ihTJFZ6HScPbDX+W07IrzRURrMQFsQXQmgLRuP61Gui7quf+upF178F7v/HqBprSQZFvQlge8sqNszP5pRFMnWAk4AMjYzaEGNBta+nRDrn42Qk+kiDaCpvq3p2wY8F/Fnh9ZVvWi2Rvdkk6KRGwmPfPqQKkz56YDAdUfQJrufcQzsq6RClSY1Wo2npQL3KOrKSxASMwJizDybTDTBs6V0W3BN0GzizZQMlP3GOwB6QYtzUiKAlghCObwIoOUuAc3UxnsQDCUWxBNnNykzXBLWT4m1ICAmzMIqAgGumIeNcSkP9kXIDaOW9c9FZECFHh6puATQUu2UqMAdhQ93fLOcHsgmlDMtUA3atjCrcGlhRfE5AYc2J4DIX6Ykc6ML9c8HS1NQ4H5P6xW42b2Nhl0WQAcz0MsJiXWd9sTNO572b+d9CIt+qAcIiLoVXiIzg2N3jan8YWQGfZBMYGPqUf2soKZv4+9I3dbezyb7RwCtvZ8xMLV9lQXPAEulHlhXHd8L8TAZjcb7GP/elBq5dxK7uoujb93ObrX98Zt19rRzrLwFqMA9RmE2sBOiGjQHKNyBbLRV52apgLGvsiJixr5qXriu8RloS0+REbGmDwje6JAoMSrZzpTjk3jtdgRIqhmuZdRKyqb35GVuHC3oB4ECYuIVuEnBnQN1uKPAXcuU0KT3QIE7huxzTIj8JdFcCptGKalqI7h+5oWowF2U8cRlaWimtB5LRipwS1qVlYfMTwYOqPOcDzvcIm350egWCwJoRhC3YZbyg7aleV39u7rWv/Sey9/euyFxugyzupX1UzFdVCNfgbUQbKys0rZVQtYgh5RtTak1QMbWPltats48+97PZQANIO0BcEaGsGMnhO7s5lydfc4ewarMP8qXjsjZfOUGNXga9lCE0NFXFgXNf3duNKfG7xxXbL6ghdW8GrfJSBsGhIm1GGueSePWFG5jW2Wt03jFjQ4tiQCaORTI4Yh8vKwVBW7pImjl+Q6/EEBLYATQwqoHyxIJ13rU2VUggI65eLZDOk9sBrqIEZvaLVeBGwHlTYMnkpLCFak2AuLKY/1zRIh6B8fpLBJCWSHXW63JcxixD8nxDfd0/fMGWCmLjHOAIPVZbA89qR0K3Hp93OBlvT0fn7nVstDV/aBjqvuFt1/ypzsvGHqm/7kGX1Z7T5c5lFUTyEAT6M4DaEOtJWiOW/Cs7asMdVvXPvutWc4+o/ZZ21ax/plA+2RMNvi8iAOLsdSBtNr3uSOqhOuvBGYRtMHOJ29VXRtAf2l0VIpooDovEu0792uWCUzrmmbLboj7tlWLKNz+Zo31G9c1976AmC4d8DcxGt0X0gTE2CtWQExiWFq6sMRrtyOio8Bd59ywyo93FLhX2XD1fgyL2rhkATFmEgvYdkzvkLucowI3BcRyMqi41ULOc8A9IoB2hNyDi6fUVD+ytyLBnOkCCojtl7MB4HpRv/5Z5DapCwD95sG9zs31Trmr/Xyj11X2fHadXCkkFrSzshloXQd9zS0nnXPlq45/O4Cj4NGzuBusMnLqQdpXVQAbX+ipnIH26ds6A2hz+b76Nuue6f9MAF1E/bM3FFfRnaBdNLoHVxtJy3yONPZD3xhV0z+b0++szJoncD8E0NGkyIHcpFar/bRs36nvT6nMw2nNaCjboiW5UYP6Z5/Cbeqf/dpnxKMVEbNlAyb7bAB0o8Ez70aagBivmfIaUp1AOblKF5Zg20u/BzuSxShw47mTQJlNF4CEkEfM0pOlNAVu6QJitO+hAncO9bdSo4cK3GMAQqIFxFB4lOAmhpARXMDsOLke9k9C14DcOJqMKmdEjp9yoRRXqdKm2heaIXonmjuLZe/TN+51Ptuuy2rGyLLQL5iFriYkRqDMtZF+7bx0YNOf/c/F/4SFP8sN18xRAtgd+eqociGeZcWbtDqyzgwa7+eobyekqbS++jZBDHZX9KGBM148F4F0Eb87x0E8bL2cZSXFwx79FMTDZo14WBlA+xHYf9I6tfXqjToL2jlW3gKkx4/fPa6KE4Wa6NvaMg0j1GagW2VhJQ1Acxjy8SJkD39R4LD+WehypHwv0kXQgp3CGZsPvtDPcnj2JAEi4tIBtM6G8iG68jm1XZ+IYFEbK0kWEMOsmToG9aAUgwp9pFfv5jwVuDHzlIQw/KrchReDCnqM279C+iCLkgUtICbkeivbnHPMEd6DnBxgHvNMWguIyTsQJaOo4b4AGeiH23X1zYjUYB20BdFBAG2z0OUaaNx8V9dQbN2rfn71bd3rE3B9lzqCFndjYaqgAbSDGmYCZWYCrRevptn6llbzQAYUELK3LX0bCwC3CMEwDaCZfcbPbgg/0epJEH176uczsK8an1/IBCMPz6gt12xQ6+FnLaWeu10DdqnvzU/mUSYwobw86uythRV/Jn0Fbj/utFCdLRnw7atM3b2v+t5kBW5pQJSTFBW4JS6jeM3S1avXmoCYmGw665+x1xlbCwrclNwQdB9RN6EVuMUeUBBXc6x/FsrbIesvg6XrlBwv38WxElFefBd2T6neIeSYWwMCYvuTqOGWsWXNKTHj9kNATKxS/g8znnrstr1Oul0R3mwAHayDDoJobtHY0jaThY6p5E3fu+IVm0/uu17oerVqH6ZAqZ369oQWBrPApgygrSI3QA0ptMw+MwsdBM9WQKxsXYX6YbWtS0W34gHbjN5rQiQyc37wy6Nq7iE/zv3rtvcZ64uq7X+4RSUGsHvXDN5wE+4pbKdM78+oqXsRZwgKY4vm21aV1biNKrdmO2gBMSMcZsGzpnBz46aJAJrdLuPRMt+7HQGx9kY6HxprRUCMLSklmw57EC0gJnHjaEHEMivEDLQUAI3rZPY56snJYi2aIQrgvVBATGr0EEDPUECMS1Qhi6xFnRCDgNhxcgTEOD6nISCbk0N/XtTkFBB7BNcvhLVABe45dxiGOALbHAQRiFz+n4GbnWe0c4XSrNmB57XgOajGzRkpWAe9gMb9pI+cefW5z9z+t04kIoebfLTeQ4BOfn9SpX+VBnCx/s8RlQB122YCNZVWi4eZLGDZQgjnLVHIAlFuvJ8pIAbvZ9DqIif1wvtZTi6PImr7v3hEuRnDo5tX3jbh17urW225dmPHvqqOmWDmgRk199NZvRGjRekAlhPaxsqI1LFcwAJoXUrgq71TxE6rvuvSASNeZ4F0HZdT9aPSBMQYnSQ3Sc1DrAUBMbvT2qwHVaNj/Gjn4z1IYQREMVUzAy2+3WmX2BaDk1VGlhYQ68HiSc7zfTGQQBVeZvsqGyAEH2P9M/2fC3L7wHMw0xBASxEQ49JwcgACYoKX/jOofz4oZ7vXhb/5nLsRe4si45wK3G8AfftN7ZwxmvV8tADarpmDdlZBJe4FWegTn7D5mGd+/NwPYLEvk5Rf0ZPMvI7ePqbcSdQ/+5m/oH2V9oRGtlCDZ+3H61sIofW4O0TrKp2B1gDaiIeVugG+TwB9G++Xcox8a0JN/HC6nAUwAmnzoTd8wYAaPhfiER37qlV1KWNkAtnn3L6sKRMgcEYGWoNn2FbF/d917FnLNJ/xoAE0QXMQQDdJQEwagOb1soKMk1ezJspVdXiNH7J+wxKv3d6ilIxtLV0iKZueAHhOCqobXrL9CZ4JooUczloQEMtsVirPmVPm4RUwY44Lr3+OYAkdxyaGFtMRcNA3mQCa/uESD2bQR8GgnJDDHCmUEhAQ2yB0dQPmuaeePLTX+Xw7w6VZaytbB11pZ1VJ4w5moBOx9Wrdqx543Lt6N3TBD1r+UYBw1ujXR7GTiT0eAmgNbExNqs5AawANAGOptFoB2WQAdfbZ+j8TQPsCYt4O+ENukOP9XELm/NH/d1hlD+cWZZ41hsa8ue33N6nenZQ76hyraQEX/uJjd4yr0sy8UJ2ttZ/3gDbZaJ199u3SuGFT9h0ngEaHdBS453uAu3tcBgpZgiwIHZvtFLoc0fciKWNby7gVk02ngBgAdEIK7Xmpxu8IiNUSlo19DwFQ+lgIiImtq1ReFjM+BcREbpuamdOLQcQtCvUOCSVxHKc5rGmnWa/dLEjS2DBfdDZuNh6ABWtKTjY3C6u8rCdTtA1RMgFm0QUDb3J+0+SePerpmxWtFkAvZWdl1xKWZVhW43759y9/+ZbT+p8odN26oLHTqPmdvG9SRej/7PvxGgBNIOMDaGYAfTqtsRAyXaKp2xQO48vPPuNXFT0VQltJGYOU96Dp2184AnErXLw/mQdF0mLrouqYG1D/LEhRvJ0Dttp3Z0dzavKeCdCfIFTni4QxxrhRE0MGupyNJrVbMx58CreNuzKFmwwIPsMab2Elsf6ZWzq0BGjWJNnMOLJ2SRLBv20XMZZPNXakZQTU+Pa2vc3x6duSN19040mrf8YlR90kBMSEim+xzYu49tRO2QJic9g6nRWhlV91jsAqALtfx8uqf54FqzIjdNOCGwA0l3kUImgFGU9cXnK6OAgMKjNxhev/TvaAunrbh9snIMbB16y1YRBA83ciPkYWkzp8Lgdp3AvqoJ/yr2dde84zjnktkKTgYggzr+n65wdToNX63rtWgZsCTwQyfv2zpm4TzOjsM3YPKWLhA2j6+9L7WWegob4dPRlCC0KozsygH75jTM38At7PHLEBYGY3Rnv39KhNV27o1D/XsVye/eWsmv3xjBGq00wHY4+WgAL3AuE63wPaCoiVheuYffYz0B0APd8R3JuVmkextTHNmuDrCNeaPyrG8qmGO5KkJt6pf66hQ5vxFgqIISuE2bsZZ2/NOfOYMdP0HpYBJBY1Cpl/U9gEyEot3MH1O7h+mtk4QrbApNc/azlrxPs+KHDTA13AUcJ1zrkbsMcoh3Je0azvHbzZ+ct2N3UzeztYB13NzsqujxZkoc+6ceuu//XBs98bT8qugyZ4HAV4LIzkTfaZILpM4bbez/zJ2mc8brSNkO0OZJ05kbuoecbOVlELiGGUHtOlIlswSCXQchDZxUwR3s+HVWHaej8HBcRM6G+4ZFANnNYvZlOg3QN20fcjLMa/M66yj2TLlmjGZ9y3sCpv2vjx59O3tW0a4y5Qe8/ttGYBaIn+z1ZALHR9XsMFMdspfQeS9yAtbpbqGkn1z3G//rmZi4MaQri+t9iskKD6ZwVRHyMgJgT4VOsh1j/nBHkPV9yDV2T9M2YeV24feBFs/cbBApBS/1xAW7P+GfEv8uBcM4765zE5qu1uKaZmSzIL1Fjh6rrqGcO3Op9sd7w08xlpAbRlb3JG4svWQQdp3GVP6HWbYn0v+86Vt/RvTV7Y7sap5/vdnKtGvjSCepqSnwX0bax8ai1rT5kt1ADGZp8JoJF55njU9c9B+jZAc+TEdSrSjeZrZq/Vc9OBzzKDnn40ow58aRQbAd68t7V/7XoTANFwzOM3qe4tciy5GtQ8DTtNWagO9fbWUzwoGmZroO3mjVV8j2LDxojXmbIBq/5uBd4avUcjDQhxciKAlpgL6tQ/N2x4NexEnfrnhjVlbSeSBqBxvREvri2sMCPXdo9hexfte1Kof4a3rNRjTdQ/R7fgwbVJVP2zQv2z2LjnXLNfTv0zGa55r0dlSgO4cHlzDeyr8gDQ5w6/0Xmg3fNMM1tvuTpoS+Mug2c0hq6Fft6XL3zGnis2vlBk7/o9mj2SVeN3wpcXva2tqvzaZwtoDJAxmWjjvWt+EngSQVOBmwJcLrIBpG+X+mIqdtw6gM5mdlnjwrGE7PmRO8fVzC9TeogaYGbObzPosV74P6P+OSbIkqtxLdSYM+Un81pAzEGsWFE6HWO2BjpQe6/9n23c2bKBQP2zta9qNHiWWP+MkaZkPl7MLqXQarLyoFhL9c+Mfz7YJGzG4HGluqFcLeFajzqDSqt/pr5JifXPcmtvVRHXnt6FxYvQGm4uvXT9s9Drx4DQlkSJ3diN4RNMwEHwOdejnDRrcWWsbRe1KpX+H8HGF5XEBRyEGCl3EGXbIuufefn7pyfVmbvf40y1u7mbGbEWMtlMtM0+259L1kFfc8tJ51z16hPexaRruxtoNd9PEDzzs1k195NZneUzdajzKtz6zwEATXRZBtC0riKAJn3bz0AXIMDlgL4d3SonU5ufKqj9nzusinPg0CECLCjTSs9+1K3bxfrnYRXBBkPnWHkLMM7mfjmnZn+C+mdsvtgMtPV8LmefLY1b19xjocbsMzdufPBsY69ZAFqafRV7guCZS5BmTpAr7/HaPrEW/J9tDXdtdxzud4mqf8Z03Y2X+BlZpP8zGGZS6dta8RyZ5zT9n4XSn8v1z3KLXzwHoEj7PwvpAxdP2ClYmBaF1pwz7qna/qig+mcwRUjfFur/XIp46r/6H1DPdj7ptL1Ap5nrw0oAzWdyNT9oWwtdVuI+/pqhLc/+9IX/BPXgfmo3h3t5Qv+0dwAAIABJREFUtPjqSFkevdOvf7b+z8FaVB9AG/sq1D4TYFr7Kg5In75N72ft/4zzRUnf7pczsU//YlaN3DVRpm8bEO2DZz8yNlw8qPoFiaKFLQ7JUBj/JtT8YRGmfcb9Ovt56yqKiS3cuLHCYeUaaF9AzAjYETE2XoFbGn2bExUMQHTWUOKxFuqf2fZyZrujR4mY+mc8exJYknQBSIh76Aa7QBp9m9Ou9n+GErHUltdCSqAO54X6yvL6AeY88fXPaP8ELKykxFE+ppxJynUK3bITWP9cLMXVnPZ/ltfmaO4sWFJPH9zrfDYMa7NmPyeDNG5bAx3MQHNtYRMmZTXurqHYur/87uVv7N/WfYEYxaxAb5byoC9/CdZNGdJqjY1QFHZC1ptXU7oDXrzae9dPyzKr6GEBw+yz64uHlUi9PRn2VUIytbyHw7ePqblfpUyrWPDsj1feawTAbusfbFaJYYgvNJozHIaR1YJrKKaKauRr8BnPzdO3CZiNfZUvJObTuS3rwW7aRC1wZhZalw9Ymn0HQBO80b5KIo11LdQ/S8rY1jLMxWwGYHXSg5KhGBeFkg+dDcWLNG4hR8RNoN2RxZICfCrblf7PtK+CirjIg/TtLO5hCtuPQpSUF7cz/Z9Rgx6jeoeAg+M0jZifk+p1getnDnQf6p+1anv4D7Jbs6VelfPEem4fiGbVWf1vccbD0NqtBNBcF1UKiQVp3OUMNN7X9fT/OOe6M5687ZUAVzIiM9CbxdmiOvLlIyqCB7iufdbZZ9+PV2efDZWWyttaxMkHmDwFa581gCZ49i2svE0JFd2OGgsh9lWFuaI6APq2Vt8OgGcLlHm/8YGY2vr4zSqaFEI1CsNorbiGzMGsmrhnHHX2eGbqMgHzKtdAY+PGxJ35e8YigTNf1nvcCohp9W0eDc5A2/qNZk80jewePlr4SJd0zfb+OVkyAy3x2oP3wIeB5Huw98J7sGrijYzRZpyLzysCaHl5iYrWIHDON6OFmnROXf/craIQERMLoIsoL5vbhQYSt1wznUoAPYMcTkqsrQ9uIq68xB5Z/s8zSAxlqdgh9MhixKL+Wcqmi6ftq4aB+4Xy6zx198BedQVaPRTbvM1eowRp3NbKKqjEbTPQtuSNsxfXG127r9q45bmfOf/DyN6S3yHqyB6CgNhd4wr4uCwepkEMs4EaPJsMNJWPCWYsaNH6YRpAG+q2zUA7x8MbchBN0+zealArz5C+fY+hb2trJL1DEKBw43vW7e5WGy5H/TMbqXOsuAUYI9P3z6gUPLbn6+wJno0PdKX6tq65Z9xReZtxx42bcvaZWWgilsZnnyXWP5O+LRWE2mynkKmiatyLydjWMGolZdNjfv2z5NjRXULXROOcKOOQbl/FpWwOs2YWFG6h2y8eM4kTAEK0VBJ6eA62fRO7ZNU/g77tuEKLdRj301HlHOZqQcZR9GIA0DLtq9DCJTyb3jFws/PasLR2s5+V9vx2HW2z0NbKij+r+UEnYzGVfM2+6/73usH4CZLqoLWwE0DNzI9nFgAbZgI1qLEA2rcQIn22DKBZ+0wKNyZzC56hJaaip/fBvkrOxH7oayNq7jfpBTW1C+qf0emD5w2ogTOQ62t2BIZlpDX4OmiTxk2a4kTB1D8vyj5zw8avgfazz7EyePaZDxiNVkCsWQBaWv0zr5ePF4l5FJvtlHjtdnhIytjWMqTtwy300xweskk8d+Jrof5ZGn0bNYni7asoHlYUSgtl4qKAEUoATSsuoYcX22rsq6QsqnJgXEwxZoS2OZkuhxPKmZGzAZAD0yVTYoFa6J9Ii0YhnXERKX80sNf5WliGaCta0bI4gyC6EkAHM9BlW6uX/+DyV2w+tf8JTGKGpcGWuw5mBinslAO9loDF+u9aai2zgMb/2WQCLYDmeU39s/F/1hlo2lcRdJ8Cjzy8X8Lh5l2171OHNH3bCqNVgmfey+ZrN6huqop3jlW1QG40pybuRhkIMi0WQM/bV/l0bsaOrwBv4g7AOUDh1v1jQbTmijQ+Ay0NzDEi+XgRM+EEoqdjX7WqodTUDzE3IWEMOD59W8427RLdJtK+qkvXP4s9iliypXZhASOU/kwAncIonZFcOBJVXnw3FgO9MsJI21dBNC8t2HCRZSL7UFpZkLFaIMM1De/ngidUp0CpB7y0unTobc50WIK8FajM0rgtgLZUboJm/l4tA63roZ/w7lMvuehFu98AACbm6UIBsZGvjKoSBJ60gJgGMaYWlbXQhr7NDKDJ/i0A0ATPpHADQBcLBkCrbbCvOgaDVILQFgfogYw69OURX33bp25bhWc/6uP9UbX5us0q3vF/XvU8MPvzWTUDCneU9lVU2tYlAvNxZmncUf5bQLTOUrhN7X1AQMyvr29kmEmjb3Oion2VVEdKq8K46qAKwQd5D3wgtOLB1OzblUTfjvoAWny7i7Sv6sGGnYRtliVGTB5VdmmIV0kdtbSvmsASMy+NLzXfH54CEO2ifZWQOOJG1+QA7KvkZG8XRf8M6NsH5Wy6lFAqMgv6tkT7KqxLvVJJ/dPQXueFzX5ur+T8rXheLlUHbcFzJY27LCa2/aKBjX/6uYveleyLQd5RxlGYKajRr46irgNh6lNnTT2qD3J8AM36U62E7Gf+aP7MDHQJC4CSX/9cBJiOntSrIr2YZFrRU3U2MYH/yN1jalarb8+Lo5l79FWe8Wv3sUm18fINHf/nVbY3BeYmyHI4lPNV3uczzou8n/240xs3fu2zZj6g9lwrb+tNHPaPCbBGAmhpyxFORKx/FupIySWU5GW4jj/eg/gsqD+updlXJQWpVi85dZK+3XZ30NondqcUA20eG+QiOS+4T1YlZkEdznPmlHl4edzDOIWgZGQSq7WyF4UtUQz2VY18gDerO7VKPhXPAaCltjnvYQQU9Ek5rItCqUulSlRoFxnnVFR6ztDNzsebFZarOW+rYFkljdsKiVkQvZQad/KmH135is0n9z7eQLDwH9kjEBC7wwiILQTQvhIyqbTM/pHCHfDe1eJhGkDjRe9nZKDxbFWx00DfFmJfRfXt/VDfdmfdBd7WFjzbLPr6s/rV+jNxX0JUxUMVdZhF8lN5Xf/sle2r5pkOFBGLk/FQ9h2fFw/T3s+2dICbN759WjPqnzlYpQEhyfRtPhJ5/SIfjf4As/cgYqKvYVLgTrCEzRjqmXavFfsq0ipDoc9aQ4BwjnSTUN9GHaWM5c3im4L9lkrtAJAWWo5F+nYao3RaDMlxUR8gzQLazi4EkxA7KI7PFDaNUqQSC53tKVK4DxZcORmrHDZ5prge5gRCKP4Lo5yXP1YoqEs3vcn5VW0za2ve1aroDQJou7YOqnFb5t4iT+in/fvZv3fmU7a/lmzT1jRJfd8y95uUmv7elM726awzFZF1JjqQgQ4qIPs9wPoE0rfnAXRJeX3YnT4RAS8EaKb2pdUh0Nfpv0lQpgGzn3m2v/PPG68YVj07SJTtHCttAW6yzEKkbvYnM1rd3MZW2WM86P9s406rb5sMdBBAa4X0wCZOIzevpdG32Q+kb4t8vOC6rYhEqyb0lcZtLe8XI7hVw82wH6SUAkR99W0RD9il2p5LLGaeRalvY/6GbzJm5hoiKqRvyYG+nYGAmIzl2eJGJH17CltdWblUYs/B5kUc9G3WBUo4yFqYEK6+ncE97McmAO9FwFHS9lUbsTQXGefILqpPH1DqxtP3OqEyKGxV71satyaL4nU0P2hbyqep3Oc+99g9T7ztzPehnrg39GrcuMCpH09rayFd/1zOAvo+0BbIAMw4aIEyeMGNagCts8/0f8ZagPXPWyEush3LsFb1Uj0TAa5/7HuTaupHM2Vfa2Y4gzZWPH0EGwmbf3+zSgyIHMj1tFBDPluCLDuzz/mRnAbFrG9mnb0F0Ivsq9DerHvW2ecggNbA2c9CV9SoN+JCpdG3eb0kIcohZC3spbVA37Z+yRKmu+XGiBj6Nh+yAJ2JtaC+TfAsir6NzfVSj1z6Njct0qANF2Sq+nIMl9W3XbnbR6Lo22z0XAzq29yuFjrTM+5HQd+ekKPWUSglQN/mCkdknLMw5+mDNzufXu652+p/b1UEVwPQ7Mml7KzKddD9W7r6XnzvZbfi53lhL/CwCtx5KHBTGXlBPSrBtPV/JoAOqh+jIUz2mSAaAJoCYgDTkRN8/+dWR8Uqvo/q24f+Z0TlRrBBxHvzwVml/3NiUwIZ6A0qmhS8676K9mnUR3SN/dfHwOMula2rLNOBPxfFnAbQhrptQDT6xtY/axExPscaq75t6Satmlwa0bbMFvKRLvHxshbo25wNOOlLbP9q8SfGyxqLwR4sT4TkrpYe6gLVtyOoSYx5XYLp24ia1G4sWgTTn+dkq28b+jYkgjR9W8ATt0zflsr1QjNzo+4R0LeFeIZr9W0X6ttKqPo2pJWwVXFW717ncCPWeo08RytHXHBdbTPQ9qetgbYsvjKA5rrqmZ887/pTrt/yF6iZDfVzvoSs8ejXRlEDDAVuS9lGPSpBjbYaCqgha3azn/mz9G2KcBE4lwCgi6yhPhX+z0KAZga134e/DPVxALuyfZVP49b3Shk9/Nd3Sp9af3a/BnGdY2UtwA2a2QfhMf6jaaO+XbapQgba/91moqPYsDGq76yBJlA2v2vWQ9k+zVDtGw2gJdK3mUORQrmtjBpb99LKyXxlkbv8u+09LP/O8L9DjPo2FlZU3+7Gxq342bijvt3agaGFoODhS/9nqRT0NUHfxlMrsUeO+raLp9Q09G8KQrleegMAs+UBAGjQoiUcLoTa5txNWH2LTFqxavErgwfVHzofdpiJDtXRyggIAmg+r4N2VlaJO2hpZUF04sxnbtn9lA+eextAQahVEooAzqNfRw0wAPC8hZUBN2UA7WcDFwFoAmcAJFK3XexweT0ASCf3AezIWNpMAtRNfH9K76abe5vfIChbcOHvhx47qOufRdhyhWqoYqMfmxOjd46p4nhBx5cFycFae9qlads03/85wo0bn77NDLRmPmgBMauS3ngALZG+DQ1TmdVBuO61QN9eS+rbth49ZNPH4svBYrALwLND3259TzmlKNpdcBaO4KFM3259+9X9jRQPK+AeJjHziKZvb8KDa1vdzdGyE+RB355E3bzULTsyXUjfnpRE3xatvk3Q/ALQt/+tZTG6gi9qNYAOUrmDWeijAeiuwT1d/S++87K3r9vYdUqYadzZw1k1cfe4pi/PZ6BNjWow+2wAjC+yhc5iBprZZ03fpgI3Xg6ozjEKbQkQEGNm9DA2DtKPZJbMPjMmqTy+6fc2qsQgdh9bGXkrGBBhfmt+LK9G7xjTFmkaPPv1zwuo24GsNK2rCLQZb5bGXS4dsAC6wf7PEunbJDZJfaRzEiWBUsY2W/XRtdbo2+yPUFOl/G6g+jbp2yLzEsFQEkjfjoL2TPq22MPFtc+Cvi1125FrLtK3Z+X4+C6OlZjyyvRtAZHE7O0ckidpqVwvXD8tz0jfFrLpounbJdC3PaFt7qnfRmfVhf3/4KBuMXxHK2GMBc92jW2z0EE17soMtBEUi6nk87540Y17Lhv+U6QuQ/u8n/3VXHHmh9NRqB07BkAjE0iBJ1K3+eeAjZAF0AxwImiYhM/XPwNAR3Z1q+gmLMVa2UOrjM9CqqgOfuGIpq7P07fnfaDtPUTXRdXm6zapaHdou3CVLdD8j3GTYuaBWTX3U6hvYyPCZJgD/s/+75rKXVEyQLq8VeDW/ROsv29w/bM0+jaHF50RCXoEDLVFgWZrbSVeu70Za8Eg+R7svYihbxPk++rb4tudNYmi1LexJnB75Kpvc82SR9FLhplPmVt3Hin/E5j1CxK2uqqvLzwSMmlfFd4l8cILJ317CurbRaECsoz7mahyDsmp+XfBdJkrbRRJ30a0lACNPj6413l281fYq/uGVj87KzPQFkRbMbGgH/RCNe5nQY37A6e/O5qIMlkUymPk2+P7C49mt8LnORpU4NYUboo4aRVuU4OqFZDRGiT4z2eg6f9sVLhjp/SqSH/4Jxpef+qhtBq9e0Jn0S192yiMk8ttOAO8x+S2LrXhsg06E905VtYCxUxRjd05rtypohGo0xZVtvZ53vs5qhW5Db2brAeTfTZZaAJv9onuG82AIGpsrICYNPo2Rxjp2xK3dNh90qnPvAervr2yERHOd4vZDOB8DNAZD721xTL9rGtx8WIWWsgRKcVVDL7JYr2fsSjX9O0iaqAlbjsy+5zDA5D0bSF1rJWhzbCHRQtefHoJOHjBOfidT7MKU+ami55jDuMeZsK/LmdE6H0ut1tlPJkq+Vgb5EpF9dyhNzr/FdYIbzWSCQJom6wKZqAtlTsInvXvMWShX/XQte/s3Zg8M6yN+cB/7vtUv6uu6eqJrWfG2WYDCabLAJrgOQigkVmct7AifbukaC0XPwM7dQBDYT+YGR0BbT316/Ti2ucAPZiDuf/0PtV/BgQkGmk4HPYGatD1pR9Jq8n7JlWEwj9aGIzg2dQ6x1n3rKnb/LPJTmv6Nn4nWC4DaKu+jb/T4mE8GgigObilAVE+zoUuAzVNWGrm3A4LSXZPtQxlKRsaESwGewCg7QO5lnsL5Xu4qA2VM+gyrYT5O4ZFLSqgQ9mcNV1UAUUvqR3+bN/qJWRNV3j0N1E8bBYgKMU+EHj9BEcOrj9+PLCokDIAjlOAZycvmDKfRazsk0PfxtIc6ttDIOfwqSTvwOU/EPPUlf17w0nf1svnFjer/T4LnoMZaK69KzPQC4D0i+659Hnbzx+8EScJJbL82t6fvWXH5p7rBrZ0nWvEnAKgxs8+k05LKyGT/jMZaO5s0QPa9S2sSj1Q7j65F5naUN7mgpBxIWx18POHVWGS9G3jbW1trPhT3yXvFb8PP3YIWWhMQB0AvaJhx02Kie9MqszDaV3LbDPMQc/nYEZ6oWAdQK2OOX/jxq+976hvm0nEej+3eiJcUQAs8WaCZxl74Uvf7Vryfrb16BJiKQ6WUxIvCde6ZPRwV5ZUXEH0baeE+bu0Trb3c3YzckMb27B8bMSsiTVXEVE/jpnHlbbdO3//ngPTxQQ2MbjoknDQVmZyQFE8T+TBuWYM4mHjksTD4r73s8g2p2nPGwf2qr1YuWrCRRiPVj8/KwE0/8wkBGcBm33mT+tqsoDGffXek86+8lXHvRmAgBXx4TpQxvyfz/7ea4/d2nPyiZcMPgfgxtC4/ZfOQGsqbQWAthloZJ4pIObip9qIsu9dEFsQICCWm8yrQ58/oq23CMoqa6DtRkEkGVEbr9mg4n2YgFoddeGKlJVdDaaOwmxBjX1jTHkZ188s+8J0ZQp3sB7a2qUZ1oOlbnNjQ4No35+7Q9822VvWPwtZgiyIG1trK/LR6N+JpHrhWgYtcyt8eIV9euNypHsteD9rjiJeoV1eVUQN2UOlhIp62EQOfZQsEfEuM7cAbqXwLcFqGaOMFS+DWXNKLncHKy1T+yzJ+zmDmJ+l6nzYZ8el4h5//yjuISfniZt216u8R4lUWW1Ox1vkFTPForp84xud79c0rtv0pna0bJDGbQG0VeQOqnFbN5AyiB7c07P+xXc/9u3rhhNQ4w7XUcy56X+5/t5X9yWi3Vc/f8fNiZ7oOtSgOjZLyPrTMoDmytEvDNb1zwDROgNN/2dkoSMAzzEBAmKM8plfzqmJeyf1ImZenMrU2Gp6sN9NscGY2nj1RhUB6OsctbeAbuMHZtQsBMSo7m4yzUagjrGl44tWVdyoAaVbZ59tyYC2rwJA5E/t/2yU362FGq+iUWQAaeJhvHdWBvHxIvHoeD+Hq9ckbQZEffEw0TMxQbNV3w5XKCx9NajNigN4YqaWcsWLrzOHzGcG9c8itx3pdoJLn8ZWV1Yud8dz6P18XEc8rFWjiHNNGrPlfjnezyXU9s+5GzFFioxztvi3crPqui3vdFKt6ubVfE87ATS/21K4bQZ6ORp38oXfuPhPdl48TFW2dlz7km2cnSkc/uBj7359ZryYfdZbT35N/6au0wBkoMZtsoNWBVlnoAMAmurbZQDNLDQtik7qVdH14bd6omjYCHyJ0w9nDG07YI2kQVoAnSW3J9XQJUO6/rtz1N4Cbt5VY7ePqyIy/VqEjllnv86ZgJmA2vhA+3HG3wPlAnrTRoNn85Ojphx/DQTQEsXDmH0W+XjBdUv3fuYssJbEw6x9hITZTYuH4bkj4VqXnCm5xCJ1m4BIyBFB9jbmCRYPo+BW6li54mGIEyMehpkHVHqZB9JzUVDo41vkXD42K5xpav8KnXG4UXcQ4mG0PRNwD0zK5cFyyZS4whHY5h4u31F/NnSz8/GwB3m7WteCZ/6s9INeyhNaZ6Kvet0JZ139uhPeFolEwqQl703vz/zifZfc8dbsiJu+4TXHX33SxUMvjCeNGrdV39ZevL4Css1AWwBt6dtcD8RP61ORnvDvUhdpX/VF2le5RtVZi1OZemet9uxHFwd0LwTE1p8OuaZ2RVzYR2KV62P2OXs4p73FSbtkptkA6HkKtwXOtgaaYNqUC5i6ZzIf9E8dd9ZazCDnRmWfg4NZSjNTOIyEMonLKCu8JfHabXysJfEwSZsBVjxMcuzoGBInHoaNTShvR7yYTPq2rjfHkiu1CyhU6LYj2X5UUJYsHgZXV5VAH0SECENxnIK67WSFXG+1BQzEw5xH5Ci2l7yISrnD2FuUU69dbnbsD+G/3zoZ9ZiBtzqgtob7aBecCdK4bRbaqnFXy0KzvIyvxOYz+oae/5WL3t4zmDihcQTUejvJ8/b/cOqOf77q3n/OZ93syY8dHH7CK49/R6I72qez0AAzOhNos4F+BpqZZ519poiYrYHGyjJxOhS4BVCdM4ey6shXR419lc1Al0GaD9D8CBu4eEj17BA8idYbIqv4fAmWZhQPy+7L6PjRbAaqa/vZ5qCImPk33yqNP+n9rC3TfGaAXwPNy7C19Y0C0NKyzwxJSuBI1cG1Ss/tmrxXEcqLPsLdz/BvEdZ2p2I2AwAgEtih7epkn2vr2Aa+i+JJpG9jFdDAs7bwVMw+Z5D5zNM2SeDMQ/BM8TB6P0sWD4ui/eOk0Avpgzxmx2k4r0gWDxvHpteYELVzREah1OWLhwmJkYXTmIu80QcH96qbwiweZi+5XS1sAXSQxh2sg7ZCYpYZNy8mBjurP/vchU/bc+XG5zPJ2cJHyNG+qvTApw9+/BPP+cH/uHmV6x6Oqhfeduat64a7TtUAukypnffg5cm0ALcG0ZjT6f8MEO2ti6n4KZD7F0B1nvrpjJr87pRPCw7cm80++9EVwf0PXw0BsQGhO9dtCrLcaE6N3TXOGdHQssvZZ1K2YVmlrawMhdv6PmuLK27YBLLPlhnQDO9nSyFpUxOt6mspf4NKvtBMHiu5Cav0HJaJbyXXbt/Le+ByRPI9BO9bymYAWSy0ropKEd1aKrhs7bOU+9DiYRAGBa1S7FHEiE3tlp19TmFZOSPYRgkzphdHH2jxMCHHLDaN0lKVRohGscLZ1wX7LRniYcQUmRLFw8ivE3lALVc9bnCv8yMJV99OAM320blYvJajcevss7/u6jr9SVuPfdpHz74tmoiysKLtB6i27h3v+PW7v3bLL78P3kSOw+5pt570uBMuHHwRsoUJZqAXUmnNJRM4GwAN8TAIiBFAOxsTKrYbNhchV+AuQexs7E74Pz+SWZh9ZgaanRpYHceH4mrosmEVTcqYhNoeUDo2PDX1o2mV+sVcOftsvJ0rfZ/9GmgtLsasMwaTBdC+dVUz6dvSxMMYm7SukrqM4nULJGYtGFJS1KprmQckbQasCesqdgprn8VZVzH7LPT5x42KHDKfWdbdtmvJWMtoXPo9OvvM2ueC0D7gmsBB4VFipxzxMFpXTYFN6QrlGjHuJxEvIwDQQuK+WDLWVVBSqm/AtOPToG87JfUJgLo/cfY6Imb4ds6GS9G4LYXb1kJbwVlL4+7q6o/1vOKnV721b1PizDDQuKGgnf/My+6/9Xv/uu9XiDsaa+SPe8z6vqfcfPK7kr3RbcwUWvq2sRIy0blAQIwAmgrcO6DAvRW32ih+bZMGAuufD31pRBVnilrpWdfXkiZsa2txj6yDZh1v985uNXD+IHyt2xluTWqIJp02P11Q43eNqdJcwLrKFw8rU7eDtdDIPDPTTxq3rnkmhVsDaL9vyAqw4nVcBjWoK6TRtzmJEEBLzH7ymknflnjtdpjYe2hQ+DVp9NV+WimbAcw+a/EwKVnbpbpAmnUVx6vL7LOcRfiipqd1VRriYa7QTKK2rsJyckrqtilNTjBzxmEfpnNGAmZPjlPp1lWEcAegvE3bMwEHmzzr9quczj4LiJHFbZqGSv4zhm51PiegufUltrOV7XfbJFa1LDTBs6VxL8hCP/eLFzz1+KtI43bavr3l5kupjz/1u6/75ZdHD+J64bBpQPRNHz/3tcPbk1cjI4irDIg54c61fRUp3ADNtFYo+grcMSpwk+rcKITTpEhMH8ioEXgTK3hXBynCVunZKnATQPed0a96T4aQRMiz6k1qqpWfFnEx/dPpsnUVadkEzYsExHxKt7a1IsWbr6BwGGugNXA2tmKN9n6WmH0mdVvoMrBMwVl5QIXnE3ZCb+eDp1GtwfgnKVfChkbMt64S3e4SratQOxx3BVtX6Q2LNWBdRd/nXNuXiqueeox11R48xIXcg0u1c9Q+c/NF4sG4n8M9HJRhXaWnRi0etkGqdRV3ib41kVGPP+5tzrSUkGnn87QSQFeKiS2lxq0z0afesGn70z927ntiyRgTSm09Chl36v0X3vnqsQfTVI2zADr39FtPvuLUy4dfA4DTpW2ErBqyBdCawl0CiPZroDEK4mdAgbsbt97OnqmhNSd/NKWmfzzj07X97LMvIMa/DALowUsGVfd2PABCfk813HZL3lLKl9TI10ZVcapgLNDKPs9IpE1pAAAgAElEQVQBBW6fzm1s0kwNtPEZt37jJgttPZ+b4f0sLftM8EZjByFLkAWxxqFjxcNaEoRN+BJ7D5Z61ISvaOkpxWwGBLLPoqdgrhL5dGUNtIQD1xuBYjXVt6VQQBc1K8WfmH0uCqq7rbgJL4t7oHiY2AUIap9joM9HIX0Z8sSKbnqdCsXsOAMALbXNOcfsB2skLWOVw2RcrrROZT0hDIXF83cp4qnnrN/r/IeEqd1eY7ufp0ejcVcD0OU66FiX6v7L+696/eDOdZe2e2bMzhRH33POHa+ePZCdw7Xo7DNfJ1420P+0m095T7IntjOCuwnWouoMNBW4oWBNAM0MdAkANH4mAHQi3JQRZpWP3D6mMlCHLmc3fQsr6//Mn7xHHsPXblCJIamax60dzmzb1K9TauoH08Yk3YJn30+cCtzG+znwIm2bINpX3jYUbt+2ylqKNZi+LS37zF602ed2T3qriSju48slIJo7luSVvFwfick+awErbL7gGSMhU37UdqfHIwG0lGMtZJ8LAM4E0BJrKhkniH1vGmuPjNz1h8k+7wZ4FpLNdfGEpfJ2Qahah6afY7bcj+xzScZqwS1nn2V4VVdM4WzxR+IxdVHv65wjUqZ3Xme7oyMIoPn7UmJitg7aAmj985mfOO/6U2/YchN25do6s6Qm84++9/RvvD41Xkj5j3gKieVjMVV8+cfP/YvhHT1PAqBx4F1dptJaATGKiJVAg6YPdAkgKAG6swMRqDAftFc6+PnDqjjN+ud5f+HgBgEji/cYSUKBGwA6JsDXOgxtXky7UN4eU8VJZJ/p52wzzb51lRERCyhv2wy17/tss9Ca8dBE72cZ+7LzPcoJglSVTva5PVHOyZ05oHBvDdbeNnZDo/ZPtOmdzD4DeMbXgnVVJ/vc2iDS2WdYJhUhXtX2peIqbp1JijypxJh5SuFeUy19d9CRiW7FAN60igZow0e04FxCOdNkLAhtc27UHQbEmJXh2c5EVd7rhvr2oNRxmgdWuHXwVvX3EqyrgqOq3QDagnib0FoRjfvkx2/e9vSPnfMPiV7yW9p3zBzMPPjuM+64NZ9yMz6ALmehn/z6k847+w82vg3iTl2A0Piff52sfy5noKHCjQy06omqxGl4WIW8Vjg3kVeHv3REeRA+M6Jo83W2tgaad0kAHd8IBe7HDmuBq85x9BbQ2eeH0mrqviksVzzj+eyray8QDvPFxGwWeoF1lVXe9gE01z1WPKxR7C+dzBY2VXeyz+0dfWsp+yxpMyCCxWBPJ/vc+uBH9jmG2meYDbb+uxvxjZouDzEinX2WeQ9cfyjx2WeAf1pXRYT4EOs2hw1rXqhlG+M+7Wef6X0u4GDt85w77Nc+y7jmQLPChkj9CuuzC6G8DU9cWUcYWnspGjdnbavIzfWX3fRfQON+8T2XvXjL6euf2M4N0olH0j98z1l3vtPNullcZxk88/fjL1zf+6y3nfaBrnXRPUsCaGSfNYCGeFjiRDy0QgygCfJmfzmnJu6b1PUtGjBjvuFPAjVd++xHFXfGeo7vUf1nwspAgK91u4cu4keN3T2u8qN5nX0uA2QA5jh9n/165yB9WwuHYWSQvl1Weqd4mK+I3gwALS37zImE2ee20lRWGVxBsBaGyXo1tyEJcNZyf2I2AzD/dgE8JzrZ51q6taHviZRiqH2mdZXQUYtFuUpvA4jm1qPAe1gT2WckIZh9jiH73Kjd74ZGeZWTZTE7svaZ8SPx4AbAEWbQ5VCh8263SnscpyLbvAjrqrcP3OK8TmK4hGFmrEbjZiQwgu3LrlksiLaWVonHvfHEc6945fFvATht1/rYG/n5zLfef/5d73eNB3QQQBewai/e9LFznrvluL4XAGTGbAaau6O2Bpr0bQJoZ1MXhBahERyGXlkimnnNo3ePqfTD9H/2M886y7mw5pZAm0f/+QPaxsqKikkcJC25ZjTX3G9R+/w9bEywbjEgEhZnxjlA4S4DaNQ+830EzvR+NrXP6AufFaCtxbifoUfYvH1aPfcjrfaZt04ColRjh07tcz3R2vjPStoM6GSfG9//NZ1RZ5+T2P2XW3er8sw+wzZJaNHFfPZZaB0uWt5j/FB5OyIkmys9+8zBzezzAYiHUUVcwFHCXJN2h1RRF0iJPH6D9e7vDex1fivx6sMC1XgdlhlqwTMTXdVA9AI7q21n9A0+7/ZL3pvsi4Fr1JZtOm/fdye/9I9XfvNjajGAJpguXPX87Tuuef7uD8VikQ1BAG0o3BAP0wAadOhjkrD6g2BEiA8qRB/64hFVgE+xBs0EbQRnfhbaWlVpAI0eHLpsWCWG8SBoS9eEuCErLk1nn+9B9nnEZJ+pqm2BcrzLz0ZbSjeFxAiedf3zvHWV9n22ftwd6yrdwtJrn/lYlEmgNAEuCXDWMltIyz53SVGsXqrxpSlvcyFTWgPK2xmbfa5lVITsPTb7TOVtoZlQmINi/bQZkz9eEtZO2u4MsyPFw4S2uVb3R+2zMyMn+5yDwn+mJDT7DPiDKH8LwPPfhWwGqflywgqgK8XEuG5hVC8QEcOfdSb6eV+9+MY9jx1+DuacdmjUeL/62sj//egf3fcpAGhL4abcCbPR2tJqeFc89rKPPuZdPb2xizXaxGFExAx4dqHE7bKeeE+Pim8J905SYbaoDn3hMMQ5cL0WpFn6tp+R1vfHCRW9Nnz1RhXrlQwBah5Lq34jNxvmoLw9DeVtnX1Gc+mMcxy0bV8wrKy8TT9o+kIDPLOunHXSpM7TsoqZ6OBGhq591ijmdzP7zFtn9pkvicdayD5z5EtXD7exw4mbVmISchNRULcpHtaOB2JDxxoXtdyGlnJIV95mO+chAJXZjoe40Oc22X0zWCqm5TIAPIe1z8w+C7kHQiGC57yQ662cT7T4Ge5hH5S3hWSfucaeg++zq5+w4g7WPo/i+XRF/17nF+Ku3i6tQ3LhlsZtM9FLZaEr1bg1gD7h2g1bn/XfF/xvgA1uxbT68O7/5P6PfuJPfvQl/1G/oAYaf0cQ7b7oI2dev/Psgb8DvTZJnzwGPwG0Vt/2M9Dxk3pVlNnaEB/pAxk1cvsogF7AKokUbi1aFfR/xt/1QIEbADoC0Nc5lm4BN+eqUbRpYaqoYvRxJmXbB8+kbzPTrEXEmG22ddC69nne+3lJ6yp+bYMAtLTa547vc3tHnc0+W2pRe6+m/m+XlH3uKG/X398rPgOe6Q58n+PifZ+RfS6K9ZNV2vd5CktD0crb0MWVUvuswWccdcNyYwYoVKlDiJm5qAjdAq28DY2FjPZ9Fri+BukW+1x/P6TULRAPE8uTClMGWi/18bLrdCsiZqncVkhsMYiOqeRrHrzmTf1bk+e3utgWgVy69x9/e9vnX/Gzb3Ea8QGzrYUmeOareMbjBgaefsvp/xJPRvcQQJO+zXpinX32s9Dx0/pUtL9dpdzLLxeYKZ3+yYya+iE8iiuowuW624CAWHxDXA1eOgxbrrCE2fL32Op3MAZmH5xT02xTNJMGydr7mdlnQ90O+j5rAG3p26R6M/PMumf8bgTd5uvSf5drn9mPHeXtVkfzwu/jRC23AnHhvXCJwt3a0Gd08WyJYTlCAC1wWbWw0Tu+z60dwJqGiwU56dtSC0eYfSZ4ppiV0EP7Psd3yck+a99nKG8XRGZCWWyuVMqvfRZCP18Dvs8PJz11dfde52Ghw1RfdpiQTVBMzGoVVauDrlTj1rTuP/4/511/yvVbXgYg19IULoBw8Y63/uodX7/1wR/y8VPlVSSAxqv0ui9f9Pq+jYknI3sb0fXPAQ9oF78nzuxXkXXhpU2xXnv0jnGVPZAtU4UX0ripWIU79TPsyV3dqv8cKHCHWFW83YO3MFdE9nlMufhZrn0mNRvgmcBZZ5/9emj7e4QAGy/Stq3vc9mP22cBWOsqPcgbMMo72efWRQonP+meyWut9tnu2rYuClb5TZh7u/G0iRsNR7mHtNpnXC9rn+NeuDVMjhoQLn2fd4IvByFTiQfXHTb7LAQIVTYzCuOwd4ENjNgGGT3AcZqF6NYMfZ8bsNBox11zdY7ss5OSscph9jlXWqeyHovTBG6TehonvfmrD6g3P+2TDrdJxR5hinh7LUHwzN+DIDqYhV4gJrb1/PXDz//CRe9IrqdpXusO0K8zX/zbn73l2+97iDx+C6ArM9AMEveZ7zj54tOv2vRulEGvWwSgcfcaQCfDm+Mopl11BP7PxTkX4mHWuipQd2strPggww33ntmneo5b12pSQOs6v85vYvZ55mezaubHMzqLrJW3tVDYvOp2nJlo3/fZCotZ2yoDnk0GWou5caOCSWhffdsi53oBtKXghmmyOFrT8zqZfeZSVso1B++HE5v0zC3vQY4Uy9EHst3QkLBUieFJ042XxLhf0At227nOObZVH3dAF46Buo3/b9VXNvZ7dPYZsyZrn4VGj8dV1iS2HvMygFC1DvQcqJ/r7LOQOCpiVmTtc1Fuxl/NIF4IoIX4PrteVNc+e2WybmOnghac7celMXX58G3OTAu+q6lfEabnrL2WYB20FROrpsZdKSiWfNGdlz53+4WDzyCGaGqrBU5ezJVmP/Oy+9/0g3/f/xD+erGNlU/hxr+Vtp/V3/OC95/xvmRP7EKjwM36Z78OGsApfgYANLKNYT1yIzl15OujyqPgmQ/YtGhV2TbJ1EATGHJsr794SCU2QtWwXgQX1gap87pyYzk1/s0J5aZcQ8suW1cZAB0PWFnNg+fF2WcLntkXbOtGWlfZwRimiWK5ZqfQ0yBe4R1JS98Br1mKUNVSd8FJmwBaYvtXuycpmwGsJCN4jrIWd7lBEuZ/Z0UcC5+kZNH5uCt1od2xCJfa8i6iPAUjkxK5LwKjh5v2GSwTSd+WeP063DFjxmEdFhVSS6ypz/A6x0tqm6sCYv0g1qiMHQEHs8+ZUp/Ke2Iz/jncwyuH9jrvF9Dcy15i2GZKS+PmT67DghnoylroBRlortmu/NsTzrj6dSf+Pex8uAZtyb0VMu7kJ577gzf+/DNH9uE7q2WgyxRuzpE3/de5N247vu+1qCeOEkC7PoD2CJhOB4AGaArrMfeblBr/9oRWiragzVK4bfbTAmgnGVGDjx1SsT5MTB0AvahLPfT9BDyf079J64yxzjL7ImFaOKwagPZBNmukuWlh6p9pJRbw4WYSWo+i303lbY4eCFOIVX62k1pY54BarsvSz1syAddyQXW8R8xmAObkuF/7LLrduSjnE1MKsU8Lh+HZDUGf9piA1BHc9qOahrsR2/+wTGrNsqkBF73wFB6BEMFzQQYQqtYAHjVw42AAOALugTFDterJAeWUwsuaPGqg8R4m0NajANBC4r5YSqhUaRCbLQJipLLxkVvDf3fEsurpfW9xRhs+CbThhGF81gYz0BZAL0XjtqVpWo27/5iu3hfffdne/m1d57UKteVTxbGPPfW7tzx0+/hhXEO1DPQCAP24P9+586rn7fx31KgOQjzMcQvIQANMed1RRRGxSCycAJoCYhQPm3lgVgM0gj790t7DaG1NGzbhxAx0dH1MDQBAR7uETq5NHIxsy+wRZJ/h+4ytxIBwGGqaCZwDStsUETO1z2hra1tF8Kzp2wEl9CZln6X1Hqv3hOpS6h1Dgs9wzgC1DYi1ZltlhcPC+KAM9kgkkH2uradC+C4uaG3ts6jsc7eKQX1bKvhUReQbmH1GBl3ioS0z59D+szKvX6+ZWLSTQPVhREgNPdt8Fk/bTLcY8LkgtvU8g1l9H1gjBRmrHBI706UhVfREskS47M3hFv7X8F6HjkVr4gjjusBmoYO10JVUbivwamncGkDjlXjSh8644txn7/gbgLmWbNFkpwuH/uX6e2858L3pMXx/NQurBQB6YGM8/tL/OO8NvYOJG0DjjmoADRVuD17JiVOhZAhQFMaDoHj0zjGV3Q+rawJon8JdSd+2ADq+uUsNXDjYUeCu0pluvqTG0Jb5kTyyyCb7TJBMCjftqmhjpenb2gM64PuMzRVmn/kZ3f7a99m8aC/OjQweVrSt3sS/tEoyDnhmn1uqItjAwUrajLQ2r7x9PtpbMvE2sN2XOpUY2yo+/PCUSQBEh/PpUWNnScs+c64txXzbKqHbXqz7TB8DMEHVCJnR49G/dwozD0XQRB5IzUXBAIhtbVXep/5Wgm2Vrn3WdcMC44ZlIkewUpiOidgA0HgfZSIE0EK32EvYJfpMRqlnbdvrpOsPwHCcIYyRHwTQQSp3sA6av1fzhE4cd82GLX/y3xfcFk9GhlsxstOT+X0fvOyeWyZ+nZ7C9xFABwXE+GdLSOOQ1fvqf/Ta406/4InbPow/9Zcp3P0A0KcAQIdUsbpUKBUOfXEk4s4UohqwEbhR+Kpc/2wow9wN5lZTcme36ju7o8BdOcy5EZH6bVpNfQ/hgnZaWPtsALMRDZsXDwvaVh1NebuRtc/ShMPYzh3bqvY+VCQBzuVaivEvxbYq6mefhUK4+a4QaFsVc41wmBQK6IK416ty1FKmKRwmdNuLtlXTGKm6hjWMy9nlZhpcv7at2glcJCSDTtuqmV7l5IXWmzPu05gt9yfFCIeVUCYy5w6rkkB5US2LVFJH8q76vS1vdH6y/IiQ844wzjj2muwavhqNOwigra2VzkLH1qnkS+664uWbT+37g1YUJaVGcw/ddtHdt8weyM4FwLPNRGsPaP9lCWpq3ToVfeUXLv7XRFf0nCJo3FDyxuo/rhInQYExpAA6PZE/dPhzR1QsqrZaAL2Awh2ouWVtd88pvar3ZDycwxhhbRyfhamCGr2LtlWupmHP+z774JlZ56CYmO/7TPo231/2fda1z9bz2afR+7XPvL3ftewzBz/3ZiXmINhtNvvcxtCs66vFAM4a71KKhzX1KJJ4wsTWgnCYNnussYPa/Ta0dwT1iHGZdErTei6WTmlQt12ZIlCauq1tq5B9FqKgXBm2xrYKGxgxPr0EHGzzDNob9G2sPgRccJVL5Kr8MOqeUzKUw41tVa9vWyVvQY0rzuMebnuvUq/eu5dSl2vnCGtv2DroYD20rYPmT2tnZZMeZQo3/i1xzp9s2/PE285+ZyxJVYbmHrOHsw/edtE9b04d1gD6aBTuMoDG+5ybPn7uczbt6bkJ9O2EC1VrZxgA+oTwAuiRB2d/eOQLR4oDG5OPscrbFkBb6yTb0gTQfeevV907hNTzNDdEymencNjkD6dU6pcpZPDxzPRFw+azzqbemRlnTeX2gbSmbfO9lrodqH2eF29rHHXb1k60qFnq/hpOEqSbCN0P19ctuIJS958Upepags3Woof14Ri8hziytsmObVUt3drQ9xjbqh5ACIlbdmgKAs4sZs0caMNCD48bLhMAc0Wh2XPdDViiJrCJQTqfhIO2VVNgFrpC29wXDnMgHCYlu1OEv3yqNOzbVkkIkopr9NSPEC3X9e11RgRe/VEvOaxrBEvjrgTQRxMTmwfRMZV85c+u+rvBHesubfYomTmQ+dn7L77rramRQsoH0KRwc4+LYLpqBprXdP4Nm7Y+4RXHfxBZxONYA602JFTX8RBlCGkG+tdfHf1s6kfTmwa3JS8E+HMseLYq3EGrqhK2mwYupYWVEEpSi0Z1en9GTXx7ksUsupbZZJ8tZduveQ782fpCsyZ6XjTM9322NHrf89kqb/NW6sk+B3euWtQsdX8Ntp20cFhYJ7Oj3eBaEA6TBDiXCzbGkCjhMIAIS9Va7t5C++8ibauSsK2So967qO8L2NzO0LZKqGIEqdvMIM7KAUKVfSBOOIzjdA5PW2SgxZYs5DHD75cjHOZhoytdGlAFr2XGQo1+TKThz/78oVud/2z0icNwvrCuOe11LQWgK7PQQUsrLSz2pH8+8+pzbzz2r0E3biqKm3w0ff/7L77nHdnxPAvjq6lws7KLe6ULMtD4c/Qv/uu8lw8dk/xTZKAjzqaESuwJL4C+78MPfSQ57Z45eEzyAq1bFVSADghY6bvEdtPAZcMq1i+DItP0gYg2cXOuGrtrXOVH81oAzNY12+wzlbeN2rYvFOb/TlX2snCYpnDPC4dpJoC/4dIo6yppIlYc7PR8lhhpnNyki27ZexAP4vxJQAp1m/OsFg6TTt22qttSiH1sb2SE4ljQigQRjHPaDqW3YVXSdIJecx6t1FnJkbqNpR2YABIPTd2ObsJaCdZh9ex4t+rmOU4pHDYDnR5PSLa8sm04xxzCDD8rQ7OA1O08WC4ZT6qvCAgWnvpPZBL/fNNehwzdNXeEFUCzoYNZaLuuJ2/EKnJX0riDityJ7eevH37u5y98S/dA4oRm9tr4Q6kffOCSb74rO5mHwNySNlYE0ZUAOvJHrznu7HMev+X9UOPuBYB2ErvDCqA974uv+fnbjt2UuGZwa/J8bEoAQBO8+dlQrV5lWpmDPtITNRZWsObqHGgTULenH5iBBdgMgpfZZKO0rcGzr7ZNkLwIROsMta+6zc/YTQs0KzP+xjqscb7PEqnbXALKrOCbV0EM8yS83Pi1So7LvU/Cv0vyfI75ns8y4YMfDXwi2uyzhADR4NN4PsulbuMe8thyzJC6LfD5TPBcwoxJ8JwTSiPmOinSj13fHTI8nxn3pG4TPP9/9q4DMKpia8/dnt7oHWmCiAUVaQIKKsUuyENsv1ix94IaFCn2hoo+67P3RrE9UZo+sYNdpHcSSLLJ1jv/d2Z3NjfLJrlpu3eQeW/NJty9OzN35sx8c77znaCiwUZka8ow3jeCNQJBLqsXYRpx0EXU7YhwmHKFwPM2f4CNaDld+1G52pussJX3bkYxMengIItJ72lESS+0TD1qzAktwPTZ8/qN6zas2aRYgmKTnVKXy7b/4f3fY0cseagWAC090PLWwrOe3zEt47xH+tzlyrANtLXyaK5OgAIWpHAjT3XgpdOW33bQgLxTc1t7DgZ404hSLMTEyCOKxpA3NKLAjUPVZk6Wc1ieyFu8tyDUbItPeJ85cj5XUrejAJpAtBAOqwTUAlxH46MFdRv9LCncJBwWAc8REE2x1KIYRNzq0+eqUrexDVFSyoQeG5GyVJ4hUslR5TYY54oqcdwkw5KGFUU1tshudonAMwU6qVKwttnDoG4jAYiy3ucQRnk5FJ8FddvK27/Eg0IIh3lheUpUVbyI5nwm8GyHyKoKRYBP7E3L09Ud95TqDNRtFkT8oQLjXgd1uyKcgxhQVd0DrIKF2c25NvagtocJhxmnrJUtaCIat1Tklp7oRGJi0hPt6ntuuy4n3N/nHlBjaZ/dJG2FuNbSOYMWP+orCROFW6axqi4GugqAxi+OUwu7HtFzcPOZtjYet6ujNQG0rzS49amjl9w59LT2Z+W2AIAm77MUtCLAH/WCSgDtphRW+1NO6z1la13/VS7kDbEdS4uYf6sfCuZRMTBj3LOkbpOnWaSwioBpIRqGn5G0VdTf5O03eJ0bOfZZtc04GQASDlPxbFbSnlXr8/iFg+jnCvqwEk5mZVJwRVW3nXsCdVsmeKy/eU3qJwV1W98TqNuKKkbQAX0Ae4piWB5Fqdu0WeKOVhH6tgrUbZphPmypKW2VqtRt4n9uxaEXcj43EQxoVDtE5xUBKOMrTN2mnM8flGWz8e2v0oiZu8eWJgGVjdhb9RUTEyA6vbk94/xPBl/WrHvmCHLWNWK9Yrfa+kvJkjlDlhCAro7CbYyBjgfQ9s6H5DQ77fZ9n3B1Tu/o7pQe4eRaqnBevLr8p8eHLZ593OVdL8xr6Tkolv856oGm6lbmgAaltmcGS+8Kg2tBb3oyu5ZyPu/6iajbpYJYQNRtyvFcKRyGXM/S8xzN/xwRDsNgNaatIgAt8m5HvNGRA4uo9zk6XhoybFSjblN9ibqtqqyGPOFL5lhs7O9SJlbYRMNpPNFhQJMsECa+3/QlxO6J5ny22iphug10Ie0Q5apYpw+m7mJS3bYDPMNip64SDflmEcOKVEk+om5bfqQnbCkPRanbATWPHukRMA0iXC4wADQFjn7FPMVY2QVnSEhRsTlqQwnGC6WtUoC6TUMkxB2sPJyvKnWb7PtqMCPH59yqfdUQk6XCZ1VYh43sUumBNsZB04pmzAttFBRzHzKpbZfj7+9zr91pJ7HeRi9bfi5Z9MTQJY/XF0A7ncx91kN9zm0zpOAsAGin1Sjc8Crrf/136/svjP/m/XE3d784p6XnYFsU0FXxiALBIZYb8UmMZR6MFFbtAW9UGF2NPiIiN+ToON9mHytaUsx0vx71KlcqbwvBMHcETEvhMPI+Cy800barSVslqdvG2GexLtezr+ljqnkRoRQgAHQ9m9xET9zcbWW8iZpb2Egb9yTqNo0hSd029wRTd5XNQN1OXS0a+M0qxj0TdRvg2QHVbSUL9XkI63EF8g3rdFSkXhHU7VKAzrIm1YRt0o7hoP4L8GyjFUyBQrHmZajrXtXtpDwsIZJEqtvhXKgOK5kClpoQBIC+Ma9Quy8pnZbiL1FhD5rICy0p3BI8G6ncxpzQbne2Pe2KH4bdmd3afWD9YUb1T2nLypIvnhi2ZE59ATTu7Ox6eF7L8U8e+Ehal/QOlgPQuh76/L5Vj/532q/fnVbYc3JeK4iICQp3hFIsY3DJIyoBdPaAXOZujoVahdHVRBOQqNvbvtjOQkVBiH+hr0TaqghNW4qFCQExSecWeZ8jANtGatsEoonyDa+1AM0ybVVUsE30eyN4n1U7y6fJTarbKvqB6JGpAtaqmxayDXtVt5vIcFR3W2xNKO7ZoTp1m+KeibqtkOq2jTvh+Vedug3wHKKYWzUXZV5BqtvYU1D+agVLRHUb3n9Hs6bYhjZ+jxAU8mG1Iup2TM+38b+mSe9IdgaeZ1amjuq2X89kPk7zVMkjdqJuvwfTflZBoVbSpM/WIjdXwRpJAE1dRvt9yTg1guh4AF1FUGzcswcevf/YtpcDkDT68eXmFbsWzhmy9ALWh+QAACAASURBVImAN+xD3WpLYyUfu/SqSyE015VfDbq5WZ+cY5pS8Kw+Yy7k18vfufSHmT++vGHtabf3mpzX1n0IaMQijVUE1EXoxFQkgM4dms+cuYqe1tenk+I+Ew7obOe3O1n5qnKBccmjLGKaZYxzVCRMprCKULojOaEJOIvYZ6NwmMgbVikc1ljK2ypStwk8kw9FBcMVP5RkyioV6y7boorQlplprIwnHZtZFyjPbuxMVB47alK37dG4Z9V4OtEZQIDT1xw7E7xU3JRT3LOkbgdVPDaNPAduA33e2RYTWJFxFCChNlC3w4r2OR3QFaPu24m6bX2rKUgiEPYr1/NhJpU8ngb9lK1CaM4peXdoP5hZf/eEa6w/siK9LEG03PMbqdwEnmmWSxAtwXNMTKyge3ruhQsHzUzPd3Vv7L335p9KPpszdMmTNQBoKZUiQmCiJR5AO8//b/8zO/TPP5cErq00sPxlwaJnR391x9rlO4sm3LnvRXlt0vpJAB3xQFcOIQGg8WvesGbMkamo4W1g51Pcc9mfXla8fCcMN058ol5l+dNBtG2XIfZZAmshHBZNcRX1Psv+pRGRKG2VmBj1nMHGuIgGNjkpH6f6kvQNkd/q2eSk1LO6LyHjpK5ubKRVyghtmXjS0pNuKWObqN5kQ6LeZyV9ErJNSlK3wQiKqm6bGFLWu0QQKqGfWg7vs3KBOpHu5BQrT4rbFWoIQMUPgkjcM+i4pLptU4A+L+YpVljyPAcUXbGoDV5Yy41u5GxXw2qGIdBG1O2wuruEYnT7pXm3spewVzViHevZxUaskSp7UVnPRABagud4EF2Fyn3Oh/3Gdx3S/KzGXkk2rwCAHmIaQNPAMh4GSA+08+x5h57adViLSzD4LIU8vdv9a5Gma0bxqvLy8dP3Pb+gffoAeJ2FB5rAczyA1uBJzR1awOwey29NG3EaVd6qAimrdiwuYtyng4KNkx2hph2hZzuJpi1zP0fFw6RXWnqeJWWbfor+FRzrSD9H4p+j39WAtFV0C9WeDkUEUdyzGsth1aFFfa2ESFUNM0KZHMkmZrVqcc8eom6baJelL5H5nlXZWom4Zzco8wqAnuoevEhZ1R6AiOQWFSzkfVY+ZRUspxNxz3ZKBKNAEbHmWG0rFE5ZRblwNgA8K5InnLqcUlYFuKruARYGZH4yp5BdjF2qKha+USajagBaOs4S0bglgN7NA42ech/wrzYdT3ykz3RXBuUQaLyy+addn88ZunQOPNCkwk1T15jKitJZGT3QcnDJ+tO+VDAJz3znkBN6HNPyCiAkS8kzFv1d/uPsgYse8hUFA+On7ft/zTqmDxEAOpqfWNC36amgZeSBtmXaWe7ggn9cDmgSOQl5g2zHoiIW2BEQ8cuCuh2lbQsPdAw8U+5nqcZdSdsm0CzyaxtShAnqNnVxI6atUjXuWbV6k5WRCs+qHVgYLeSeFvesiiedtiJurB57RMoqWglVintGyioCz02UvKPxNiDV3YmotxVtsCg1WQbPpm0DgWcfrOYuHAIo4kWM7xBOx9QiZRUSLtLpt9WLjHsuzVA7ZRXFPZcqEveMMeEPZyDumeapAmMkfgwjKxvs+mel5eyMDndpG60+xBu7fqoAaGq39NwaQbQEoNKTK8Pa5B4ppsjtcDPPpI8HnN3+sLzT6k983b37t6zc9cXjwwCgK/NASwBNP2nbYEzYUS2AnvBq32N7HdfqegAlKwFovvH7XYseH7z0mXAwHBo3tfuZLbpkDo9RuKPiVqJXogDa2dLNsg/JFSDwn1TCvjAr+t9OVrGuHDpwETq2gwCxiG2OgudoqqqIV5r+Zo/QtsXvWGelMJsxvlwAZ4P3uYHCYarFPdOEprjnRhcvSNLgVD3uWSVvrZlHKlXQLW+d9qS4Z5XyPaPfKd+tUycPnIIbWrEWo94VLXGUj7hbRdsg8j0TeA6qefTIabtKwNmBQwxVwDPFmO/KjtKeLW8hdzf3dEC3AxupIqcycc9BsFwq9Dxsn5Uc54RnVushdnrBHdoyM+vvnnaNarPEGLppjINOpMYd74lGSqsOXY5/YL/77A47MUIbpe1bfkUaqyNEGqty3NPoga4LgHaO+89BR/U5te0U4CMLqW9x/tu8LW8+P3b5+zgGCI+9rfuEVt0yR8K7GqNwx3oxCqA9XTJYRs9/Vg5oPaizkl9KWQlyPpNiZYSOHcnnbCfBMIMX2mkQE4vFPNN15HUm2rbwPu+uut0YaaukNEWjDPwkWEKqJ4FnlfM902RWpb8TPdI9Kd+zMjR02FIHjl092BAqCuEiQ4m2VyrlexbgGXYblGf8NwkWrgm+gkRI/LCaPiLaKbgpJ88zxeDuBHhWhIKb6ClyDR5FJ2LPbRbazlU33GiehmBpSiEaFlSgvonaQeC5FON9E6jbCqy4wjQi37MX+Z65sDXK7RJINKxY19n5+bezt/5p1G05BFV7asb4YRnKafRCJxITi3mh3Xn29MlLhtxQsE/6wMY6mt36a8nSOUcsmW0CQBtjA+Ip3M6T5+w/6OAzOtwOD7RlnG3IZawve2z143OvWvklzfdTpnQf23bfzOPhXbbFBMTkCCIADR5zeu8sltYRp/cGcbEm2CZY5pYkGlb6exlUt3dRB1QqbgugHElLFVHYrnxf+XsENMdUtwWIRodKdXPpfSYKtxj5kc6uj3CYiuCZRMPopEtFELFXNMwyUzQyZ/CScehWX/Ts2AxS3LOSWqzGx07gmThYqhSAT2dYgmerj5IEnUo7jCCsZjm8ngI8q9cGIRpWSrHbSoIK8VC4EA1D7LkQDVPgGYRRR4Bn5oditQr1jR/6NO7LMN43AzxTWxQoYR2iYfA8h4W/TI06V+lWzshheB90aW7TCjVVgnMafWSo9uQkgJae6NpSWhnTWQkg3W9yx31Hz9xvBjyElGytwWXb72VfPT4EMcLFIgZaprGSP40UbiOAlvWPiYiNvne/ww6/sOMM5Fe2jGpJOKT7Ftyw8t6lj6z5DW0LHX99l+M77p8zDiDPRh5TSS2m+F8CknT4nQX6tgs0bpnaqsEdbPEblK+rYDu+gmhYhR5T0SbPs03md44CaJkDupK+HckNLcXCZN5nma4qIhoWiX+mIgF0fcCzkbZh8e6MVS8T7whAq2agqAGSJqwi8JcPQBlvrYkBTWOIjL8KkMIWBc8q1LXarqeVTuZ7VkVSRoiGpUHxHPRPJa0O+jwI4EaK29wyZ/AmZmflJZzGTBmOHssUBRWoPidAJETDGo3kWKc+rPPF5O0vI9EwRfOck33xow2kuE20fwXmro6NcgUUt4PKcutQdc4eA3i+EeCZgPQ/tqi4PzV6oeM9uTFAiicq46CrgGg7YqGv/nn47Tlt3H0bA+XtWOVd/ujAJff7igNGAG0UEpMkthoB9Ijbe/Q54qou98AjSVJ8lij+8nDxq2d/M/O397aSOEBo9NWdj93n4PyJdgezGwGeBNAMoDq7fx5yQKPr64P0LNFqc5WAd56FykJs+xc7WLA4KKjXBIIlQJa5nY3AWXqeJb1bAOhY3DMOrAkwGw4m6BCC8myL0gDVbdU243SCRIrbKpIopeCWinWXI39PEw1ThYZO5/hurBYuVUBndaZSeEKjINqcOU3tVaivDTlYI6JhCm6JxIEF1twK5BkONYpfIPnPgw7hKVVVCWar0qJhrQGeEXuuStxzBQ5byhByR3HzqhUZIkK0ba8auxzaK/v1TIiG0TxVr89hHYloOi/kZOc3v1nbpNqQaez6KrhaVCsmRjPIKCZmBNCSxi3A9ImP7j+075kdroYntcH5HYrXeL9/ZOCSe3zbA3QSIz3PMhZaqnCTjEp1AFoInw24tFP3Y+7sdT9AFmEHSxTvjsD6p49dOnPzT2U7UaHwMRd3GtJjUP658JI7CdhJD2kMQAMQ5g5uhsNXCuK1RBOaphJ4kiE/RMOWFTHfel80bjkKnkHbNoJnAaij4mGVOaEjattE15YAmtZbAuHSAy28+41E3VbJTO8JomFWUgGs6wSgaSsBZ10/a8XrVRINE+AZIFpp0yniKWm1sOJoSFAnEffsgGgYeeBUspSGthDgpJhnIRqm4Ogh8BxEvYuxHQsr+gzQ79zeDKe+ANCqgOcAVqoSxD2DTqxkIRuzAxa+SA3qOe2TSTSsnJOyi5J9Tn6jNeEQO7b5NI1Yqf/4oqC1ja0QRho3jUayvFJMzKjGbVTkFkA6q3169sWL+t+S3Sqtb0NHwK715StnD1g8w7u1QQDa2Xtcq/anPnHQw06PvUVD69RYn9+5rnwFFMYfKl3vo8OB8JCz2x96wNHNJ4N27I7kJI6APAmgNeR+zh2cj9AfJY2D6W7TQzrb9WMJK/m5lMKVBQ1bKmnLvM+OqHhYxNtcGQ8tVbdJKEx8TnqdJYCOpgWLeZ8Nnvy6OvVVjHtWWTSMjAsZGxWNqhz8qnhrzUxWZWjoJBoG4JyGDaHKY0c8EwLP9FKlAHxKxW1lvc9+AGdVRcMwTkTcczF4RwE1vIiJhja3IeCIRMMslUSlhklIomG7AJ7hSlTS6tBB3U6Mly0SPFvfcoYQHhIRDVN2nG9BasWJyPf86T9VNCx+Rll/1CW2AYlioaUHWgqJJcoLTftD2ue6xz534IgDxra9HB6/BskOlmyu+O2RwxZNA4D24r719UA7OwzKa/Z/7x7+mDPDDh6WNQpyXC9+csTSZ3w7w9Su0IDxrXv3Pa71NQCEngiFO1JPCaBtWQ6WOzAfa4iqp8i19zu11buqjBUv38l4CKZQULcNqaqqgOWIgJigcQtF7mjO56jatsj5TIJhwvMcVd6OAeiGCYfRBFHpGIPqS6Qmin1WcfSQsVFEMqbaQS5PHVXs/0QLGz0PFeaAnRS38VIjgq8GG5koWKl2k5q6KxD/SbRtO2/QFiB19RdUeVhNom7Di64iEBJxz6Xof6+iQI6evuZB93fABIYHva6n3KkYPSS0Bdo286mhWJ2wi7ywliQaFlRjtQqDIl+h57IQ7I2K8xSV9mKuTsubymbtBc+VI1JlAC1MV3S/TbPICKCri4WOKXK3PSyn4Ox3+t2Rnu/s3hCrV7bNv2r24YsKSzb4ylCH2gC0pHHLvZJUEHfld3VnTV46dLYn29k1FTY10XeuWrRj7rPH/e915DgWYmgHH9eyy6DxbW8CEMwQADo6eiSAtuc5WU5/AOg9NAc08Vf82wJsx9IiFkb8sxE8C5p2FCTLOGinQX075nkm2rYA0ETZxk8CznFxzw2lbqsoGkaSKxS7oMZyWHW20CSWCs9Wmbt1rYcy3loTDVNNNIyo206V456p7jLuWZV2CNGwCHhW0vNM8yAEq0PgOUzWU70iwDOpbZfQtkzNrSgnzpFQ3MZBhgrgWfQ5xotX0ZAFaWco7pli5i1ehGnEf3x6Ngtwcg8oOM4h94MmvARi0eQWhRrhnL0l2gMKPs3YszOKiUnMYExpRUeaxpdkWAoPNF6u057rM2L/ce2vBF223jPRWxxY+/jALwqLVvkoTliKh1UXAy23F/H1dWYUODIu+37o3ZnNPQdZZXT+/O7ml1+ZuHwB4LMA0L2G5bc76txOtzg9thz0GZJBR/jbEkA7WrhZ9qG5e2QKKyEaVhFm2z+HaNj2QEw0LAacyfMMAC1AswDTlamrIvTuiBdaiI0BOGsCQJNIWKXatowpb2jKKtUIQjQZibpd70mYwglDE5nAs4p1l90mRcNU8NaaedQyhZiZa1N2DcXe0kKEXYnyomFScVuVZCZCNMwJ77PCysMUtypEwyhXgYKF4p59aAPle1ZRwIqAER33UsyzvUCduGcfDoxKkKNaTSAX0VbYjDaUqcG4iIiGZUA0jPpcRfcA8ilwttztYCenT9E2KGhpmrTKqgNo6hypxC1ZqxJEy3hoCaKNQmLifacB2S3OfH/APe4MOxIn1u/4sGJXcNNTI5fetunb0h24p9EDTe/jRcSqBdCOTEfald8ecVtuh/QhTfrE63Dz/z21+vF3J69Yio8IWZh9Ds0pGHVZ59tcaY4WiQC0q62HZR0EP6LKo6qa/oEXnhV9Xcwq1laI2G+iX8dUt6Pe54jKtjHmOSIoJuOjKxW3o7RtAaAjseTUZ40hHKZa3DNNVgLPKvogpKdTjaU88cBWyVtrxnQpQ0PHSuDCZtC9VzTMzGNt1GtINEnGPTfqjZN1MyEaBqmUAICbiptyKRq2E0ePIVWP7Ug0DP1PAJqeQf22j8kaMZHvCcA6UtyzruhxLx3QFWE7v12NVHNCTxGiYV7ke1Y0QIeasNrG2ficQu1/yR2sanyb6lAn3gudSExMAmhjOqvIewfznPXWoSd3Hd7ibHgC6xUI5S8LbXth7NeFqz7bsbmOAFoC/siez8Fcly8fckWLHlknWQKAwuX6yZ2/3/PZtD9+IPBMr+ZdPOljb9m30JPl6CgAdFRBTHqg3fuks8xeOGlTfVTFzV0dBJaSnyEaBuEwarKIeSYAbaBsyxRV5HkmAbEYkJa5njEKYwBaCIdFY54FFV4C6IbFPasGnqm+5D9RJGPmbhZdGhSVh/ueJhpG7bH8ljwqGibjntXYKiSoJW2vZNyzIo3QAD5FvmdVOSPIIcv82JCrLBpGx/G7cGTqV/fokRNl2wHRMJsCObfFPMVqS4rbQUVjzakNu2DZt8L7rEiasxAOKsr1fLhwFRznOB/C/7bD2lyaw9nryPesCr8oqSuRyns/6igJoOVPGQdtVOQ20rjjQbS7ea+0vPM/O+Lu9BxHx/ocIwYrwkUvn/3t1N/e3bI+DkATjZs80NILLSPFjPWW3nKhFH7+5wPO7tgv/+zocVVSB0L8l4VDPPDBVT/N+N8Ta/+QADojz+444+7eU9LznD1tUQo31ysp3Gk9M1l6V4rz2HMKUbe9q7ysCKJhGp6kDbZQAGhS2TbQtCNiYZG/VwXPkd8FXVu+JIAmFXODmnlDqNvyNEaVnqf60khRMxtihLJNWyclSVnRQaJMiicTg1pS6VUAz3ZsRQg8W76uNfU7rWaSuq1C3LOoI2x2GHHPIlGbgkXEf8JqCtEwNduwJ4iGcYiGMWdUNMzq3gI5T0sBnv0q8rww5qkNFVhpNwE8B9WwmjrCEsqFaFiDM+WmxFBh2+uD5/m+nKnsFuxS94Lnap7CngCgqWnS+Sbp3EZBManGbUxnJYG0+Dnpk/6ndxqQPxExqHWenSG/XvL25O/v+P6Fjatwr0Qx0IkAtKyzkW7uOvO9Q0/oMaLllbDJda5HY8+ykC9c+trZ301b+c5minsQfgZXmt12xt09L8tp7RmQCEBnHJDNPB3UFDRJ1H8EngOId96+aAcLl4cjuZsphjkuNZURPEcUtyNg2ia8z5EXxTeT6JhQ3BaiYVHKtkGMrb4AWgbUqzSZpWiYPPlq7PHblPfbk0TDVOz/RM9WKm5bfQ7QVoTSVdmjMdBNOU6b9N60paKVTQXwTB0hRMPc6HeFlYdJNKwc4BkedCVpXkTd9qotGkayOlw10TAvVttyxUXDNmDs+6EdY/UDC4n3w7kQDVOVW8d0bH1fA1HkvL2iYTWvolbfb5jZAxi90EYATe8JNNekyC1iobuPadF2/DMH3eHOomPFupVwSC+fd/3KO7+cvebXKICWAmIyBromAC095QLcj33ywCEHTGx7G5y79HtKi780tPXZ476ctvbLnRTbHfE12Jk+cXrPM1p0yzjBBkQoGNzSA40Zl9k3l7lb01Z2zyjB0iDb/gVEw4qDUfEvCY4jKamMqtvyfQQ8R73OUfC8m/c5CppFzLMxfCoaR1XXcCoVRcNIcTvlg7wew1R6OhWNIhMt3tNEw5ShoQNAkOfZqXrcs4qiYcjB6oDqNo4w6zHrLfCRMCyOEA0jzo6C2zYCzxVYqUhxWxEK7u5P3Y50Va2wo2xWH7Ji8geR8Nyiv0szo8BTwXFDu2eIhjEcvKgAnrEdZgHFRcPQhGXwPp+ZW6iRU3BvqaEHFJxRu7VGtkE64owgmva5EkBLfRmjJzqW1mrSx/0ndBpUMBHgpU4rLA/rwU9n/DEzGitck4gYbTskFcJYVyl25jrq9u4HDL2m6702my3FKJTzsi3+VU8OX3r39j/KS1FvGemmn3R9t2P2OSznPA2VrAKgkWE969A85mquQEyQCZMQqgiJXM/layqYnbzH5H0GdTsS3xyhb0co20YgLUXDormhox5rCaBFzmcCzKReLj3Q4iftiSLDeE8HzzQZ8/Ei0KOa8aH60uhWMKIpNuKpDRJwmpgGlr9EGnPLj6W9omGpGUvk6UeOZAe8tuAEpaYODf1WUtwWomFkORVsgxANQ71JcVtl0TAbRMOcAND1T9rS0JFg/vMEnkk0jOKeVRUNo11nEYDzDjV2CyLCAiwXintWcp5G+ESrgpydCs/z9+YH2z/3SsvvO0w+GtkOCZ7pZzyN20jl3k2Ru8/4Np1OevyAWS6PDaPfPIwBzVdf9ujf9829+ucvyWThFZ8LmiQz6BUPoCWIjtWr33kduoy+t/dsgLIUJ4zjfOvvZcufHvXVE6XrfeWouwTQ4SPPbd/3wJEtr0cOY2cVAI0ez+6fx5y5asZmGceZHtLZzu93sbJfyoSHuFI0LJqaikCzeEWAslFATKSqohhp+imBdxOKhqm0naK6kh4lnQ6paHhkHjwV607jWx4AqMZYqG4NUCZ3NbYl5HWmfM8qzdfd+l1B0TAmFLc96HdFOSNCNAzATYiGKWh5CDzT7mcnaOeKxK8msjfcBrlLIRqmAG9KyD/DOpLidliB+ibqcNot78KcJdEwmgMWL8I0IjUeKW6L3ODqFWrCVux3L8m9RXtDveqnpsbWH5nm+qWuXmhjDLQA0w4385wzr/+EjgPy/1WnvNBA0N+/uuHJ18/+/qMogI4H0YkAtNzPVomB7nZsi1anv9L3UeRZxnGzeRBvrovqchXna74q/viFk75+tbwoWBEF0EKJu+/xLfYZcmbHafCqphkBNIO3NWdgPrNnKrpRkd0DM1Lya6kA0Br4OOQ9dkQBsaBnE2iOAuiqaawINANsk1daeJ5JOCya61nEPEfzPVcjGiYGRB1mozx9qcNH6jIAGv1aqidlQkzxyVC92yU9nSoDoAy0nmYnTWTVi6ShS/ELK7fHgQ4n6rYgmli5ojXVTYoREaVSlYKNtyMsFbcV7Xk/gJsPWTbhRVexCPBcii1Whbq8Ha4hltVJGrPYNtZlkU7VAwtjrMPzzAIAnypaHLI1ZbDsm6FXQOrhFi/CNJJoWDgfa6sa3vL4LkUbKkAivelBxh4q3Ku4bXrEKbqqJGyf3J8Y6dHVeaElizFG4cYd3d1HtWh92nMHzfJkEU/HtOXhv3209eXnj//f2/iM9D4bvdC1AehYjHbzHhk5Fy4a9Ign27FPSi01DgV+W7D19Zcnfjsv6A3TgUDMA921X27B8dd0uw8eVspAFIuB1twayyYAnabmQi/agjjuio0+VrSsiHGfHol7pjhmkd9Zqm5Hvc/y96jqtgTOwvNMnyMAja4gLzRRtkWsczRllVyDJXW7rmuyauCZ+lYqbqdcHc+0aYxciL4WW1cA6LorDNbxu5rycvL6U/SknMxN+V1NfW9JQ7f8lhy7EltUcVtdq0iGkXaIeNFKpoxoGGywEA1TGESEANwqAJ6FaJh6RShul8FylqkJKsSeQMMW0dEeExnHj3VdqFPxyHRYxzIaNyQapuD2nuyLH/XeCPAcUOF4lMCzBvAMxW2mqLhfZH//aMjLbm5+l0Yhm3uLyR5QcIZV2zIjjVtijDrlhSYv9Lkf9j+zfb/8sXXwQvM1Xxa9/8RRS/+DYZiIwi1FxCSFm0yEBPtSREzs0T0FjoxLvzrittx26QPxe8qO3oAj9W+eX/v0e5f8+EU4KLRW5fYp3HKftPTxd/a815UONQ0Odk1URMyWaWdZh+cxu1s1iBQZTwSe/TsCbMeSIhYuDcXAs0xVFfE+G+Kd41JZCQAdBc8xAE2gmbzPUjQsJh4WHcPkla7HDFSNgkvLCp22KAgicJbPt6D+ze0s9cJ+Jm36bpfR9pW8/2RQfNHJXN97WeFzkkpvhbpUWweKvSXwjKNUmApxgKZsUU1xG1DfobtweOGh/AcKdjsWo7A7CMVtJwtnoAEKtoGo2+UUgwvrA++cmsWB09PWoJXVKaovdU2leQq1bebNUBc8BzDWt2DMlGPFVWDcE3j265nMz8lFoOA458D9Gvs84Gent5yubUnd4FXzmxW0zDV2tFkvtPRA75YXutOgvOYT3zpsVlq2EwEvpmYw37xi1+eP9lv0aDic0ANtBNBG9iTV1eghh0wo80xeNPi81gfmgEaeutkIUBxe8uCqR+bf+ss3gM9Uf0HfxiuUWeBynH1/rxlpOc5uOJ6tBNC5DpZ9aC6zuRQE0Fjsg94Q274YitvbApWe5ygd2+E2eKAp/3Ms7jma91mobZPHuTJVlUhXJUTDKnM902giETEjaq4rgFYJPEe9txpJaqgXFYRNrKb97tb1t1ya7VI0QcEE5xxbV60MiufpMHSUflh5AK2GaBjGDvwoHh9OXYLg5lClFdxbiZVWKOOodOrCg5pu+86pZ+4D6wu5ZNUKjR1tK/O1/o35CgaooVhVtY+pBTwIj20xBKCwKVKz4OhUgGdS3FZg8tI8pTjzCoBn7D2ULDRUAJ61ElV2Cxr3h9O0Ck45RZTscxo134b87Ljm07VNSo6ZFFdayadeQ58Zw8ykoFhtXmijoBgBavd5n4q80BOwgTaFBov+Lv/6gQM+vyccCJODx5jGit7XBKClB5q+R4D5f71+yJj9xrS8MpWprLiuBz++9dd7Pr9/1c+AzUTci1G4Xel27ZwH97shu7n7MFpZpAfaXuBkWUhjZQPoVK3oAZ3t+LqYlf9dzkggW4iGiRzOhpjnqIfZKZW34Y0mirb0UAvhD7CXrAAAIABJREFUsGieZwmeK2nbhJll7meytZFpV1fwLAe0Cv1L4NmO9SWPay4MbOpW1co6roWvzeK2fDy7uwEkKIRYpUKL4/oMTX8hk9vOQ/83IwBNggaqsHDjO1umUbC8hdFYmRbiL2d5tcOYjfeBPkQKj0MbMGSFGFHU+jfgNkn7qKbpONH9yB5Oexn07fuwp4X6lmqF70Kap3tZ6X45OKC+HLVXjLiDSMpQhq6XdrSzik14BLQFUq0APJPXmQC0CorbIAKyUsgU/pVv18jKOxW08LQ47QBwxksFzzPxi0K6qxyiYZlc+MHUKxgla3C+dU7z27XP1Ku9NWqs4L621o4z64WWzox4L7Rr/1NbdThx9gG3eXJIOaL2smtD+UoA6DsCZWHanxJgphhomQeaVhCpwh1/HFvVAw0Afcy0fQ8cdGWXmQBhKduw6yEeeO+yH6d9/fQ6ygMn6x7ZSkVyQZ/eet+sU7ETd+iU+A7Gz9HKzTIPzBYK1CoVUtze9VMJK/2llJahiGhYFCxX0rYr1bcrY6GNKasqRcMo9lkA55hwWOOAZ0lXUKZvOV+frbEfs5l2tFqbQOE9pDigKdq2on9ntsi/DOO8EE8xxanl6vjkOdsC2FZYoPHPHZy9g/p3VxlAq6K4jXkKe8+fcbHQPe4S50x4nk8CBFIvg5KQlY1a/zoOvRRdTsP7B5steKHTnwOz44AmiaYYa4TTAfxjLJB5NyvvPAX1vxC/K7SgYgXlbB33dt2Oo9ODmf8PgCGVVOciI1cpxW0cGmGe/q391KKcVTj3Z+0pZiRFM7C+X0sztwQWnhS3VcgRjhBH1PinMr3Z5hB3H1PfZqfwc4KvgLl6Re5t7D9wECh44pLC3jN89Z4KoKmJMg6aFiCjFzom2oW/G3NCV1HmPv3VvqN7ndDqYjPaQd7t/lX37//5lIrigBf3pBUjkRI3Tbp4AG30QIu69Dy5Zbvxzxw82+G2p+z0PBzSfa9O/Pa2le9sXh+tc4zCTb+PuWqfIT0HF1wBF6pLAmhXOw/L2B/7FoXoQzyMg9u/vGzXN7AleF+ZrsooGBZV3a4iIhYFzyI3dDRHNLjZ5JGupG1XUrfJ01yfXM/kxSXLJoS7owPaGmajplpwEPu1sjDXp7TnWo5NsxViV6XMJhD9DQkT/UG7l9/ZL39+2Q/+UTPwJK/ESxVeGW0BvTjXuqvcU3R3j6JcZzjTvgCLZX8RImf9AbRbDaXitgLn/LCT+kfhCv3iVhvWbqxo3nkmzMKlzAU3lkorrRQNUwb7CDO5iuvaBZ6WH3zGNo4fA6v5Oq1P6gx3TnuGd5Fz6wr2W4dSlpf3GOo/QRmzHyG2FKHfb9GL+7dgeuA2AGisW3Turk7h5LdwQjSMxMPqShFLfjMFy8gWsl3PFrcbxNP5RaydDxuS5Fek3t9ILfDCwm9SQ3GbFlfsyv4OhbVJXtb2DFT/nHq3PTUfJGNZjtes/A1spvaEpoyVT0131fytKi3rZvtPtkliDiOV25g2SuZf3i2lFQHZ9oPzmp/z9uH3uzNtLWuzpL6S4Kb79v/sGu8WAaCNFG4JpmUUWTyApjpSPSSod7U8ICv//I8HPIQY7E4UDGW20Y15XSgQ9r447utbf1+wfTPuWwU80++HnNCq85Cz2s2w2WxZMQDdKY1l9ELeQVXIumRFNvnYji92IE9lRHG7Ml2VBM0RCnfEI12Z71koc+N3AswCdEep20IsjN5HFbfpmTSEug1LjcyZmt/GuCISoGIUBiBLOduTtvO25oHcawCnb23MsdmU90J/I2kGn1e6MzTpmFYfbeV8rH2F3/sQgqHPV4TLR92D6urPOl3+a3tqn+7gfKhjRyDjJYidjFUVQJPr3+qx/zDUOvr3F6aFJrR0L/gRuxSbf8doeBBB/3ey9NRY8nrOFsVEwyAAuQ1U+Zs8zeY9BczD+eYJ4zEL/gMKtCq+OB30p6+Y7j1Na/vuOv7XzBzw157F2DmBdKDr+RST/bEKmM8H2PriO8PpJ5wMaaXnIgBapRhoJ+PODjgDAHFBBfDMeZlN025jG3Nns19z/49nhR5i7fxOlTgLSJ4kFLdZEMw9NYzkdhbml/+5zfdm84KuL2B2nprsidaQ70NvB7E2vYio7claoabieXpDmt/on1XFONe14bJdUgc/3gtNC6sE0EYqd2U8tIO5//X8wSP3O7H1hQBG9PdqS7AiVPTAoQuv2PmnrwQXSQq3BNKSwi2BqJEuIesVA9AZLRwZly0fNiOzhatvqqx40Bfe+eyYrwpXLy7aivZIz7mMhgs375yWPvGu/R4GsGwlAbS7SzrL6IGFRxEA7d/uZ9uXFrHQrpAAwBIUC4q2UNuOCIRVgmcCzRHgTEDbRu8NMc+RuOcIBTwCmsntHHmC9fE+i4MLjb1j13lr3Otw/G59L67Gaey/oQW9V/2csXDriOCYuzF6rqrr5E3F9QIAcbaQBysuGpz96e9UhxV8rEsPlD+BQ4CJFBqfinrV5TthWMLIK/e5TePn7++Z/5f87DbfmLvwb1fDANkoxkSlQobX8umqqEM1/jsAxJXN3QsWYL6TzWRlW0cd67RpL3IndPSUWGkx0iH9xAPw3OpKiOZRfb064zM9Idv9Wpv3xYYQAPpc4M45ANGWn7NUXYyNlRg7F2ttXlkk6v9bYTOocL+MQTVcjbnK/Ti2eIlVBK7TDincHvziiyE2VvEhC6xCckslADT5Kkq5sz0W9txMJUTDInqQD2BTMJ0NGljGZqwfwjLC7/PW/kwFdgqRYR3WirVNbidyPtOJhfWHOmdlqOQMFvrjLsaG2oqxP0OtR1q/4tEaYjIitdwCrKdnZxdq25Wpt4UrqsCorXfvmY2FjlfkFkJi9Mpq48q87Oshd6UXuLrWBGZDfr30qeO/vHrt50Xb8Ll4EbGaALTRAy00chweKHEvG3J5i56Zx5mhj9e7d2r4oL80tP3fxy69beM3JcVk5gwvAaLd6cx+/pMHz/JkOnrqYexhKF1LjwyW3tX6dpDSVYXLw2zHsmLmhweaPMYCPONlBMsEomPxzjJ9VTR11W6K21HPsxQNw6lwA8GzoCQugpjb9Q6bbRrudmSqDlPqML6QgZIvsbm1c0/VPvjjM3g+Xf6M2ag3vLeWL+hv/isEiC4akDb/c1nbpbx/WoY//3kch5yEv1l6M04HAJiJPyB55nn7Oz/6ljxxsh3bAqMu1HXbfZjIabTrUqFQe+APAm9eHEVZvPBtYC/c2sKd8aSmvR5DDP5Nx+zHXc73cQLQ2fr7Q9gcznaho5+B93M0xcxbvNNRPR7EIH8+GLLdkN3mfbEhJO18tmnCZaj/ffjV+oeOjG3AzL2JtX0JsYiROcuX39maZdjfwG9Q4bZ8oT3BZ9gDTNJ637BW1H/xf3vo4YpPWHBNu+hZknUbQfGfXN+l2dKf1x1dR+EEHHs9ixdNC2icz9U8nvO1Qw6JjPs7NvRg+cH/8hb+NgqMemFreIVtjm2t53TMVcp4Y+1Cwfw6e5KV+m/SZnXZxa/kaTtz2DxYm6HWrnisdtTnP8DAnJVfqP2oSJ0tX03r703q34UN90ID0E5ALHTPMS0vsNlt1XqhKWb4rYt+uPH7/2xYjeoaPc8kJFYbgDYKiQk6+cS3+h6/77GtLofnOyVxlxU7AxsfH7z49u1/lJNHfTcKN9nr85844LrsFq6hONESqazSQd9O60xM4/o/sCb/JOmdBXW2/csi5ltbIbbmRvBsi3qcq9C2o55o4XmmPM+Svg3QTJ8VMc9R2jZ53yMe54Yobgsv0Bq/rv8rI8z+Yi7bO9gU9rc4gCYA+kdYD587IX3BYnqOr63o5WrTZZ9n0BUUx2fhIg4rtoc1/eLBrvlvSe8hVfizrUMzC7IzX8XbY/Gy8mac+n8NpurkPp4F8+I7e4tv1AiM0hew022hAoDGSh+AnMwWGNw2aIuFDy5EvL8f3IVZPk/xrPbasioO/p07B+Wl6dnzuN12uKXtYmTAIPyIP6IH2Xu2MEC05QE0F/lL3Tb9bK1gPml1iELUebZhwg2wxXdYe86KdFXwmOtTWFHoUa336zG5av7ntPYsaH8f50cHWNhwiu7G/79ltvCF2r5TlseewVefFPAK71ssvGEwwKmVdwRUZR8O1Z+2uXo8oNvS5mLx7mbxPg+jvl/a7fbTtAEDNsT6vHBdPmsd+i/PDxxg6ZUqEivvxaC4l/3lfo8F7NTnraze55irC5lbG69d00YcWGwt5JnYrH+MzRqxA61eyNhsRp+fnnfbXsXtxnxYVjduDW1rQ73QroJ90nIm/XfgLdktPQdWtwkC9zP06dRfpy6c9dcKVNgIoOV7Yy5lMiDSO0T1k3HZsVRWI6Z2P2DwVV1m2p32lKiIenf4187ut+iOXet9FNOdEECfflev09t0zxiPwD+HANC9AaA7WhtAC8XtFSWsZEVpJF0VFLMJEBNgjgDkeNo2eaFlqiq8J9EwI3U7Cp5jitsEnmMgOjp0o2C6DgN5Y9gROs9jz/rQzYqaVVR45sGzfZBVATSaDBTBd+LHeZor451xUQ/cPD7Sne23vRz13tah+cm+lJdwG7+upZM/202bTwdesfLljn7ZaekF70AIbQgmrFUBNG1iS7HZvmZ/TxkOLBbuptqzseTofe0u55tAHL2qNDDZXW3u+2ixfyud8dWI/78iah/NfTLJV6GeAYjgvuhBvHk24s3jv57/MdIdKNCe4w7bOPybhdda8uRqr5QHt12SFizoidz1RB/unOTurMPXaTrn+nKbHvo/d+sPVxo/KAD0pvGFmK6kYm3dPueg4Gr8CeYI3qy1eJ2oobHCf7ijM3M65+MPPerQKcm+lOzORvTzOazn9Z8YGS/8/ffT9ayKe7TQtgtI0zrZFavD94UwQN5lJRUXs1YDs3Vd/xif7VSHzyf/Us5XQHvmfG3gwGVVxkzh3x7eXn+D5YRGW9nSoM6wmdoLbP2fF7OdffaFdsF/MU2RM8yqBSrnnH/PQu7jtMLmGO+RUnQ9z4GyxecYP1Y/5KLqFmOLfj46+S3EPYvwor2lcXrAugtM47XP6Ik2GwtdRVjspDl9hvQ9o91VMFzuRMJeWLT1715e+/Cb5/24EHBT5n6W3mf5uwSixgFMdZNK3DFRs06Dc5uf9W7/x5BzOSUnc2VbfH89ctjn00u3BCmmzAigqe5igz76yi6Dex6RfyXankYAOuOAbOZpn944T60J7oJTW73sjzJW/M0uGyJBYp5nAs7Su1xJ27bHQLWMe47kha4a9xwRDIt4oWOe55hkduXUMr2N09hOHg5Pda1a8+i43j8HXuNj2nI/X4Du2M+ym0GN78Ip7C02Z9G/xxk8cK+t65/WpnnBm+gFK8cIVcDb+XiwxHvrsBYLq2xiaQh+Vzw01+7JwAm5lRkAvBzj635vmX7X4QXziTGyW1mzc3Sex8NeB4A+yuIAGpaEf6+H9UnZDjZC4/YZUfvYBBahwbeEFeEf6zx8Ueu0BasT3Y2/xuz+o0fPwmndlRZuB8Ao/9imBa9wZ3/0a+nGUUc4HdqLFqdV/gmhvCs9zed9EN/vJPzHNrpmAJxeY1mbGdFJ+YBl6udr2S/vFovIf76jG+OOj7GodGzwKG2SG4D2rHGob9puZOV/Pqcd8kQVJV++fI5T3+m4TGO+WQDQ1mSQYD8Au/4VVvQLteEX/8iXLt0XAPoTdFfbJumyht+UnC5bENZ1iX3wYDClqqYegi3S2It/Pc7d4fOtC6A10uj4VHM4Jmkndl3Hp607DJsnHFrw7IZ3T5PcgWjPf6LOl2i3dPjI+A27Cnk+enwxHkrPJvnmxrupF06ue/M1dgfAs1qS+I3XB012pz0dQFPHmfVCx+eFlrHQzoLuaTnnzh9wU05bT2JhL+xA1iwtevupMcteQCZoY/5nowdainAlAtDSCy3q4ClwpF/5w7B7Mpu5U3K6tWtd+crZAxbd690WJEpiIg80O/i4Fh2HnNlhGujLzQSAPjiHedqkNdlAbdiNOd+5pnxVyZfFLVmAZwpPsjHmmcBxIrVtin0WlG26PuqBlsJhRsVt8jJHxdPqKRpGGxI/rPVDuit0+5naR+T5Zy/zYztpfvvHGMBdLLkZ1FgF1/QnbFuKbxzXvip99UN+dEaG3/kBemZow55d03wafR3CyfKbjrD/8sMzP92S6FtW8mPyQ34n9T8YAFbclmDMcPZKWSh43cCsj0jwL2FZzvs62/tbPhRktgtjPNGm6dYG3BVGlLNVON2a9JxnwRcXBUZP0bg2tQE3bMKPUl21r8N64OI2GR99U90XkTfUVzJqqmYD0LCmoJWO+NuVuhY8Lz3no6+oHWVbRh7t0OzP4y2yT1itENmFvCn8ek/LDLAtKuPNZU1JdZ5tbPMAZiuloLTi/obW/y+YLXSp1upVYqztVvhPs3oyOzxzjKXkAL32p85L0L+zWdhfqPUu3M2k8M8KHXq45blIYfUInoEVldBFyBHYI+ewoy5fJlhUn3++v263kwfaguNeSLHvwusW5vHMQdxzwtRD4Vd/vR+H+kgvWvsTTP4V5PnUvw8x/TzXKb2+pe/nt68bwuwaMS2suHGkA4si9PylbEqbV7CPiWmKUN1Lb+TNQ262DH2NvZk1C4ZBgBS3y3axye3v11TTD7Vmp8bVypJTrZF7TrZRenvN5IWWwmIxVe7hhfseMOTaLrcDMFJWlbh+47xoTflXD/f94u5AWZjCDGX6qngKN4FoWkCNFG5ZnypptS7/Ycg1Lbpngo6T/E3Ajr+83z46cPEjvp3VA+iCdq70CbN6z3Sl2bsRgM48JJe5W1HXWK1wXrEzuPmz239/pcd+mWe40x3NhOp2Fbq2xpwkGiZEwiKxzvQzoswdvTZOcVt4nnHsIRW3SUCMSr0Ut4U6In/Z5rFdOUGLiOFQedE3opuduQDgrOWJoA0HBjE2s/yNnUHv5AuyF+7mRVnMB2Yxf+581H2g1UaEiJRkbKGdBS443PPxH9XV7zd+XDO/n3+Gf+9tvTYA+sADGg4H/u/gjI9j1LLq6rnVN+pyAOh7cbpnRY8QbWi3YFRd39kzX4gpba0YNR2nUjdar98J57N1EEe6sIVnPm3+qi0EoAOlo+/A6dgNuMhiVFaS29I22jV9kiNj3oeSguvbNuY42KJnYdesRqskebAy2J77tvp2zGofd2AnHwJfMdbF8pyPom3nWnHswPT8gaCnc7SWryytrn7857thb8IL8e8F1msDMez059iWwFXasMLdWDtUXwGggwWTsCY+bEEATSTCzRoPXcGGX/66HPeBTz892O52f4jqN7Ngn5dj3Pzblpd3rda7d8IzUMGMfOP3B7AoQ0DPcoXW242A0P/SxvYQSvNinNy58RjY/PdQc6vla6f6+rDCTmXhP+/VCoft5rn13sRbB9yMDh2RNNx6BXYS1HP2kT/Azm45XUvoILBerdWr0T8NQMeD6ER5oaUnujKlFbzCWW3cGRd8PvDG3Hbp/WB04zdD3Fvk/3v24Ytv3LW2ghYVAtDGdFYyBjoeQNOIiQfQ9P3us+f3G9d1aLMLsJFJ+gnu1p9LlswZsuxJX2mQvOmyzlVyWdvdCH56sM9VOS3cRxGAzjo0l7laWg9A+72h7Z/P+OOZNZ9t3zF8UodrAaALBEAWADoCliPUbQNwpr8RmBbXRb3PUbo25X4WlG1B246krmqYaBjTwcb6MqQHJ56Z9tHfRhPykh+xq9xF1CGLGWnhLVys20IXTXBXjUGU9f+OD831+jKQ0kfrZy2zKMDzKlDhJg5Mm/+VMXYvvp4/8KNbaH7nQjxh69G0ON+Ac5eJ+6ctQP1qL5u8o0frDu0V0BxSoqtQXQ2jMfTl+HkH2+h9sHPnhb7CQma76IbRd2F2XV17y5J3BY0VDJ6dcEZc29y5+XlN+yahJ0jWSOSCLh2NlCfWo3Dj8GU7WKxT07K3zjG2o3zrmFNh6p5E3ZEq1FIFaxF/we3ada2Wu5iyQyQsHNoLbFPeE+jzMy1V+4jg1mZsay9nbYOg4O7uPY+NmxV3HchsOnmg8yzVBpLU1vlH2LFcpPW8cXW1z2DOHCfrEroYY+weXJP0/UstfbYL83gGs22/FwcAMWDEFy3qh4WYBBitdXDEwZSy2V616fql2uDB1Y/7wkKb3vtfj6FtVsx6sQNbxKvt+g8vaOPGxbIU8GkbToAtfR19nhKx3BrGCdKysZdYyHWZVtgi4SFR0W28A/Z+/8M9rMhYICfdX44gOyFrmvaLpWzIHlaZfwKApkdmjIOOB9Fk4GUe5ipeYPzdCKKd/Sd37nHMtH0LnWn23U4pA77wjqeO+fKK9V8VF+FzEkDHU7irA9DGOGgRfz3q7l6HHX5xpzsgdJX0wOIN3xR9+uTRXz0f9IYJQMdTuGMU9NOm9Tilfa/s/6ONYtZhuczZvMZ02UmfOsGKcOn3L6177f2rVyztfGBO86MmdbrOnWbPjwDnaJoq6XGuAqCj4Dma3goK7BGlbfGSQmEJwLMYaZF4aHNFgLkV2JCcc7pz7rcYpVVoQi/5j+1j4w54cYUasUWKUI/9HfFiZ/1217yvAXYSilIsiYDPeXAbIezBSoWvRzdftN6dMV8KnlVXu1/58W2C/vBCtMFyyqxIsLrUFg6f1i29UoG4pl7e5D9mvyC3fxBmto6JdBxS94SQQ9bGnvD7fFN7ZkeEuIiGu82fcT/G2SWpq1fCby7FYdc93OW9r4W2e8x8/CcwUxz+stH3Y1ZPthSdGPlMAW7uK/baZrWJ5k6Wda/YMnoi2DWzUXcLxSXyEGzq3HDQf1l6m09EqqTqCv/h6AzWrNm/YYTHW2vs8O2Ihb+dlRY9oXWrKla427hZOb0f6o+DU806z0Cj+FXKVw3V8/1u/K7GZ7Ci0KVvzr9G47bbsaZZg/FCMcO6TgJWjzBedoc24gZK2RYrfMmSIxAa8C7+YJ2DI3DMcVK90B6GyvmQIdUypYTNLPzMofdu82/Mk7MsNe45K8F684BtxUbE4Fb15PLb145ndtt/UF/rHLJwOIw0/h5U8C/QCiOK24nKzim8C3cKD7TVWCIUt/0X7Pc5eVPZknjquaXGxh5QGdNb/T2krTIemgCr9PwaVbDpJEy+jEJisfeXfD34wta9s4/DAldlYYAXNvDihOUX//LOlk24hxkALcGSrAsZEZELml49jm/eZvyzhzyUCiGx1Yt3zH16zLJXQUanA4BEAFrU/ahJ7fseOLLVLVgkPQJAN7MKgIZvJcSCf3yyde5rZ307z7cr7Ot1ZEG7oWd2uN6dbs+N5Hc2ep6N6ttR77SIkyYaNwaKBNBG2nbDPc+EltdCNOzyM9LnvxsPnql/X/aOOgTxkx9gUbTKKScli12LTNqXveVeMPd1uECrswtL+ZFteQBpQSyUigWTP2zXtFlrXO/fOq6Guss2/VwxqmNIsxGFu7OV7J8wEDb2KQtUnL5PNfHb8fUtAR19p1+HEjcbbB0wJ/L4fhDSKy7tkf7fWEqWP6Bend3e9hAWf+t4U1BRO+Nf2HzeE/LyFkJ1vvbC+flOf+lG5ELnk6zT57Q28ecDzHtDdlzoBR2sBLeOPEdn9gfROoswFUTc89daKHSRq+2HInaypgLl82yWkfcMmnJybdcm8d+9OBV6jLUpnqLFKf0nqgNfOX0wqE1z8W9ZSaxjjd1KMcO4YDLreeOnNbF26CZ83kNuJHFHW0UIhjUANOcAz+x9FvZdrB1zbRW9CBI0YIsXHwUP9Juor1UOLUj9+Q8I154Bxe2vaxsHfM5yp16Q9Rza+K/ark3Sv9MeMQgb/hTbqV+vnbtvafz38jvWnoPNFdgi3CoAmkzgl0z3n6Pdss9vNfXTjkLeC1vAJdi3WejABVtKnW1DI65GrucXkvSc/9Ff808F0DVRuasD0ILafcDENh1OeviAGfBCx4Eazt+/euUVX85eTQsNeZqNcdD0nv5m9EAbATTVpwqAzmjjzrxk6eA7s1t5Dkn2CP3jky1v/efkr98OB0QbqgXQvYbktzn64s73wKObl9UvT3PmWySUBWZk/Xc7l7wy8dtXileVk+EOHTi6eecjJrS71pXmyI0XDBP5nQWolp7nSg80UbUpZpq8zxHqdpSy3TDRMNpmlKNjr2zv9j49LEHqIXrmrwWP7c9DdoBrrXmyx0Ci78PiXKpr/Po3nXOfqAk802eXVRzbSdfsUMnVoCBujZIB4TCgghu6eubea6ZGy31HdnHxdKTZYB3MXJ+Ma2R8CYbhfF+g4gzpta3tuzfyvul+X6unMJbGCiyY4kIxWkBGXyMH3ukdPPP/MlYHHmjPNl/GY6jr2SmuZuzr7ZisbugUZGTOnYh5YCoVCBShXYHS8ifAYCA6sRXWWvIiLsTp4qS0vAWr4/uWoqLLN4++0G5nd6O6yEmY8iJoz3ZuP8vZ8j0SeKq18OKzc1l54HmMneNqvTg5F9Cm/A2W6b1Iy357t1RniarAf51xJAJ73sO/WeEZEPm8GP15rdbr+qfMdBl/7b40lu+aioZfhetTbmsErNDYl1rYP1475up1u497roWXLBmJCfoK/s0ahxacbcHB/STWv//ceMXthGPmoT/cvE34RTynU8w8oya/BgpysPCfa7p7ojau8+bd+pzs4e3rL8DogNCcBcYIjXKOtGy67TTt1rZLauufnYX8YIzvz9AKqxy4UJX9YZ0VFmjsrr3pqmp7go3z71ZY1BunJebuIj3Q1QmKGUGsBNLkVq1U6HYw53kL+o/vOLDgLGykqiwOix/+69b51/6yHNdLwCzjoOMBdK1K3LiH++IvB13Q9sBcoqIl9Tn9OnfzKy+NW/5BOBwD/RJEy5+it3Nbu9JPn9V7ujvb3iObAHRe6gE0pRSDCNqKdy754fm/FxZtk8/isFNbdxs4ru11To8tRwiGGTzQEY8Aw1qHAAAgAElEQVR0ZcwziYmRSjcJhcV+EoAmbjaQi01IbUd8SvUTDeMQqGB3Oz3eu8bVQAV9sWLUEQ5mewvflXqakAY2gs7uKisrvuvc5kt2O02On35Lfcd05cz5Pv6+r7mp2bRX0cTOAWhzMT67s3vu5bV5Uag23/tGdcdIoFhES6Q2kfSUiAADf09ze8/qrJnzhv6B2FC7z/YwBuw5+LAFTvz5LzZQmzulzSUPf5WycWPfdGdBqzlwDE1s2lFh4u7YJdlgrdNg+WyMP+fJmnuOmbEjnhD63Fdig1q0oBMn1YYnaJmOCnwT0ILnZGZ++HOiNhCA9m8bdSlaOhOfT70yLnANltuntoaDV8ZTzat7cnzd2HxmcwFIsGNNPN2mvYSOyPW0UhZKH6d1fojSEZoq/JeZEFdib1viGdBOxW//iFXop2qDrq/V7otx/35hup7ebCYIyJNhb1ItnkdP4SeN6xdoIy77MtEDKET88JQRI47TdJ0AaOoPLXRYHL/rDVsem1id4nZ8O/gzyAOdFXgF4/4EU4OsKS+KHFgsB3PkLO3UHr8m+iqRdmvapkuRju4+/HuqD1mI9kyshEvZD0vf0l6vjNNO3E1cK7mFHR6ys49gR63B1OHIr83YU1imbigo1BKms2zKR/5PvXeqF/Vk97sE0PS9kjodT+WWcdAxOjWulRRuAar3HdOy9dhnDpzmyXJ0MlLzfnp74/3wen4Mn20iAE3gUwpxmVLiPvWZPkceOL79zdiAJVFkgfMVb2968eWJ3y6ItqPaGGh4KuwT7+p1XrN9Mo7PHpBvc+QksZoJrTLnZVv9f7950Q9P/j5vm6TSCzbAEWe07XXYyW2uc3ls2UIwzKi2HfM8U67nuHRVUc+zjTzP5HUWoFnmfcadowHPZuOesZoHEEf2hssTvnSc9iHFy1dbXqoYeaRds72BL0m1mAw23/rboZB/8gSTlOGl/uP2BTWOvCgpjx+m1ZlOweCBpqSk8/Zxbz6pNgEoeig/+Uf3BIizRDoZagMZIbnTwDh6U/eG/69bNbmf4wfVZ38P9XRsnfEQxlKKATRFAbBN2GNdt48n85XEqYiOztgWcD2F605L9gIR/32UfMUDC+ggP6LGnwSANk0r5+hzf0EGYvyEVyiVay15cv9gNn65J3NetUBOAOjto69Cv09DdVOrCEk0Cd0dcjD3vazVRtCBF5rKYco3jW3OuPMl1H94SscOwbYwrE5F2x34OUbrNSUheEu4jP0yfQy2J6/jOaT8GfByB9NKXa+xL4pO1worRbdq6lvkgU5nOwP3w3ZOwqhPJYCmpwDNC+0qbfhkrKOJCweAZkceebJusz2HK5KuOVOlVrQzrEgL27wZT7IfX5mMPjfHdnltaRqzF7yBBo9K6biPZJj5FXbzAqPidnydBIC+Y/018FLMSH2ucKR40qBPEGh9j5lcyVT37VPYEIcTudytwBJB3DZ6c77Tx87NmqGR02hvSVIPpHJRT1ITd/sa2WYJoCV92ijkJUF0fG5o6ZV2jH/5oOH7Hd/6StBsYovcuq+KX3py5JcvhstBfq70QhvfVwegZR2kmJkA7P0ubN99zN37P2Bz2uiUKynPCtZP/+mV9c+/eu73n9QGoKlOx1zScVDvo5pfmz2wwOXITimA5v6yYNFnM39/etE9f69E3SRlXlDph1/Y8YC+Y1pd73LbsmKpqqJAOpITujL2WdC2yQMtwHMEOIu0VQ31PEfSJ33Kde85E9MXrq9tArwSHHM0TvFfg72G8zR1BYOxIkPjZ41wzX3DrPdtiX90b+S6eg99ltL4YZo05EqTINrJ+XLN5x3R2UQc689oA1YmAtAppdBTG8jIGI/pcTjxSoXHe15vE2JWNHKWruuf1rpFAYlDEZ04RSf+QoDOiw3ILWs3eR8fBsXtRKN6Gz8+S68IP4d5d1LqRj2+GbX1wIo4qdaYuwAEc9JyPrjIbJ3Woc8LsvNfBmPl+GTZ793rRoL5WhEYlTe5sxaQyFC1G3K6sGLLqOvtNlshmpw6QQvh9Xfi0CINMZRsFmu9cappAL3lXy3RwlcYtw01+5ya5Low1kJfa+wCsregPsdpvW+sNY5V1oP/NO0kLD7wJmqpo3TRkYsPi98uD857bS/ailqcZVRQrqnP+Id3ZzB72mzc4gxclyoATS0oxcp9Kzuq+SOaVr1XUQDoo446DTHQRFFPHfOCdgc+PPLSrDCoxI/ZTul+mRn6Nj0L/v7GdB4ofQdvRzTJeDZzUxJB5WwH5uxV2ik9SBys2iLizqdvuAnXk9BcqsaI2JEFdM9m3Z1+aPr16bXuyURfY0O261Y2HKfx1N+pPXCJpKv6Fkb9JHieTdXfzKPce425HkgKKDNXlaRdJdtspHEbvdDVKXJLME0/HXnd0jMv/GzgHZkFrgMjyApZ11d7Fz42aOk95dv9tDGUAM4IoOlv5NE1eqDpo/FecFo43S0PyMo7/6MBD3hyHPskS4QGhk3/7j/rnnrzoh8/NwOgewzKbT3qyq735Q4uyE0ZgIYRDEOJ6Jvn1r74wTW/LAv7YgcYUswtOPKKzn0PHtnyBqfHnkngOJK6KpKmiujbBKLJM02e5ljMc5S2XSX2OY62TQ/PrPcZpvcnFgqceXrmx9+bGe2v+0aO1JkNcVmpU2Olk6R8xr22MJtwRPrc980C6EWBYw6whR0Uv93RTFub4hqalIQCqA3yvUvjf+th/9Au6TWr+VJ9vi0bc4DTwT7B8EpZblBZbzJKVYw1Z//xeLQL22jvl5vpu3W8f1rQVzAHN5mA61MFoH3oy8cz3MEprbSPvNXVewcfmR3y257HkVXq6IiEIGGpXbDUkX6HYeTskfScuabzrBIVPT+z5asw76PjH5+ZZ9Yo12isAvnap7qyih7StGUVNd2TALRvyygwnmwkDJka8EaHFdAUcuhpWBRtAfwyjbUKTq8p7ZOxTXz1ya2Zy019DrG8FBUdi4gPEikBRN5o2gacBByndatZubpKG1ZMPxULEbzoqUvvwwNoQzGsZ9hG25tn2JHbJ2maSW/oZ7Mz4RN7HBCJbE1q9piclWMozbbpFVMhGlatrYnMbG4LL106AfPkSfyaGq8/gecgVqpdWWA1O0KwNg/bTtn3atMA+vkfMliG5z3c5sgUjXrqSLLvt9oKetyvDdNqZIxEAPT6W4FFb00lgA6EPRgoueudfvshmSbzJROALpnKRmF5eAODOzXjJfqQ8f1/QzD3jPw7tFrjtlM2LvbgL06NcUtthxoBdCIQHZ/WijYSRvAc80KPeaD3oYf9X4cp8GgKIYGKosBvT41ZduOmb0spRYKkbEsQJwG1BNBGT0C8ErfIBe3wsLTJS4+4vHnP7DEALkk5pYNhC3/99Jon371sxWIzADqntSvjzPv3v7v58Gad7JlAoykoelgP/Dpvy3uo8ydlm/y0WEoRtxiAPvGGfQ7tc3Srm5wuLZM80LG8z0TfJm8zgelYqqqox1nmezYoblPz6hP3TJ59LDBnveuZ+3JtAlyyC1/zjR6NPe3L+D0lwiY04EhiEkfylAvxtEHuD+YnUgtP9Mg/9448yGG34YRWS5kAlxQvkIOSVjpM7u1hW/CYbq7aFX2/C4w60M5tn+KEN2W5QaXxiZ9YoBM/7XAVXdK+FlAkn40A0IH8JzWujSd2bLKnKTYdIUyn96CmfEmnjA8pvKLaUlQ0PCec7vkP6pkaISh8sVOIhlVxn9H8fdCTM5eEkUwVzo9L95eKPKcjyWyY+lAjXgQ7hXym/GU/812THU0RVtPtKf/29RcdB7q0PgXVTT6dSIBnhNcI8EzLMFKcIUEPWxy6WxtXfd5kY5v42vFtmMP2Gu40sBG70vytgAuYH8DZ1wJVIOI/X4d19Hit9w0/mL0J//WusSwcfgkLTWq0CkJwJe6C9fSTmbChRQCWwy+5EC0jmFdr4QDQekgH20Ebl4pxj+8M4jDobSRhv1Abc2O1uZNlQwSAXrx4Itr3BPo8+cwL6lUE1LISLPMIWsDBIerPH7Cd0uN60wD6tRWZ3OZ6HxNoaK0PqGku8KPPn7fZXddpJ3WuNUuBANDTNkxFY29OBYCmLg/rDlau52Nj5lzj87FDW5ukPxOA3jkVc5qxV1PI1KEmFOM/lz10G3u5EMcuTfNY9961ph5I+qJukcdRnRda0rhlaitjWqt4EO0AwHVe/t2w6/I7ZxBtxhbyhYveuvjHK354aQNRKQgoG4FcTQCa6kPfafxe4YU+4aHegw6Z1PEWUIiTctIFwxb68vHVcz64ZuVStEB6zOVPCf7lY9TsbuY4+8E+V3Qc22aoPcOR9I058hGHNn5fsuylCV+/vGu1n4DebuAZfwuMva17/95HNp/i8NgyKgXDIuCZvNBE10bObZHnuVJxW8Y6S/XtaLPrGPdMn4IAkQ+e7IHjXR/UmopFdu6rvjEEIMgTkRKhCuKNi9gBDVQ4Hh47wL3gI7MAellgzMFQhHwHA7t9Kua8OIGK273RBHJq3BsK8dO7ps8DvbzmDeH3gZEHabr9v2hDSlJVSIOT0EjDW6J5vJdBRCwhDTq+zzcCzFUE9H9jOzwuFQAae+9FCKS/uKt77oraxsPfxUNzM9IykIZDI89tcgt1Tkw0rMpX0wblXk/2B9eZrZAA0CX6m5hAx8QNRbO3qP91Eajzi6+iYkxuq09XmbkRoKotcNGYW7mNg1qZCgAN2AyPkF1yRjgBaDaFLXnpfkCxalPmGdsGEbG2OA19HX3e30ybG/Ua4UXEWXp5G7I09Mjp3HQNXsdpvW6uddzLuvAVd47HIpT8/LhUf4xyXkJBO6L+VCUSLXjMNvzSS0wD6HdnZfGMjKfx2RTF/rv+DunsZNfR55tievHXXrOztm3PwN7n8ZQAohC2naUZTAtEVyyO9H6ado/t5O6kf2Pu0IIAtN1Jqc+OaNQxbepmOJYN2FayMB+oTexmSsBKAOg7101DfNwN+IqkOIdi84uGOfjX3rAAzzTOV9l97LDsGZo5lXwYx6Kp7GRUmvZmyWfqUDyRzryQmrs9ZzN7QHtCI0fR3pKCHvinAmjqamq7bL/0ABtBbHUgWu5rhad62E1deg69ocedoAQ3Q7BQ8IsH/7r2wxt+o9Nm2nDFe5+NQDTeMCYE0O0Oy2o26aPBT0A9Oik0Ul3noWWP/f3ovOt+/ioKoI113g1Ak/E7/uauR/W9suvFjkwcKSSx0O6k+G/vihdO+vLfW36tIK+/sb9lGjHxt9On9xjYa1iLW/GcMmx4ghEQHaFxE2COAGiD51nQtwk8GsCzgattnrYdGWR4uOVaSB84LnOeqUWduvEV/6gTUKMXAPOSDqDJ5U0vmhjYQJXxEB87OHPeh+JXE2UxclijT9+GB72dicsb9RKamLQVMa7KtPmjwYmDjDDeX7VmmfexYcNqFib60Xt0XwyQT/EEkx6DLttQnYEmKvRad9mVSIFmGkD7Avxp3O9U7IiTd9BFgBQvj41f3MI99/HaDi1oIBQDQAfT0rE5sZHnNnkF9YQyuFDcpjobC+pNKaDudmd/QLltTZXNm4/OyElzvYXP0gFr8tbaKBDCLnFRSdg7qkWLhXSwWGvBuLAFto6+DVvbm8h9WusHGvMC1NmhAzzzKg5AGts3stYvgn5uMnXYdgBoKBijtw9vzOrVei/hRUQ4pJcIN9J5D/DD+d/YFyAG+qafa71H9AL+y4x/YY9OADp58xRfhk05uEaoexlhgthwpeD/R+wjLjUdusAXA0D7M59F20nDIHnjntoAy8+dbZfbPQXHav36mQNEANDh1q2RVUV7DLdIHiCiMUOMBQLPPlqdYl0FRWVtFjul2234aWq95U/9msVztXm4ySCz46xRrqPa+WE1N7k/t13TYZjZe0ZjoO/E9dfjlVQArYPlUhHOwWYxFr78B2TE+uXO1GplK1D7yANddCs7Fc6WFw2T3WzTG+O6AEbFM98xdsmwwpqp8o3xZXvvUX0PJNW4WexBGL3Q9F7GIcufMqWVFBSTbEqjSrfwQp/3ycAz2vbNO4fs368Ltt77won/o5NAqV4tQZ1RhZveC/MZ7RPj9xtTacG/yzw3rR3xQEa+m/LpNvnzQqBfcMns1bPn37Dy62oo3EaDLup94AmtOp3w1IHTXZmOpAKN0i3+1QtuXvns9y9sXI16xIPnKnm4z7iv1+Beg5tNdbi0DEHhJrXtmOe5EkQ3rmhY5OmK+FWNlWGtHAQPtGkqX6oANKmokMuVJkJ0wFVoWnhCf9f8d80AIGrz4gAAtJ58AC3Fwgx1l2YHvi2O6EqRVuWpzdt2XD6gfc0xoakC0FRBghE17575o2G3flU3bT556Wot5IH2A0ADJI2NPtpaP9MoF8BaZMPaZXG90JVZfqcZMag1OwflpXlyaXOSVABdRXF798aHsXGalZY992az/UIAOjfD9RasfHIBdPToFpvURR49OFJrVX28ubEtUQBdCDuFQ4IkAmjh9XcL8AzAYKxS3QH0+pPbQcCKFKyTC6BDpLgNz3PYcNZJ3kMdANoZHKN1v+UXs+MmJQAaz4AUtxl5nwnUGQA0HF4PacMvvcJ0/VMEoDkxFxztGLdnLbf7g8dqw4dbG0BHFLdxYJEez2IO8LA+0zZu38I6AegchhCrJIYuCMYFxsoWN9fK7J9pU9odZXqMkAd6xsbpWJKJ0ZM0AE1VrghnswCv1OWlbTtsX/+8Qq1W6jm1T4iITWXE5KJDrmSHuoRR1w/L/ezMdiY95mafyd7r6t4DTQ7I6l6lpH7C6IGOB9FGAG1U5Y7FQKOmwgu9/yltWpz67z4POdIcbTetKHnl8cO/mBMKxQC0pBQnonAnAtDS8017aEHjvuTrIy5p3Tv7RFjZJj+RJgC9+JHVjyy4ceVyEwCaHpa9w4DcgnPe63ePK9OJwK9kFHD7vPrOz+787clFD676JVpPY+owKdxGP8X7cx/bf2iP/vl3kAc6QtuOCocZ4p5jYmFCcTvqfRY/aT8RGSp18TyLzqncipSFtdDACe4FP5rtoVf9I0+EmixRWZOWm5IGHOXMMq4KaHnAxsMXrfXMf24ceeJMlCXeYw/FKQXlMk1aDmUJPBO7zrjXo2m/OxjvjfXvK7t75/EdtcU1njj/GBjdl+lChVtoHCSjyDYkOACo+vW6Pjuc9vvV3bQ/TQHoHwDmsnKdz2AsEa0yaRsWFyxcpogn1p8t9ZVfasYbKgB0Ws5LeE7Jy+VL6arwcsZEw+KfNsfGRZ+ZljMf8cHmCkef+9Kc78CzlbyUSmJTixdRcRlfAgB9TJ0A9I4xU+GJJFplcjzQ5PUXitue3UMhicIdtt/M2ne537SA1frTAaDZG2h8P3NPqYFXCW8/uorAc4jMRNyWirPV+OMYbb8bKDOEqcJ/uRPiW47nI1n3klAIPPvwVRT3TNnC4+QKsWF/0D7ikivN1oQvfiqL+8qfx31IBDBJe0xwi+yt0G1E1LN/awsFjtGGDdtups6Cwt2u3dk654+iz5PjgaZx40N/l2aKuP+4EsA/T4cK9+2mAfS78ECH7PPxAJMX+0872i049CpDrL/O/gsAbdrORSjc62diQ3VNstYjUtz26xnMx2meVvY5/vwLK2f982dpxGKstQgRsUJ2GlrwPD6bTABNR1tf4ST3XChum2a01NqgvRfUuweSZNzqXb+m/qDRCy33rNIDbaRUGwG00QNNk4dCtmxnvNJ3RPdRLa/3bgl8/cChC2/zbQ8RcDN6oc0CaAncZRina8yDvQf2m9RhClJmNblkPtf14OKHVj+84OafvzELoNsdlpc7aX6/e5wZDuTtaPqCWHP/10+vfX7+lF+/NKQMiwmGoQbyPYEL8f7Cp/sM63pY/nRQtzPghY7StuGFjgJo4XmWqtsEmmMgmrYA9QPPMi5A9IjGSsPB0KAJmeYB9Mvlx55kE7FwyQHQNPAIPCdQUQm7uX5XjodPNevxTAWAJs95dbt+LHql8EAXOpk2CbTybJ2Fh3TzzP+rptH6E2jo3A4RsSQBaBplUjW89lnEHwm7f7umLgA6J8/1DJSkkwagIzR0ztPCGnfq/Ase0M9IL5hP+hA1lqQDaOyCXFHRsOoXRFD/OZvuzpl7a231l//OOQB0iQDQ5Jlp+rVW0Iijqw5+IH3WN06HfbiW9445zwpRuAlAcwBo4c5r4oL6RhS3PdjOJsSKAcbd09nvq+7Uagm3iPU5AWgbfxN3PqyJax+5PSluV0BxO0g6gwnOpXS2mfn5GK3vjd+YrU9SATSB5yDqvROWh4Ssdi/AlRwA+lLT4nk75j2UnefSnksegIaP3AbhNicOMWgh120/23yeEdrRB2800+dJB9A0TwPY3kE0TKPxs9uhCw9gyzGNndJjWt0AtAYAzZIDoGlnuwNtKMKKKmjm2ifazW2PNtPfdE0EQG8EgOZJAdAEnkNguHh12uHsNs5XFpWzgV1MAuhCjLYrbwWAtrPnkgigKR/henzfOIBn0znlzT6PvdfVrweaflGvX72S+SmjF1paMyE/iZfwMEd/xoNoCXQjQDuNOW7+Y8T9NpeW9djgpZO3/1ZGKUOMIlxGAC3OrcmOGBoq8VY8gHZ37J/b7KwPDn/QneFockEmUIeCix8EgL6lRgBt9JzbCUCfO7/f3a4MB6mnNGmBH4ht+6Z4xxsX/zBjwwrvlmgfx4PnmOeZliq8gpNfOPiorofkziIKt0hZZYh7jnieoy/peSZAHTteqTuAlgMpNsEAoBHGN3Cce95PZjvoJe/IEyFslhQPNNWTtoBVIrGiFSXNCgChtypKHecMav5eqZn6L4QH2mm3wwOtJcUDLRKn41WdQSMAjQXohGwH64uDoalhXRveLf2DZTW15ccAYqC5i1S4kxKaUJ3idsI66gDQGwCgu9XBA53nfBqH56dGbZuZx1jvaySVHj/D7jDf7tK14lDI/6/MvNpTuEUo3PBAsyR4oGkHRN5nbAhrXgzrAaDhgfanOd+GISHPTNOutXHgmR4cPFu/hfzsyIwO75kDEpEYaFC4NYrzbnoArdvR92nC8xxH3ZbjLsRCGY8zv/sardvDppgWnAC0Bg+0lgQPtFDcxoac8j1XR+oIwavlt52oHXrtQrOTSQBoDg80fKpmP1Pv6zDueTGsfsDAlap6M5y5sQfswy+52ux3CA+0v+I52M0Tm3zc4wu4DebZCamNqO4dhB9XayWuUdqYvqZo8wSgwy1bnq3Z7Y9GlxGzTa3fdXRgUZLNNChuJzQLvB4AOhIDnRwATbZmF8bLZld03tYTQE/fOANP79pkrEch7hSiYRH5j6qmGLVfgWkwEMDUlACaANCFbDzIGjgkSoKdjIyyYtT83KzbSJjVXFx8/Qbn3k/VpQeadlGvS01Se63kLRm90IlioY3g1gigBfg9cU7vQw84pd0V71298trvnltHqVoIJMcrWdPviQA01cHo9ZaYwIUpmnb1yiNvzu+YPrSpF6T6AOg2fbNzJ33Y/253Jh0BN12hRKylv5Wy7V/t3L7g/r/u3PCbANC1gme65qrXDzmq00E59yDuWeSBhqp5RG3bKBwWBc9kXyMUburtuoNn+SCr9EQ9AHSyYqCpvoQQiSeeyCDgb7pb4z87XPrIA7TaPYjU7mSKiNUGnqk+BKDDQT6mmS34Z8jmegucs4f38cx/qaaY7p8Dxxwc0h2gcDe9iFidwDM1qI4AmmKgkyUiVjWGG/4tzv6dGWR9cIB0jzt7PlKb1VyKOUTE/JmkcNrkMdB27JxINKx2TnvdAXRSRcSkwoaha3FMuMmlp52ktXrlq9r6XMwRAGjf5tGFmj0JMdDYfVK6KkDoGqqGqPRA3nzGCyZqnQvNedGTJSImvIiwmkTdTrApjzUqpAWY13GB1v/qZ808A/EckiUihp0IL6XY7WqAXKTC9QDQyRMR4xp4R46OmMBohzzxDtmL+M6ssx0n9n7fTJ8LAJ0sETGSsKR0VQEJPhPUsP4AuulFxGjcl8FaEnWb1MMjpZ4e6PXT8cyaPAY6jHOo8nAezs2rOWIHgM5NYwO06zVTzgEC0JcBQGML+WySPNClCKuZmaexmVrh3nRVZuZ0sq7ZC6AjPW30QtN76Q2WgDbeC02/R+jblS+bM5s5Ll409II1y3b8750LfyLKlqRwy5RW8ncC1vF52+IBtFT7FnHQZ889dGzXYS0ugKe0ST0DEQr3348suPmX6mKgjfUWdW5zIAD0xwDQWU0HoIm/UrHex4q+KmL+XcHtH81ePXX9z2VGAL1b3DPqFgPX17532PBOfbLvg/c5q5K2HQXRwttMcc+EmhsOnquJX61zDPTLvtHHg4b5YlOrcJOcRtWooDjzo3Gfh7M/3TZ+Rm+XORXxRd7RfaFSSXmgm1SFO0ITNgWASoEQxuzvmbfo78DoUzXO24XW8Ue7datehOsHAGhNJxXupk1jRUYkkee/5kWgbhTuiIiY/hSex9imVOEmgyAF0CJGlUNmht+cRZoQYeb35MybXdviFlHhzoCImDaqtmsb8u9IA8I8ABHmDCrFQPMZaTnzbjH7nRERMeeb8PoTtbFp1lra0Mq4ZyOfieYEtxc5w+7LWevXXjQj/ifSWE0eA4o6vwkMy6aL7UM97QDPDniFau4WbBYrmn3P/M1O1npNWWOm35OSxkp4+3HcWAFyDcTPqi/wFIVZUN/lmmUbeMVtplMS/Yw0VqyJ01hRjPzuituJmlJnCjenNFbp6c9gQT25yca9GPbYGjkJPCOyzShOEnaU2IqzC7UTe91vasxEAPSZeD6P4/qmi4Gm+HIIhpFwWDWMC1ndAGz0nbZTu99h1tvIkcYKqUXm4XODzbS5XtfQuPdhd7MJ4F8wFmIF59PsU8RAk1iiqRLJA73uTngymkyFW5jGmOI2BXhVY4LrCKApBroYMdAA0E0bA42FExYkiNfjXmQjaKjHtvAAACAASURBVFOolZvq3L0XJa0HmmZRT1r1G/WLpBfaCKCN8dCSzi2BczyAFp8bckOXfboPb7H/k8OX0emnTPtk9EJL8FwThVsCdOlccw+9qWufI2/oPsPu0oB36iplZb6fSERsEVS4P6xehTshgD734wF3ebIcTULXJfAc2BVk2xfuYOFSsPpC+o6PHvn71nUry8jLL0HybrRtw78Fb5p/+PD2vTMfQhx5lkxbRV7oSNxzFEBHD1Qb4nmuBjzTAyjjtiBUuD80rcL9qm/kcZpmfxHNp4xSTVIIuJHids0ggpc4OXsAMcSf9kmb94WZiizzjjlYt+sA0LYmCzugvqb6m+E5Yi0ChVv/f/auAzyqYm3PnK2phBqqgoACAhbQK02qQApWiBRBsaBSBDtSozSxcrHitaIUwQ4JTQxIURRFBFGkiUgLJSF165n//c7mxM2ym50tgPf+DM8+m5A5c2a+M2dm3q+8X5/WMcvWCtHFuMcWe5vBav6sEQ8cH0p5oAFCyIWbAqfOSNFdnYNbQH1vDxIxizyJ2NnKA60vWHpvIXenyvkEc0nJh7GmmE7muCMfIjS30ryVJ0WPKi67hQD0mckDrcXeety2Ma8lSxgkYlBaOArFR7gFkaFFf6+tBDzToLCy7TK7Yp9nh3a/zdtWLnOqXwagJ2K9BdP4GQLQGng2g3GbSMOCiATLPmKLVzN7zSf4JZOk1k1xrH9d5jQsxnDaSz7Y0KppvmOY5SXY6rwZt/22orFwH2GnrG+xk/kzeJ9MqQOw2DHjVsgfoTuSup3QRqApXDyM2wD/GuN2pYW239BIxACg1di4N7GPEuN/0BsE64C/v3sYt2H9N2Bp9jkOwYV7H8+vMptf32KWTNuaBbpu3dvQ0TmoX5lGRKY5/3Vo3pRgtypCyqrg/i5IY8Wms1BIxM50Hmg9ROQwLM8lp7lBE4AOnURs6sEpEAWFi4S+/Uk8CYp7tqnxoCDwQ+7nfX0YAPossXCTv8JXNsFuq53JcyWGfL7KWZbAGVnczvIYonU7HUBTe7oF2jsuWbdCe39XsEDTdSYTM1x55wW1Nr3z51Fs/wQ2va3Q+s++Ltz6vb0Bu26BpgXdUqNZbNI9K9tPi69laXUmAbSWB/rVfa9kP77juwAkYqcB6OTWiVWGrdYA9BmxNjqLAZ7XnmSOkw7N9Rpu5idWvLx/3B9bT+kAOhB41q3Srok57XvUuyT+FVifE4lnRHPfJjdufDxWZx1Il02nst9DmVwBo8i0RkSxyyU6DgohDzQs0GmIDlyAi88IgKYJRnHPlTrwefpegFNvvxhb0ZYr4tcdl7FmbXCkXg5G188hWUqMGvVCL4wOnqUWMaQRc6uuPlfELF9Dndld2LOWJb6wsAEPnMpqpyP9MjsOBjgckJiiXnRrrZwFtOLtcap9TbWqD8qSum0+1Ce2alX1DcxzWLekdA4hj1dfsCo+D+HC+zXhT/ORFy4uTKiSkJBbwPkOei8Dlj0ne1RJiDWDPE/pE3InZC4oi3km8Cw1dzxtgn2BPROTuBQ5kuWKEG1i7QW1F2NxIVf0EG4l13655dnXl6nscsyRDZyZbrfsyN8vQ8KVCQv04/enTcD7DabxMwCgIUAP43ZQC5wuAKSxMj3Jii9+izcdd0xGKuLP6+syY/wi9P/MkCkhblsDz/4Yt0/rIOWBZnuZjQ9lBTW/512HSuVsF79My4Ck5mHehLM0VC4mAs+OMtIwdyXq3r9bAcTmSGM1Qj6NVc4r8apLBYDmGMcZmPdoUhgQd06M2x5td4Ux47fNvNg6mH3T5ncZl1eNRKxOnUF4jd5Ae9EH0JrlFkqXQpCGVUwRFuhZkQX6aVigM0OxQAujcQkUIl1k3pOQ65AJ6BjGcAqJIE9/pJTvfA2f0KCbbLseC/TBJ9HUeBmNgmy7ej0twsIdy0oFBaedPkcqtCfYL3j27WVjoLU80JmsH46OpOQ6U546tHZsQ5bnm5Om8krJTkOVzfn60ZNA9Df16PXtXLSky0MHzvS7TigWDEB7W67pZ90+oFucdSu0twXae4y+buN6uiwNQNPnrlXXDLioU/U7sSDIGN3Ckh8s0K5vX9/36tJHd2ySB9DxicNWdZhprWKKOlhyO1SW90M+K9ldrBFsUv5m9JEs0GN3/3CKGH0r5Hv2+t07rZXrybUdutVtFvc6V5QkuBaXsWwTiI4OeNaPIoFfKFGiutWOA+KWbZF9MAuLU1KYQVmIXkY9jRJNIJ1xO+giwEWB0yn6donPXiXb92/t17d2q+7PcSBpKHuNbD1v4Bm07+WNimJYoK+/LGYZpaWSKj8UXd/abFRX40Wm3ChRLzrjtvwY/u4CTFtzlMMlYxo1WiN1KD8g2sU4bVVfx4QfVLamRXU8dNIn6/PppgQC0OrkmubSZ2RyQFOndomUxCS7gRhOiYQouoWC1qDGpJRVIcpdZar6nDUpm1wOpcqhQ21iq8UnL4RU0nFBiLcLcgvdIlRJUjmcwNYXsuIUmdRhdDcc2rnjWNoTONtORm+j7soKy2AZaZj09mWDzMezjQv+DSgmlT5P5ParzVymDyHua6UeUiiViDHZXtPzkXqcmgX6D0i1D790knwaq+0zbgGFOilOo3s4J/DswjQkxm1n5epeL7EA64hXwMI9SlZUggC0W30N+xatNdGd9zRPFegzyfqs+NcvaADaifznsmms4Ofr3rBhAK57E82TXjZ6RQuvIGs/wLNbWh8CAC2eVfpeMlEaQM/dGsdirZ8DlnaPXufLWqIT60n0/QRct/17LBDYWwsX7q6y9y5LY4VwGG2tiaoFWhM5QitK1SS/pGF++rgDLNztZVm4NQD9JOuLN+gD3Cvq6yRNcfzbh++hSZlsnewckJX9+XrRk0DUF7fode2ctKTLQ1dZ+YuFpv/T3bm9wbX+s7dMdRDtbYWWAdDeZGVaDDR9Oj100aU9pzR77kymswI4dW96a/+cJWO2b5AF0DWbxycM+6r907FVzQ2j+dSIcfvUjgJWsLVQUzRr7Nn44KR3cuWr+x7ZuTH/AO7nbX3WwbQ3eKaf3dM3dbq21kWxb8PiXDVYuioaQyhO8vokCTJ2G1dExwxzlnQ6k/m21OsMTIE1JboxuNRf0stSTjSZBQCreRE+/TpZsleQ8l/mGX9rT2nhFsoXuENjmfqh1JEhDfNtD50uVZh6A2KgpZUAP9l7XYoY6K8wF6Ke3zxk0rDTBfQmtxSNasTlAPQ+0cUq7HEvY2LfHu0URborvb9TEOaXSxXq1FrWo9ODuW7rQ8wVXeKZI/4d9JMYw6NXMAmMZdbnME5sFDX6ojUxi9KuSBWECljthVos902Sr5pUu9obqLNqVHIFZP+Nmef14jU3SJHjEIAuzU15FCmlnsJ7Hj1LHFn6EYtIcc+U81G+IA+04JPYBsfzPGOxHIA+MrgWXJQW4Dppa5hUfzSTFlSOpcS4LasAoEAB9U+8c31487HS2RfE9unXwzWK1v3oPQM0poHnU1h57MF9jrxkgjhMMYdfN+p+KTnRfVY8G6caYmbjbnfg1zBetcB3EhzOWCZEBSmV4pafFJutN+/RgzhSghaRmam4e/Toh/6+g8oULBudor2nGD6BZ2eweP8Kt3RyrjzPbmoyTjpufs7mWFYjEeSYold0Ol/WCo2hAPP9KMCzlnLLT6EzgeDrkcZKWmlFF7Cph6GMVKdFG0CD+JOVIF2VKoltse79xkrZNaHkgc5/EspdwRaeCUUj2j0J9ofHkp7i4Cw5X/7JEpA5P/+T+38m+uZthfa2KvuCZd19W3e71q3VOvjWgYY3YNZjovX4Z72Ofo23S7hu1NHzQVuSWydUuy+n/UtIF4UdJBSIF4KYhHD/MPevNz8ZvvVrWQBdrUlM/P3rrp0WW9XUJIQ7VVqVAq+K9xazk9+BfBVAmizPBgp7MmmLeN6Xc/54aNtXJ0hLp7tpe1ui9ZRhGnjGx/X0jx3a17ow4X24bVcvz/HsJ9czNR6KZPWHHnTcnFFux04Z5qXfBa1bVmFBaXoXhXKaCh5VF2IyZ5NPuOzLj82uGHb//u0s2Vky7tvU/XW21IuhOV2Cz8Wy45Wpp7sJh3oq4yBCQ07tmy41fbFc5j5U52d7z2ZaGivGosou79/VWbZXnnqw8MzNjzXc35YvkYqrhFXXYrQrL2LhuQfPJBQUU2nHaA4FiUN3Q+H1dK5131Mtg7hu6zcSiB3OdbjfBOgaEJpUKqmNldZQBp5l4U/F1rAgCTEbJGjyrqwA0I6C2HcFV6LnyqoH/1QaRe7pOd7V74oLbD2rNf7ylIwcNQB9PHWMIpRpqB8dIKGpkIlx2wrYGaKxBmzEGMRTrI7jac4lAXTBTdVZYex8LG7SOWmDykYzaWHFJNIwjfgshMLZX8zt7sNbjv9J9iqx8+kU7Hmf4AlGzxpK6p9CyL84JCBHkwgAWn2brR81jGeeRnzqd0hiyZxYZnU8i+l0XzTBkca4TaRh5GVd+Sa9DftDb96xo1z6NgLQXbveiDRWczEgSkYRedHeU6yOhWjOLhHvX+GOwoXzz2zllmaPSAPoFzbGiAuqL4K8ydslOoXGALUzO1SBcTtQ29/w8fWleQc8APrgg3iOz2Bmhrck+/REEzkUdR7GbdI9yZ1woOb6ndnYNUlP8zwZwWkkYpNYOjwZF+Ge0XtH/6aDnJoEEjmZ8AOZ/p6vc+YkIDfDztz9/6kte1ug/YFo71hl3QDp7fbta4XWY6F1MK1bpn0BtHe7OoAut0AbrSzm/g3XjkpunpAGEBiVRcf3AeAQpf704cG3P7prS44sgK5Szxw7YlOXqXE1zJdE44ESeLYfd7Bja48zYVO1eGWyPBN4NuADt+v81W/vfWDLkhN7cT9v9m3vlFbeebfdM3/q3LbmBTEfKopSk3TiYLfW1tdI01XprtvBxy1cbgO/dqCp8tzD3u18WJLSAYP9DJ2MmgsxWZ3J+hza5BElCFwc2N6Q/YUsgN4kejZy201LcYhqEVw2cjWoz7RbhQqetdahwIAl9JbLrdlL5e7G2C+2Xk3czEQu31EjQqMxyLGGB+klF/MKzc57L+MrQdAZvGwXLcwx9ouegbFgOIQRIgrw3z4tcrolPVAPMF+gwFKfzzeLSbLx2uRuboa7OawwQ4KPTK4GJf/QGbfD2/QIXopXrQnZI+XuSI4y/cy2wtI3cb/btBkYjUI7CK1yUn4g4kdoTbrxavIAuuRI6nDknsehVnNQibxoiguAZ1FJ2p7Ad3FAiDPY74emysRwUzNi/8CqmJRzccaNDpDQrIh4Y0uwBGAcIT9GARIxxZnOm0+S9jwCiVgPPF8Kf4naMxDFOE4QgAbACLVgP56r9DgxlPPMANH2FVsUi16IYdWMUxEKMAZjCP2Gfjtogu6CLM9QZATTcAvxq+Jy9YQLN4V4BS3kTuxevz4NL+gCtE1JKSIvJKliAP6S2HB0CASgX1FuueRBaQA9e5dF1BVQHAliPo+8aB4XkMhByhFOUc/Bli/xHR/f4F+yN/YA6EP3o7+zcU1ox5EAN1HRZKmayJwiUELOgL3bg1SLV1fJ5Cdl+l8WA90L9hcouaKkaPSsLE6894vxPUq2LzL9PV/nzEkg2Ftx5u78z27Z1wqtg2jdCu3t2u0NoPV63nL1Bs1kDdXBs/dm5H2dHmtNALpCKiv8bunyWONW3SZePNVgMhAOin7Byr3t48PvLbz9x1WyADqmlsE65vuuU+KTrVEBSxrj9roTzJXv9IBn+gA4G034NivwbmOnct45MHLTx4d/p2UeH936TKBZB9EVUoc9veXay5MbxX0CF+5kD3D2Ig0r25CD7cu+wpaOIvM8dFVRXZ0zYpevl31o80p6XW1UTHCDZsmy11RWj8COThoWYnulBq4O/pc5+xNZAL22pGcDk2IEgFZah3gvv9V1S2e4plPI3y1UV7/LY5d/KtufLaW9G0JPlYOZ0lD2msrq0UKhp3iKuD0hFjmK8u9uJu2e28W41x4LyyJ/EOOJCoCWdEOHUUD8u5ZJfYLzwCnDvOWxa1eKpUp9A9zN2d0RywkNkCOtBStDiKRhfm4t5sCF+z7ZPoFEzGQvqvMqQOBdwU/9Eq3SjkErnBSMoQOZ+Km09FS3pAvXy1lWoCKwHU29C0rGFyGyyIEEGlHAWG2UYdz2N3xOB0rxLKtzCCmg1tDIgxZxYlAis6vv4s7kNh95ceNVKWfcDuO4xFkuc7tggZ4g7XkkdjwNV1iRhScYlWcgbNipTmHlCeSCG0RKOBIsUPKSB/OMDDk3+pxMq+qsMRHQmfgCogCODEwYa6MlnTSs8g7jKe3ksbG9+JVX7peZAASgXRs3XqcIQeztkfONaJZbyLsoXgtdCKPA507MUbYtHMUzZZUW282qYpyLcw0Y3KNQkHyQHTUxTqnOZIrgP7AJ9a7CVVKqPWpSTDt4J77AfC7C3dbLe0aM23Y1jtnKScNkOl1WR7A/MEmvQuKz4zJXEYDOn8S6YGZTpp2oeCxAbm5VZRvsDta3zgwuRZgo09fzdc6sBMLYEc5sh/5BretWaG9w62ttDgSe/Vmgdec7X/dtGrKvlVsH0acRiVkSjXEP7+j6bFwNy6Vl10VZZFDfZh2ZvyDjh2w3cliicT1+25sETb8n9dtgiDWYH97e5ckqdWMiBkvuUjfctvNYyZ+lGnCmuGcjxT6T9RngmUA0YpgL18//6/6v3/trB+7vL+5Z72t57PmMX65tXqdB3FKFK3UjtTzT4EMBz7qwVMG6DohZukb2gc0rSr3caODZQPsUeBdRoR2qOj4hRb/9fUc75+rQdubshbIAOqcotbbZpGRhO70yoo6XTfJICLc89weFmCr6Xx6bTbGFUmWnSK9ntzN6XhGHJtCLoo9B6uZBKsFR5DNW4rijsbR1sZ9hn60EhC2cDrUh+tKe3hmaR5JOcuQ8+rr92MlHGjQIzHjufYfNAJ4NSpNngfAP1vIIC4FnrALm0EnDTrsxDk5vxyRmAQzLFRzqjPai1Fk4b5HVP7K9lnYPfVWTuz0B6G1mV3E3XneN1MGQmnUcTR2scoVydUfG/I/+cpyLTYh7Dp8jCAR0gr/IDv82XiYNl/aWI/c2EzXewnWRAwli3LaB/sARiQOQyMOjhwV67EbJx8bEz9PbMSNHqEmE5JF4BsKJI0oe3lQ5xm3/XRTsY2483p93zZRTYmzPNLOjNR8FnwqxLEcEoKHTwWYL0jYjdMiSTne4Yo/D7U6xdu68S1rmX3/dWSjKZxAZZXUMv2iWWxzbCgCeEYsbXuGUc/5tZfvF98m68YrMHCNrVfct3D4yrx39lHoc4DkvBHd/wbayrRvb8MVyShbtXZ12YCAe6nv4MVxBaeLVRI51hkjDwvRPO2AUrG2CdKoowU+MZ+2ghl6BVT1yJZfHL2SH6mKDqk7hUun6wptX56+KtgQi29Sj3Zt/Vns6gKZe6Z663t++P+u/e1+nv9++4Fn/f33E+jW+Lty+FmjNnXv4hg731rsyqS825og2p0Di/n3F0UUf3Pz957IAGu0YHt3TbXJSvdg2ET1CSOnE5nxWvJNIw8ht28O6rVmfAZ4NkIbBbACwZkXffH7w/lX//pMWG18AXcF1G3/XrP7P/dylUc1GsSvRruaOCyu2p4Rhfda1JqGO1cWc1w2yrvhS9rqF9rTmXOUrcYaIKD0YTS6yPIfhgKh3lVhBh31pzXo/k8vZv9aJtKrcwZYhgk7arSuQXAiohbCVB2pGGFT1tktjs+fLyn9bUfdkYYxZg/rNZK+pbAxhKi/8NonDaZbRwQZfmJQlbV3c60gfi7kwGSeOiMiJaP7Lu9JrscNvu6yGB+pKxmvjCiXXnvosgNdDkcrdiLc/psxuFulmh+vfNycsvV1WibRoETNc3zsV7tAKxU2HZYrSxq+5EeMjBV+8JMbFDviCdo+vlX1EVo723N79wDjxHyyMkXk4wdpJ4Bkrt+yt/dQDgGbsJXbSOZa3XFxp6jP9YrGvi5VZ6r6B/g+O4MYemdsAnO3k/BP+o8PFp0CjdwNvPW6tbH/ELzOuQP+/wrofGZgDaZggy7M9HHVvhd4u4Q61H099wC4zBrF5jknNc4zEXkuhAJFMACALGISNSO5BRx1JHRTu+weUb6m8XbtfZfqrvWLr11+DR56FT2R8Iy7MlXz0GYzbwd2eA/SOuNsZmwsAfZc8gM5UWKuBr2GxHSY7Zr/1yLyDVFUsNyDjdqBOb2fO+legv9KrlJjy541lZHmSZu7Tb63pFaGoKFWr4WAS3g6LNg667eyqmtM5pUWVKscmijZGA1Jc8ih4LODYCy+p+5Iy+UdSNz9f6R8jgUjPFP+YgZyhjujy8QXH3vHO3n/zDonVr/V22dZ/1r+p276Wbp1IjBaV0+Kg8X+WnlMuvqLjmKZPGUxRcPHyI7i9a4999u4Nmz5y2zT36KAWaDphPPJ7twlVL4gNGywBELDCPcXsFFJWEWkYuW5rMc9kfdYsz2SBLvs/Ay/e+uWRER8/tYfc4spzPdNaWvY5jfV8xpZr6tVtWi0Hsc8NNaFrUve4cYdSvN0RQrnOU9eVdqt1ebbsdfNOpTc1mMUqHAgulL3GXz06CZOaNMShejUl4NAlRv1liXszQ5LMJ/vEvxIT42pkQ8IR5WMNlzTMr7wUdmdr89J3ZGW5uaBPDbNZUAw0cq+HX6JBGubn7ivdTvdtTROWSbt77bGlUkzddFjnwiY+0d3QQ4j9BwkRm8+K8u+vKeluTmPNtadNQz+lcy6fJh+ssAZ8KO45WlpGeGF8aI7Pvg1rhtQhkRQBtsK0KVhzHsfP4XVDV71KkIb5ygD93Ok2sJ6x1Zb+KTt7bcfS+2AtfhfzJHwggVhEk1sHz+GvOoA1tI6/wezmh3ijd6XStUHPZ2KHi17DaiftKeBv7jAnQFApuANDJQ07XdCF2M/68lZPrJR9BmLHtJbYUtdgDOQ0FF6B5DTSsJJoqB7Zcn64tC8f8qgU34LIyTSqzqp3A8S+hDGEDaAFhYBTZszgpGG+MjrgdrtvMHfuLJ0yUnzzzZWq270CDYXvbqAxbsOj1wHSrQh2W/QB9GN8IXM3HcIzuJzbPMUUf7RrFhbbB8KbMLiK1poSjIFIwzSPhZDKb2z/kTb8jbZSpJbUsph2qBdykn4RCZM1Mn2ANKwaDqlkWwp7rTkMlhdi4ZZeJ088JS5VVLY+UiUXemzD57FdB9nrbd/gYazyIT2j85WjLIGwZ1yU+/FPbU6XjzfI9bYW+4JfGke5bbNsSdLWCj8f7zHruEwH5noaK18ArVmgqzaJTbrvq/ZT42tZI3aZ9if4A9+eWPZ272/mOzwAWnccDOTCrVnNH/q169jqDeNAehX6oyTSMNsRuxb3LJD3WY95hoKgjDgM35oFuiwO2sRLdm44OWruuB3rmR3/PFZo335WYDx/cUenmjUbJpIVoKnWwzAsz5GBZyKjFbf0N2d9Sr6VMlJaIHo35HbjKlRvLK1+92mYgDP5YoZ3ei9rjANAC/aY3VL8clfJWMQVomdcHEjEcBDoIjNWf3V0wq2I+u7VMLTzw1tbskBOJSf/X0Svam7IH7KHRSi8mU12CLy00WLS8RqNutbmdg9oEbdCWmsOAH0fOH1ewOjDYlim+R+6GzpFp/FPjCW2u6pJupvTII+Vpk0SYC0KS+64I0hhWEwUwXOZ4D+zJOy9lcuyiWcyxfFw+jisb5PDBhK65VlqxfB9i8Qe3DfFWmuptCur7WhKT8zWubguPN4FnOM9pGFwAQ3nlak4BDf8YEEIVjSS15Vjm0fqMCM7VHcWbh2e27xm7Yd+qZw0LNzVq/y6YpjGBvCWYyleUqqIbTObI3g8B3tUmM+AwDOAsxa/GjIQ8tNH8RUXxTfz68bKsbkvWmRgSccGg/sAngDh5bLWnGRMYD03hJIvorzrh1TO+5o6dPhGSuCoJNaubaUqypeQeXgpC8lyWxQHGntaWsM4BFXoKFEeqp/ybYf788yuUso6ulx8tHMGXj8K0Qm9AzTv7biMwLNDXj3q1e3drMDels9sLDVHtP4+daAzM/Bl+DGs/YgYtz2kYbIJOf3PBoz6qNPGrq05gxOnjlTJzxQXQdZkwAlfySWYA2InzeCDdTO5tOJBqoPnK50VCYT+op2Vbv2jblIZiPYHrL3ra+tE2cf7Z+/jkLeVm1YuAs36t04kRufWcjZu/Gy5a+U1Ay66tsZQ/BwtfFEu9EM/5a/5T/dv3nIUu30BtM4mrtfVMaVh9NbOD9W6JKFLyIs3JOE45fCQhp1ylTNuk+u2BzR7wLOHgdsDqBEXbdu39dSYuSO3rrJ5QH55uir87H3kLCdwe25nl6q168fhUMJahgOeacCROsIhQ9htt1qXzZcFcIsQg6vaof1nAvHuodrKPRMmTNIwnxeQYhFZ5kHrvmczJMHDRjApq/aqH8MNNyWct5leANpVo3H8+/v+6sOtLNmzIEkpGqYteV2SDLFxFMfdLgz5UxKT/VYmahkYjwrRiLcc0fi3zO3IaBK78oCsfPeWpgyBK+SrqB9Wf8KLQycALZbbLe7bGvAVUiynNJ6jJemPIW/606HKHTLHuQYLpBOmL4LussKRqieWHzt18mbZWG7i7bYXpj+ILs1AT0KPO6ddglY2qdnqZwBc7Ec0ZR9L7WzpHMSlub06YZVFmAMPPWyEFBcgDTOBNCxKklcRSL2IGYuG8ZpfyOWyXtTPwDoZZ2AWIF93iGumZu0H6KR0Va7IfHa8nkYptDm382ZPEEGVVBFbpjRlVtNKrDsNpS7wrkRvW4SkYX7uuZ6X2m7ifR6RiqUXAu7Eq6sidZvhHXICCXkMWPWFkcAzdq8QH2HZvY7CmjzQ1LkzeQ9JFfvatc2NBgOUpQw3DrHQvCHSsELEPUdnx4LukGexnx238MyWUqEL1GOx+LcJuJDih10egwAAIABJREFUzkPfNmmdoVzPsqRhviISbD9TSq/i45pKe0SJqQeuhrIOMhchE7fRrmJT45lduzSyVR5XH7O72HXJIcQfH5osLohRNAAdnpKLzqmCrXfFsD41H+dSa1uIs/J89bMggchm3lno4D/kFjpQpu74guZA/3f6ElMRTHv/3TueWnfh1q3QugeoN4g2d3roohbXPdXsWaQcgdozulI6trPwu9c7b3zFlg+93N+A1NstWr9hOYB+4PtOI5JbJvbSgpdDKCoszsfWn2D2gzYtzMmo5Xv2uGvrgLkcSJcRicGt23Fkd9Gjr979w+e2fM0Crbtue/PUVkgZ9uK+Lok1kuPIHbqt9sBC6mXk4Fnb4BR2z2+mpW/LxhHPL7o+WTG5l8L6i9jy0HocIWmY7xMkh8DnTlnUyamSTMrZoomlir3ZPDR0SwjTobwqgeewff8C3FAVYtLv1qzpGVpqpeDlN3F9gt2mfop0FV0JGwS/wruG+MMoxO1WrozH/15Xtm6E1kSltcVWNyu9pan1K1gZ5cp+e0pfuLy9hbkU8oElfDd0OuqwdQX5ef2a1N6YK9dTuHDb0hFDyV4kIi7Za8rqAasLl9nN40J8xSVuo64tsJWk16q1pkiiMkK/GXeWpN6rumH1D9XKQlILkTTMT58OqYrzptgaK6QZoIuP977KoBoWYo5cJDNG7zoccZ8mEQlp2Gl3VCHEbBZbMphX/QyxPcELuc2zQwOILG9iqGumxlJtA1+jo2o0X1cHU9VhvOW494L33lND/DqjIZQmyzCGkLkXhB1jyANmJfVd9A4Gm0vV4hviej4unVeZdajRB1OY8nGHmIoL6mJi2zbiOYTvt3MCXh93GDt1kk5ZaMvJaWI2GlcCgDaSfU6eh4WPRhqWAGeJsCy3/m4HZyn2FW92cSpvCSYRyQIL9IPQHj6L6qEZVeikhJhnlh9B3DZs11D2/Ytn1pdKHaaJbtoB8qCEkiP0UAU7QkRKRdikYb4SPQkCr/TqU7i0x8KxcaKO0QwlNmeIMQi9YJ3aDo7CDHDVS8fph36X81ecaQlE/4xxpnt8btr3tSr7A9TUM996em91i3MgRzwdiNK3zsBN34HioM01msZWuXt1u6kJNeHGHSJoDSbCvP3FW19uv/5F2wlnKer6i4HWx1EOoIdv7HR33Suq9MGhVxpoqC6V5W3JZ0W/F+OiMtIwzU37b2uzFv+sgWmv/zdz57E/SsfNGrxpQemJCm7mel91pvNyxvNXcrvEJcbHZUNUnUKDoh7kJD2oSoSLXfGB3yxZr8gC6PcKule3mmKQB1ogjli+19RXOgJGzQ5ENjBVvHLwxMnHM0JgUrY56rwJ8B8KKyjNqyJYbV3YyqtGe3ECD/eMk9aSSbJu6FuJ0beqcQFSkaSFNAUEy8XJ/+Hfl2QtaJueMgZEKVPx/MKwxASeTJyLX+HRcNNF1uU7g73P+t/32NJTcTz9AH2h6SFddFf68N4BIhFjPyAOtE+teHkyqyOlaXdBcUGxrCEQzAjQJrG34pzcBRfu+0N6ZhLSwEA2lbrsvWRd0TUAXdx7iOo2UkouebZWzY0YH2nnzYCdzwUfUb+YWtlfSwxPq2I/2ru14MYP8aM8eINHh6IqdqMaa+HCEN408dtBkiDItNwlt/L6n56QGYOA2zy7Z+CjuG56aM8fXjb2WiorrQkkERr+qLRfgojQ+Eh+6Vik65ErYuvM+tBEfI7aoWUwcHObyLOYmYOeQTRXT7GN23kfnjZyv8wIKC0U++rV6/BNpEghsbkLBYwdRsr3HIG/lxD5EMAw3qmTvNV/3boL4PZNceqXyIyxrI5gLoOdnUq0cBdIW6Inc1oBNvICcw8+tJFU7D/1R3yy8x68McSgL79mlpOGIeQivJRbHlEIngvNxzV8Yu19svIT0w81Qwz0atQH2YBc0fSK8BIpUatiW5EfZpDWT4GCJ6N6pvb8pUrBw6KGO5ERs74nJFC+0BCwLrOh1SZr7uvny3+xBKK5yv4Xi0Gq6/5ANF3oDzT7ytUbOPuCaL2uFktc1p53DLQOok9z4x64qE1a87TaI0G4Fbp7YCVDLjhk++3lf62dWXzMSXEZUgB62Jr2gy68plq/sjEEFSiRhhXvLWZ53+eDKgYMO5rlWY91/ps4jMCzZpXWCcQ8YNpdkGufNHvQlneO7y/RLdDeMc8VrM/Umdm7mpirNWj2KYQdkkuxrlOOxouCPEqPKTFxL8gScX0OC6jNrtIhgCyYMgdTnFwE1nWu4LQO/BGtosWxvmWx8NFtJZmUiYG4TnrqbOSUDSEVkXDiRi8nMJixGL8bMZShWh+DDFi86LAcebwt/0GKrCNHdLFWd8S9jfMgjNaSp2rOSmE1m51gKc5sxNfY9jhS24KQZRFWidAsG0EfndirOtkNTRKytgetWlZhrzOtE97mjyFb5IWRKzSHQo979m5bs0D/oqilvWvEfnVQ7q5EIpYKF1CkOJEnPKPULzmcO4YnOK0NkNP1Y9w4MhZjn85ChbXFpp7oUaXKN9Ku6PbClL44WP5Hui+aGzE+UjO0cmlCHiexHvS3JmeTa6pUseVehwOhGWsOv0zqArKzI1QBcc+fG1ULlGWhKWeCjQB/3wA1xM28zmIp11CC3OzIgPvh7gMCK6k1k3Zw5JtmX7KCi81MtXTDddFbOj1P8yHeYuy/5eQJLLJtWjKIQCjdHvJBSxVSUp1idtPH7KQ5FSKIOO1hxbuqOx0uV7q190O7ZXqjRU589VJ7oTJYgLn0O6iRhmngGbpGeX2xvy4VwpI8wtihw/sy/aU6IientjAal+M6yXmv2Z5BPmVZohQmgPGdOh/V8j03F3bhfeRJuVyLd/ZXFAFPB8nzII0gfNKwioMV7CT03h35xIbSFlUx4zA8LdwEoOW8XaA1VoWBFbuqgFlNMomixCPBmlGEF/72qpn8E4nqWpX8saIqkgysw3WUTlauEPeKQNg2Y5OqbWez+GI5gji5xs/XOhcSiOZGcS76f7bv6S0vmZ99++fPAu0NoHUQ7RsD7Z0PujwWunGXarVv+/iqF8xxmr9T1J5lca5930vXrJlSeMhJrJtSAHpo9lU3N+5SawhXgqfWItIwe66d5eYgpMpF4BmgGErzQG7bmgu3Hg/tAdNq0UnHzFl3bpl19OciHUDrdhsdPJPs9ehBkQnLRNOxaeSaSCBfqni7BUhdEKwSd0/61Vw6I1OSiOsdALhYR/wHENdN6IsMgHYZmMhKFrwd0HN4ZCh+x6AdSz90nCq+p6uk+yo2Cr7elj4ds3JsMLGU/R0ASF1dkC9uq1PDcKniZvMwZmnNtMw9EFP7GjfFjmnJ5VLibN7cxmS6tPYrGMNQzBsJMK9ZW+fluwoeujZhnXbg34dn6LbFvgsmZgKEUXtHcaODQnHe0MS88geZsVOdvY5elyG9CrmGSh+w9RRisvfwVw993asKd/c6Mcv/kG3ncHHvVIPBQEBO4mBKcud7hNvZNzl+xdaCgi41TCz2IyhgAECiJ3Mcs3e47a4ecTXliduKT6WkIPf8XPQlOLsvrWD0IfAcyFdJVoCoR0mMXEK9Iy552Weyl5X8lVKfm5SP4Kkjk1EBeEOcwmeCyRm3iKnmJbjp1dqto1d+YEZHOq+1WDoVl/ir/2BYMN9BF2RMyRRn/SNzuwexwsvbYMd4E1NGYs6FMEAhxvFLn0AcvFwR+8dWZcVJBP7I8yVYoZlihx7jpZKDyqwYFvNveLz0DXZRiH/fB2/qPrzbyF9krxNfzmqN6AsCR8HnvTbdccQhxm2NNCziQor/hw0dO74u25JYt64qBLkME1pq3qNdG1zzM5Uj1eYKxYh5zymFZ9TmPTy3trEThZ34vW3lSbkW70yBBv0T9CK4t5M2a9Dd8EnDfETLC2BNvo5PaCAdLiIyc2szo301ZNdC4jlpYc+lahWbQ40npUzUZI12S2HPGVYjk8M7S66cGCUSlepaGivp1K3osAP3+QjuX5SeTNqzQK5H52udCwlEbRKei86fo3v6yiwQkA7UPX8WaGpDx2u06QcC0Dp41r4ticbY+zd0eLhGk4TuobhOB5NbyUn7gVc6rsvM32ujWD8pAD1ocZuUZmm1hylKcKDhLHCx4xuOM+dxJxGCeQB0OcO2x1Vbc9v2Ig/z/jtio4W9yPXKq/dtfmr3uiJyM9fJzcpdtrU9+e9jqCbzD0rT3sHB8I5g4wf2QwQZIhfhPiqDWoO1p/8djc4oMB+efK+kBTQzp4uxWfv4NzAxhmA0wQ6DCPEVG0xWMTjZoTyPDfimsnkk270g9cQXwmK4rSOXI/Ohxr4uTRtn4Bzuy5VvdhgfRC62COa8vYNl5fZ1+WlVE60CoENJj1LnPc1w9k6R+cSI9vwbmjNBC1nRL7kxbSY4UZEaJJgrsUaWtQ3zq38rS1YFLfyektSBikH5D2pE82B+XFXdNzaJXbYh6EDKKuxBWjRkhKE85FJxW7TIRCEJDsQijjid7i71EuXdzQ87Uzob3AqYi3nwE7VgR6EcGZNjzlpM8e05eG/atYkbg+f9JIB1FGUudgu3+7qYqvKKgJKC3h2h8oM1UUJpoYPncEnDTp8IRYK777PWkCcuLPire3Wz2QrXWwn2fLDIQsavW1jReFZzTTE7PJDe9cfklE2Ss5az7ViKU3m9hdJkeeLogBuZm8MNXcYSJ/bjAH8/qz1vOds+5SJsRnSd9KFYahScPcWbj50sVZc2rd9mJiBkhhisbw22duLvLmxX2SAUvJddOvkoLL+3C1WBEiDofiHbHerRX1wx3Mi7DZdW1tk+n3UJFPtrcHHt4DeCqqecNCwKO64QpFQfb+jU6fng9/bUgAU63m00LsX63VniGgqumAcvlwfZjpgitUb8CCjIZuL/ouYJiD3xd+Yu7sgzrpTyvNDGsGhnRzCfL8d8Dk4SSSMg0rDC8HIn+5FRMXO5b+KTL5T2dhGZB6oxk4LUYULjpQlSoCRS5pxy1SnB3H4US2Ww81Cw9sr/DlnbsOSOgUu1dJjFkUdEnCUBPAWMdZK8Ea3qOUYbG5Awg0s/U8m2z1c7RxI4D6DDE3wgucnI0xtA6/W9AbRuhdZjoXXrs87jU4GNO2Vm86vaDb9oQjRzQttOOQ6/0e2byUd/KSTtZzAATX033PzmZddeMaDeaAAFMloFLKpTZSe/y2Ol+7AOwkyqg2ciDNNAcrmrtidlVXk8NFmgYX1W6P+MyKtkc81d9MSvj65bfISs5LrV2RdAa/uK3pl5ttRZ0E2Mwu9BdmmxAxbDbYijJAIsCcuj3CSC/9HLpTHFjw6Fa6/MFZkgxGlmT50BIPlQkH4QePuFq667MmJWfL/OljIUjgAYa2jxZ5X2iUhNrM5+7UNgUt5gS6M41NlBD9QC1lSkneloySILlva8tpb2votzQ4gxsJVLVSCPr8VsvKeZpBKA7O7bHGmPEQM5xlCZVh8WUHEAk+qOS61Za31ZvveV9m4ouIGsgCBNiY5FFDc8BVH1u8gq7567W/RsoNjNdMAJGuen58+LwnGWXsHjAHLdky3Lf5aZ91TnsKPX1QbVSC6glbubI78OXEWfP2bdN62lF0N8wbHel5gtRpK5fCxvsM4JsForaqolYdmOYFX1vzuKU65wu/gnSB/WMMg1dkChPKy2tTDfoiN2OGjCKvSQ5bXs/yAhmBQsF8c6JNhFFbBwB1FeERGfgMVO5Q/E1F6yT1to/8y4FoszxdjDDzdqZRfAYSpvsFjKfVjrx8GBPbCOfIp+BIk7F3moPoXVcc7myG8vtmeamWJ5CtdBCRA9Cxde+edZs9LHkJVN7hlszoxlsRaQQfH70I/K5gJ5vGxmZvUO3nScNidF1vMXC7MlCwE8jbEmyZxHJB6UOApgmcG7j5SOpRer5lwguHMtGg8+75Wko8J0QX0cCKI17x2qqk4zXXstnqVcERs3xiDEaiE2n+uDXEGhIt+47PbbrT167NVk/tGepgiGXhHlMJ0/uM3dhQ9qsV9uBOjHxzuuhJ6d4ngDp1byuBE72AljPj9uobUmOnNEiFIQ193BJ9Wn0AOpIjJPJDJj6efoQZcgF4BShGUzl/OeQqVhI0T8EXBFsHzUigNCmJA0mRMBm1QRo4Qlrwb7HNf1kriAXsTfuIvdXmUK/16i/vkq/yUSiM7L818y2DPYzUjlWBmA1lNZeQPochAdW8MQP3pL9+nxNU2tonU4txe7TrzT+5uJB74/RbF+vgCaftdBqd5vQ8ozLdq0G97wcYDcgBYfinUu2F7ACnYUwuBIPCFlALrMPduksWyXgWbd+qz/XmalJos1AWi3Wyz5dNbee1Y+t6cA/fGNedb7V8Ha/35paibcKSegfgDtpRbPV4BD4VADUw/h0IuDr4iaezxMxB84rc77hvCVBPqlyoKStEcgp2mQeGDtNmcnuNs9ol/MskWUImtdSY8LuGL5BFrxqFlSIIcfjGaRfjWXJ4JaD8srDnJvoR+BwCcBf7uqivGH9/7xckbLHeWMo1tLezaC0fdLTLBG0ZrXuFe2yWIb0pyvliIkogcEAH0n5gOUAJWmfsoHWdPkTy3ZL/sjiNss2piq2ZOnYcaPRjvRslIUI6/4kMaWLOm4rb1F3ZOZyYq0XIHnBeQNzwtWCiI3sFhHB+xj7hTAM6V3ddNSaZbTI/a0lgbBluJ8d2GgFwW9c2PuvK+6Ch6rU+Yyr9elfMC2wrhXMIa7Ar/vUq9geSWcPA8bjM6bzLErN8leaSvoDWWFAc+oMjdFxP4L9imc+r7DmCZizNE5HMISB0+aSeZay54nWcn0WRzoF2MzF7+JtW9gwPpaGjjxm6K6BpqTV2wtl/mx6xOYK+FNrFUUJhPpnuhpVrCDuFsKbzBPOhWX+GvQNUgd9UUQ5QtscOIVVpw3iTddRnuI53bbp3UFkPsYH7iJRg2Avsm220fwjEwpRmWxa5SFOesSizjl9PWvwMVLBRdicApoBGVEOObp/6IXYtQkUybet4ewuEZH+YtYerxndxh7PSCfy/rLWclw4QbDMqvMPRfpEcUK1XLxu/CaJ9f56Mx7D/3eLLhwPyoz5zW5ZWdb3ImJczBpb6/kGpoQv7s4H2zu0KEcCIlF283Q9L+Fd3hQ1OY9nKtB6tWT920q7TZvX7ituclogQVaVOZhBLAoFrNdsQhbUIhor1KDh6z8UA8u7e7H2MQLXsaaKxWAIp49Esdszg9wRrixkvsQeN6JtvvxSRf+kpcJ6m3OiJwumlwFxIHwdFImmyzd92HCdKoem4eBBgsJpIjFU6h3D0jKqN/ny/+QBKKzyf0PCSQKQ6lMpv7ct/Vb6i7cpIXVXbi9mbh1SzQdwCvmhF5+Tf9GnavfAS1xVDZMZ6m74P1bvpuw56sTlHZGBkArXR5v3KLbuEsmGSyKX5dLWkVsh+3s5AZwTcAKXQ6eYVFWAJwrgGf6HQBawYg9FmgPKzdZq2Hh1gA0wOjGnIWHblkwZjtZEXTNvm6BLj9PeD/PD2wpY9DCMwHdcbkW1zRt15GS5+pYCpWkaslz8Sii6Qq9JAH5cJEKqvzAFmy+LSxNHYrnSpbYQBudGy58U0rMJTN1yzZZTmH9fRLXUQqlaGn1dyMAqUf3qtnSGvF1xSl9uMEwHxPbryUIL4OblAoF9lMPpietp+dYXrZvb2FmTRq9hAc6NLj7dDApev4ON9+v7U5X/7Zx8jGsP9v73IDZNhci9Zv6icaA6feKwVIyviUPnN7oD2fvdqoLQIpzCZdGqfHYVeG6t0nM8vekaqPSfrjGuy0MrO4UG+y/4D39zaqwz02CjYTEgrsCSt1c2DAJ+9SwZpH7uFTJtfVqgrefXLgDWJBhXuP8J1hY+9e0Zv/ur1F7Qe+bQDoDMMgpHXrEBQD6OLw8BliTVkiPo6SkZwPuNEER50mf56eQ98IWi0XNsNvg8+Jg5O4dJcUXgLmqPmtNLp3MJXkXBJQ99tzk2XhZyPrpt8BxKBfzZKS5ZtbHvt4W4sigO8G4/hrmWHQURUKcwOoOC/R8+djKv269DDkRKS41kCWc0mNtZCW2AbzpJxXS7oidmTWYy0ou0GSJjM75SOCZnjp6B2//olToCPIoG9mvFuQP18JfAshRwIuJT2ZHbS/wrpkV+NpFzuxrhNsAUC2ixYNRAOPw/XDhhmeCXBE57yQJdzG9J5XNZXhNOW9jMW33YxFdjneE4uejUchK/BbSWN0r2xjqG9V1655F/PiYQNegf3nYrx4zduz4pm8dsXhXP6GotBZTBsYoFKw1zNCH39L0W9nGxKe/NhSqIRvPvXmgtQbQdjPWmFT2uxXWX9Tlwb2RJO+PdG1sJpv4JnTIkp4WmfusOOC9jj5UprSAu7N7AB9/IcXTM5EplDyVDQBJ+1vYe6MF/l3o+6tJnD2I2GQ5L5F+wpB/KaO+312ZfLCA2HAem5Z0iM3kb/AoUENKPo3z1c6KBKKzQZyVrv5P30S35HqDaN2F2zsftD83bnObu+o36fNcq+mmGIM0u25l0nQ51ZKFt3434dfs45T3sTIATc1ogL/N0AYXXj+r5TSjxXB6ihysdPZTzuK89Set7kKnQXfd1uKf9dhnzeLssT578j7/nb5KA85lsdIe4K3g8Mx2/Lr6RI9nM74na6Ie71xOGuZvfHNLU++ABZq0zH4OJQJAlC9mpfnDB5WBuUW2tDQwzCwMBABDn5Hq2jgLvymdZ1UAi5W1swB9gDv5IozQn2UfNn31M9VlHzEwfvVR73bWnOp9lclCLrCM5kTk77kgNz5Xx/bWFdKulF8XpnSGcuQzaHVPY2JFh1So87+1CfeQ7tZlfnMZ/+xMb4ckMCA0ihaZmPhRgfxb8qV/yj677c6UDqqqfAFjlD8QRpa4r4RQhl0W43FjDVSOiJ5xxXYTkUmRtj0aSg16L0dfZF1KaUukCqXliq9igpcCT/VzAb1TFLJxn8Vt+8aoWJHDO7T0aYE6AYsHDvjuW2pal8MqKFeOFV9XVxjNJHd/B3CyBP0FH+I7ky1ZX/mCOP0OojClpl1QTmPNWhGFornN325JzC63+AVrtACp6EzMSt4ggZQWmDfu0dbEZUtw0DLYjqVOwWpHLsTRiPFz4y17zXJ838Pcy7ujsj5THmXHsfRpWFADkP+JYhzCnzfXKp7iD5SL3IFNsWN8hPUqSh5RohiAPI03WLA2mKzLn3tuvybMZQqkfKG9AgoXMYjVnf8j5lEFpbZY1M/AWl2ZgXn3H9SLjgKJXE6FLYO3zJTMH56pAEDfiWWbmMT9ee/Aki0WwND3MG8+7jRvGrEkM1ZYq4P5X3vPI1/7EQqA+fsQ7zFCOkaULOGimmk5bu9v3pPMj8FrajTrOfpD8ppyr1//KJQa09DnaOQmAh4WCwGgA3tR+EwmsIwqao8epHB+MoDMyC38FaPROJ63b3+aIkQs+K2uMGvKL6ScjEKB1RLnpH785ovlY4o/2Q2XbHcWhBtAWSf+AO/zXTyj2VcAomZmOjgds+OhqLhxw4cdz+4NeE6Mkgahwzab2IW1yW2aPLP8lWL0bTqbUA9hbH9btY89Juqa4thqjDNa4TkUjvIBDil3o+9SyQM1IM/Z03i5KvNycKkq+wJuQIPrZnIitjtf/sckEI3F9X9MJOdsON7gmX72zgethyT6s0KbjSATG7G2w+hazeN7R8PdVXWrtkVDf5q8bdEhAhq0oOhZSXUw7X3o0PrduEf1moM+vPoZS5wh2VeCTps7/+f5Bz+qxkVPa7yxAUAwOEkqxj8TaNbAs7cbd1lcNFmftfr4cHzgngYDCTvw59a89pldNxE7qzdwDug+NN+ecqMqFLA7n0YsBAJo8b1QXIMGewHEebDYGWPYKiyuyMcZBXdWzn50m0tTB/KKYLeyGbfIkX41YjxJk+9j2deybf7gUJ0ZQ2JWngbekIIp3uyIm4eDIDG5Rn4Y5yzfxJwdr7askHYp2+RIv8ylCsQr+SVQ2m0wuIb+y7h8Ax2g/MlgkWhhvsTeaDEmWJ+oyJ+JX6ElueEK69Jdsm/5VlvvS6DWWYP6PpZjLbXX77A63H6ZKfs7PXY7ULvkFbDXkT6QC/EyrpNO7RK4n3RG5OMbxyyVZvfdJVIsRofyDvrS3488S9HgszFWZeZ6tsTe1ZU+WnWzqZB9NCwqAOfqoJqW7AWyci8Q3avbbCCz4qzzaX3lIg/HqadqWGJfotjVytq0nUofDXfemXgPIrdWCFYCt/nh1hey3peOKYbixFZgXow57ps+j+Z8Mc6F4yzxR17nZcSCJUfT2kNhBtAv6kc+5zFDwApvLim+hzeS410gWZbmpj6BNRIhB6etebDssfku4XgkofZK8k46rYhdKRYWV20inhtxB0QOhogQysD78trzSBkoVeCGXg8aWMRAE5A4bQxH4LEzjtdZ8E7Ad/WnqfWYmSx5HEqAKABQVazFDnUTb/2EtOJU/Dr9ZmTXnou7+4B47AaU2sukDORNH69gPfcej1j10lC8dBR6Ip9/PLB07aDVHM97jgiBlCvTKFzV4QrPsXb7yFCIEijxprIDx1/kQzM1PhB7Tk5Lk9n8CdagUPPq+u01Xq4vYCm+QWrCoBItprBA34fDBSktKu6XgoLP2DKDw3Ef797dbyo+sQj5lfiuB/HCzcRoo6EgLfaA3UsoJ7tUEfN+rsqsFkrf19XnAvJyKcQ7PZ71vZjCWrT9Vkw91BFHJ+IdicJ+pJ0RP2b7j9zG32grZWkV/RYZ2GXtJmGOTDp9IcG5E0oQ5j51P89sWUHxBPBqzGfsRfR7RFTeT8/5cUnSQdZP3kos+Mkn2Vjsj+QG76/Q2rtJOFn/qtO4tNee1IM+X+kfI4HzAPof8yi0TUYH0fRNoDkQGzcdTOhAqH/MvWY0v6rT6MaTASxJYx3Rc1XdwrH00Z+nbnr1AAGNQABaBz3UR167ZXziXas87lz+AAAgAElEQVTaz4itar7IW6Q4cLl3r85duPCOH7J7390w/YJWSRmKEVhYsyh7XLN9Lc5kifa4bXtyQ3tctyt+MM7cY4eLr3m02dcE8r3dbgIC6PdLe3cBuRaRy3htGFrqoTwc8O8YaFm21BsIEej50JYyEXD/CVwTPDVE8Lm002VRew3i8m7Q8+09mxlU09fYZHy9C3CAdd99q3VZwLi0jfb0m3AwgFuZBJNxsL5zVuR2O7tfG7tC2pVys0hpbLcbAKAF3HG9D7KCsk+OvcaSRSmiKnWZQgzyXYhBfhHdC87GHGwMyCrlcjlvuhKpjoJX9dTYLlJrq3a+Hv1v7HNNHgilRv9qyp5PzM8y7e0tuh75Xd1fYI5dFTk4okMfmwEL9PhACgjfPnlisWu/gHuTe653uAf6L1aZHbbb6id64sOPQXEA9+claNvn2cmM9PQ68Jm9F9bi/8j29RhyoAu7+2309eaydbCsUQGdjHivsEQ81LR68FAI+8nUVsLIKB3WxZHLHGCOi8cs8YitDgLcdQkQoHTUNujxkd6CceHd/CA3/9RDF174d/jCyT09qsTEW16DkvBWsgaHJ+3yq7AWqkstrGQgl00/h0thBb8XCgcAiQrWQLyn6nZYDQda6lSuRBNH+v+LqbTOMul0aYHHSd4L6u287kJ59+FDA5A6SUtJ0/PvZ64pvCjW8d+s5ORExD0TU7PfIhbhYN9q91MAsI/hXY1CWJRAzLx6E28x/rDs8xS/IRZbNSJmUnh7vmhkhXg2w3jLsWAvrkRqX75wEfQXUFhFxS3aiZDrabz7KLLOShXNotuhOhRDGgeB1zym58mXcVE0mF83tjxF04FFi2Lq1KnzElzFh2KMkc570siuMnTokIL7S63NNDnc69b1RX1fN2w6T+xxud03Wzp3rjQOX3z6++VQxEPxoilbIzqDYQA26JUf4n2bIXxLriAWO54p5neB3Ij81KsIWmveOXHU/VCtEX+DUZGZl8SMRW9jayavqMj6S2cwIVaxE1AUvdhAMlQBJoCpfz6Awx0RnlboMMaP8Bw+gE+st9Pf6PMmis5Qz32OetGIm6czYE7SCYSKvMQDrgu+/ch/UtyLyUHPp6LsPERtuUjFObTKU5wIz86X/1EJRPrS/I+K5ZwMSwfQ+jdpQb2t0ASadUIx7zhoLR66VquEqvesaD8ztpoRGtzIrKXYBJyrp+58Lmfm7m2ABgSg9Y+3BVoHqlp/E+qaY0Zu7Dw5vrbl8nLpYdU++Ydt0/v9vn81d3tBUeOrq9RKG3PRdJPFUE1j1CZCMEpXVWZ59v6Z/o9ioLX80OUAGjeC9ZnANL5PFZ4s7TDywhxKGaT3JSB4pj7Nc6RezlWFFjQQnJQtehwRQUKMN1liZ2f4yQ88F2RWFm5C/A1vFPmsQDoQrvbKsMiz+H5cklLfrSjrvcmUsDrjQMMy881Hnq0sJdZ60SGBOZK+4h432AjfdWFDO+ntY5ZqsUgyZT3ccLnBAoAvrvCakxC9eO1UsfpEqgQA+hFtGAzmL6JCiCbYEdXp6nd54nIAYrny7YmUxNg4Beyz/LLyK0ACj4PW7AOm38an8t3SG65mhbalIx5VjPMBJ3Kd8alFm/eflqUPdOXa+xm0LBL9DG1sxbAOKrAwVghj2Op2u4c2jVu2RW9EwFp93M5nocuI8YqcWwFHpcfXmmOexzsmdaCl/Nmx9rhZSCV3N8ZZZhEiSMk3MNU5tJZkKAHIxKz2grgXsCQOK1tPg8opcAV67mKaOf6PGdyL8buyBskt216U/gJWKKRCKy/gZGI/xZhhWfVx/ad1qfRY71sV1YiDbcTWf1oPv7aYxU08ST5spCS3N/yYje/iYq+wEXHErbJ7Y1/PWhrM+i40MrF4uEDzfhh3pGCI3CtHs7rzXpVVvgi8s8xejUIbyIVXvz+FW6xgbuc9YPT2a0X0fo5i54yrsPeR4uXCCCaM51KOnL4mcTNv8oR0+IvYOu1KZlSg0K3gvVMIMqXJ7CPnv3lm5XGmIgdx1M4a4/DeTY7YIgolOObCS4brRiIuW65o/lFfvfIU7OXj/r4/bHICqf6EsS/ved9pXkCuDRvS4KFDIRcRW82xvn0DMN7dn7t1oBE4v/66O7w/4PXipWDn/ATGMhpgfD7W/ErPF7kAsNUV4zNQuCP2OkIlgBAO3HeG8kuzp6RdorOFhZX+PhudpLVOLwRst+DcgXjqFhUUOOSGzAyHr4fqYCHGHKmHjgoIvYkV2VP4zMbyuaunHhiEe3vnXyYZn4Sr4S18XJ21gZ4V3LgTDLFsHtYE8nCItFBI0Pe2Qtat9nNcmuAVALofOkteVRU8FtAnEKOyMYhlfEP22UU6gPPXnxsJRHioPjed/h++q7cFmjZ+HUR7k4np6VlPIxPLeO+KHq361h0DgBnRYoiF2/3ta/teWTZ2xya3g5E7Dh169W/62ZusSwPQBgszjvmp6+PVGsXpMU/CVuj68+N7f5y+45Ncis9VzbHMcPsLrR+oWtd6LcCzQbM0A0j/narKy/LsRRr2t/XZA6CxkQFEM4fD5u50d40VOhtmpZsbzRkCwwZuJgDYUDvWEPDgbIHJ5ByTESA9E4GeRY40MMvy230XyjDmYT5IU3plhGDFnSc6VjXYkzZCyFq8D5mUQJz0geISj2QkLKs0nyD1fZ0tbSI85imeMVJXXJfCxa3tQmB9zhE3Jpnszk/R984EoPEND3q2EYfAOzoEiHv2lSmN4WdbKrl5TcADi9AaJAqYUe3f2rhMWitMbM4/2+Jz0Hm4u2mFFADZeI73t4pdKZ2bVh/X7uK0NpjPdEiEZTfCwsUit1kd0pQHtqZ534Fkud+eOhwUfiDS84AjvOvH8E4Nb2ReCqKrit4Ah0t7dTVyIxGowZ04soKmnzm6+4+JLaVjcfsZjtmKnsQLDyZieu7kss4OoC93JluXUtxz0Pdd73FpYUo3rBgL8Q5HyhEBMCdeO1Zw8rEGDeRyiVMf7KfSJsGdNlNbczxlN1PU4Za47C/9jePEX13qx5njcTCLQgy6UH92MWPP+OQvKnAkVPY0bUfSesDD5yMvNvBCLDrTYmrGvgjLe1AmaZEJ0Dps4I14Qv/BexspgRutd0+yugsQcy33zMW+LlYWU28GZjMpLbCPatkVdjOXOpBfsHCzzEwWnlRSiPlVwKwcMRv3PnThFn7pE+UKqmB9ELueacwc7pWQn8ejy5M27A0WYxnHGz0ID9bgRaz4dxthUEAaqNSLMKWVCtF/wHuMoj1QuojVs0fCmEzeQ551G4zq2AXGIJbaLxuxWLGiloiLewMPKxoEbr8ocXEd+RVXSMlK697atVeoigJirXKiR7KkvqxYreN52+BuyZpS/pOdHaA0IE+2CC2jwoU16y227eBIntlVSkEqMnOMrFXdp9APeMyVSRxeV1B8D+R9L/abOUBM25vMhBnzjFIsRlRo+L9irnUB8JXOcyymHOgNpWiW5z2lh4A9mvEnmWvX7MrGTQqa/CfZYFzxTsQKIrqtyrYrdnZt0tNcOszi2CTR1WjAs/ZSNGKBp4wKi5y57L5ar3IpzoOIpH7+4nMqgfMA+pyK/7Sbe1uhfQG0dzorPRaagLLOyG1OamiuMuq7rrOsiUZozcO3QhNI27rw4Duf3PdzjtsGCF0RQNNiTgcSb9dbjUhs1I/XDq/dIlGLeXLZ3Xk/zj/w6ucjt3+rbf1loLv7sPqt26TXHWe2KlWIfdtYwY27DEBr5GJlrtuaxRnWaC3+2QPDcLjDmgtaFqfa7Z6qy0lLKXWYfhukQmaTsgpC1jYLXLQFjOO3DK26/I/KpsGHtt4gYzG+gzoRspoiZRNikgeEYMWdC+InS1VzDjYWjRgEB/EdRsb79rUs+U1m6q4t7NHcaLJQGp0ICTfI+ifu7GDOflfmvlRno2gXo9qrfVBGnAWxi/2IGR7QwbRsk+xhmNrZ4uh9lcFtRDxdpHGhwgbvijsvi5WPxaX7b7WnLsEhhGLJadLsA1/KHZfFrFgnKwfvehsPtItJrlntJQiDSIIiXH/FipOWIze35T9IE5TstffuB7+POXiaUJCDD98tZsbGHp1R108bRzD3eJKRnh9iCSPrK97Z12uYih4E8ZRUDnTImR/3gH2Ku7TgkJSPU86E3N1//EcWhOtyz8/vWNXKkt7G+tGHLMLhPDfPNQTixYJCe8m9tUJxiT6VOgKLFrkpYmVDmjwQFVkSYv4dyA2clDalR+OHK4pAfPtpfA2hdn+fxWDozKt/Lq3scRzvfZUqkENbgLwPSkZKe2M2sRGhWLHFTrhRJ/IP0UbXSOcOto5ZbP2CR3iGXKgEyY8dqjMOm8RELJikfMllwjCO1bW9K+t6rz3tX2b0w7QnMrHIwBA8X5jbdStvPQGeLHIFOalrIyc13LR5aw08q+JHuKz25xc/oeUelini85kJalzMC9hBsdZE6gnAP1N6jKCMFNJFrH6pH3AOMllooWZ2rL3TlfwTMwOl8yLXeXft2gNgOUboRmTx83jP9nGnsz3v2pU4UqSK2LSpkXA6l+P9vBjPXYU1PAvt3Mc7diQyVakiFu2pAi4V7FURp1kCXQfyDLucA3hGy6BKq7LViasf//YgnvezGqjUiMjYk/zmS0iJ4bfAhoo45EMPgxcAjO8RELh53JYPwMzSgWfWDxib79sJMfXw1bCAr8H/k4KfQiwWsqOl9/CXmgb17DqSKS7CxFqFsZJ3YIR7KdvtMLKOyeO5tKKxKFO0dnJG5089JJBSbm0xOVha/HT5dqQm1vlK/0gJRDrp/pGD+i/ulA6gaQh00NOAKT4Enn1TWp3mxo065vvWtb+rftuqFMsTgbVOiN2rj386b8DmTx0FblrIvC3QBKD1vMveolbuWt0+o1H7aoh5EuLPb09+8F7ad4vsJW49b7QGoi1VmGH4m1dmJtSwXgPwDDM0gHK5G7cHOCsEqsltGyhZd9/WLM+a9Vm3QqMxt7PP7YkrSXspBaDngtDHYDfCLU/phYNwPuwKQwZbs+j6Sssc0SY2yZ4MVuLIgAQ6iU1RDOhvyUIf5MpsuNImOxSQq/DecCDLQxhf/wzLitWyAJSsjhud6c/hiRHTZQTggfqrPrzKkj0rM0jcsj6yzZvbmBwta8/EuEdhe3MgdvWJTtZsIrYJqZA7b6Ej9lVYM4bg8Yc9BuzwLvTlocutWUQUI1222dLeBBv7HTgjlCiquPfSmDgwWcu5Ivu7yW5bam/M5A8xFsR1hw9MMZ711SymPlX5Z9JWlj0lvTsqCjFT89qQxRrmKh10kQ+Du3efcx1ptwOEvIw3LCK3SrD0zTdaxf3VQ0jhdtzV50a3SyUAb8H1H9Syivu4pLXdewz0DpSeSu1nUJQ5GHNkhDmKyLI4i2/jVddIy7wkP62fosBSwngM0kq9Z3WLMTxI+ELp4d4NwbRILryURzfsfRrjPWrlrs685nK/sYT+5qftYO9LhNFAKapaaKnCFOdgS3V58kC9TXF44EjMm+fQ/Yg8orBmzmW2Q/fKEqFpseOHB9E+9BJpHAEOXmZ1FjwajG/BVxZlIBYpi8qUZ9Irhk9FIfKYQdzBm42TZqEXe56uwuzE6syuw/3/xDy4nTd/LKBLa6CuwQrcE3sHKVAjYhTH3vsl27U1ld/7hhRBFPVHrHqxC/QXsDbDJVplK3hRwRB+8+ms4RXe1W+/rS/c7lXYn5E/Pfx5j3l7EAC4O8Cv9LwXGzbUwvv5KaZMO9z7T8Xtvol37iztNaCNmVzXP9k1AN9voPfhyxzpNTBvv+Lm4ht4n7bSClLEYQ+AouJ9zU+KsbeUWOUBnlo5GBUzjlzEVBexfVfgrwl9ugM0KmpH/kQD+VCFCXsvYTHWHJwtEDfOt+B9vZlPqLtf5t4CuZjz67NROBfRGSOC867mo3I4xsnaxYRA+JU3XlwIlcO3eOIU805uLkeQiHBIUibelfPl/4UEwt6Y/19I59wMUgfROnjWgbRvOitvRu5yQrHL+9e74MbXWs00xRgjsJYKceingpx3+3w7t/iYkxbvQABaB67aPBow//JuLW+sNzbvYMn6hYO3zP7r23zKd0x19I8WQ91/RrMezTtUfxxgOUZ33/bO9azFR/uShhHO0CzPhKA9sAOb1JDBcdkfyIJJMFMbD9ri5uD6wRRDbDLvey5DMpZxkSv9JtUlkNM4IjIxuDCrw/ubs6XTgVDcqmorfhsHAihF2Mw8c9aMe7nmTi9dvi5J6YD0XUgHFWEOYu6eZjHnPgmLp9T9CbhssKeOwX2n4zjwvrAaHu7IvyiU7rhXxR9L+3Q2cBWM3BG54ZICY1orc1am7JyhLmwpTp2O+TgaU+6NBEvxE41kragBBrpfIB+znb2PWUzMzOHHiHK2xWi2p1/AV0lbSH61pV4Mc+5SbPoOp9M2sFnc6m14HwIqoA6UpNezKAIEToFzR8s9T5GtOp1Dayf4Z2/218aRkpRrAPaz8Z7vQAq1O2Tjnv21lZfXJSnGEEfppzpForTAqrPBZRN942tlS1u2SgvTu2CxAhM3P8CFY6AlcWVQ75FMuEGPvT/9acyOB/F0wj8ccpanuFhvc52l0uR/xcd61VGEkdL3tcbh9C5zraxPQ3lfdPmLg7ddAhBAypq/eTHkJkvFWkL9gtlcQ3jjxfKxlQf7I7ZToXn7NXM7pOKefbtGRFisr3kwNLlv4W9hK+4wZ4pASDaSt3z8Pdnhi32ZVlZiIRB2A+bORNZiHBjn5RTF3vcQS1+tKqwqMTn3wCf88x4YhXlJ8XX8hsel12/7slmtTSYj+CsYxg8w2nN00OwHIifHqJpMlIsZLPCBcmBLSFGI46rReKOpXbsNErW1KmL9+gQcUJClg7VXhBjFVq/+MFisub+2xfy9ycLsXAxpY60Ju5A183tuR0zxoNbSbsXik9+6AcNn49pt4E/ri7jnoGBUaOmkkmGl5vdHtB+RokhF3PmketJKB5G5rzYzGVcDONfGPB/EJzZA6jP5kjdWNITtmjhN6slf5bfmCfBSXFs9k++QbefwE6KmxcIoDIc8GkuxiT48ezKbk4lFT7aN8/X+uyUQ/oL63z3uf3Lv9WeiA2jdlbsyK7Tuxm0xWph1xKZrH6zVLBGa63AP5yD/2luy9a2Ub17K3w9qhb8BtM7IrZOJaftOmTA58kC3ufL2+qNzpu2asva5PaSF9AbPutXa3ezaalVufbLZ89YEY0uyMBOIVspctnVyMUpZ5SEL81icyRrtAc5lVmj8jB1mtDUm+xVZFmTq53x72nhY7i5TXe7Rg+NWSLOiLgIbs7AToyJc6iKQKwDcpF/N2dNlrbgEQhfaUqeBTKkhd4uHMuLlD+76JKeUVkZ73Dtog9g5w37nIbfXlGMnH24fQvznBnt6X2jEh8MV7YEOCSu3h/vi7RE9qhQ7LJSWKxLQiT1SfeNTS/YIWflTf7faUh/ArOvlFu4RV8RU7u4vMz56pvscqf0wjebgDYnAIip2oam0xiGk5dpZ0KeGyQyrriI+fM+U/V4wOZA1L9eeBrdA/jTGFgGQExtBnz2wbow8A32urVcTpIWF0so9vbp52efhAAjv52ErSEfOUzEFi4i/nOoyj450DTtUtzstJkjYh3dj9iIwgav8ZbdbvBCblE3M5lIHrJJDvTsajBSDrrkohltKMOabrclZlbI2ezdOTOBxCZZZGOwBs/vATF77Z2liHe92xPZ+ZlbNmIl5jjj2cPcibYtZCwvurTx5gbR7pfhrQDtoW1/CGB7ldebDwhVeEb9NacTcpiy0QyEw4a6d8OLiY3mLx33ZhgN2SmweZmIxjcABADd6F3swlBRYFZ6ByFTcq6oOgq/Xy2grMTwpaM9gB3cbu/Je9/tNX+av3dKsly+0WASY96GA6/bAe7LvL4DsJXhByDPMN/OBfPeFOAVl+52wQMP6LldEdrZFTUggwkG3UlDwKE9NDepG7K9ljZyr5e7RgrvBNRG2JyC5RO/kqrkrz2gkrayDC3krYXAv4AbDGH5jY2lLqJi6F9w1ZgL9ERhekJZPFekAwWvkJI5ZNfNYAnPa3schbwtySM8A6ZaUu7rePuWzhisQKZqGRPB+UnMFBpWlJT5JGTfkChGZmWLBFcFZdygaP0ScB1JucTIanS//TyQQ7obw/0Q852SY+jOhb9J66986I7e3JVonFKsQC91r6iVtOzzQeDxco8N0EUWixpOOP9/s9e20o9sKyVVRt0B7s3HrgFgHyfziPtWr17+8eo2vn/19l8tWHq+mE46VA2hqb/T8Nv3rtYh/BIDZqMc76/me9ZhnEIWVxTx7A+gy+5Hm+SqeKrYemVoZE7XvE5xbmNbSzcXxoaECUUpp5UwdjoPwTICJMF2zNDKbl7kl9kFZNmLq/wJHyhXM5T4+IAzSKn3867U4bsOishzY4b33XHwkzIY7Q7Eifyd6NlDtZuu/LEt3yx6g/B5KIP+tpSkZmBuvAkSHSUxE8hefn7CU9OvK10gRs1BffkAceUw8d7Xgq4JaUGRXjO25XeJjEuKWQybtw7WIAswd4oqrT0Pzih+l74vc2jHOhq2VgyXbG0nmBj6OVGqqMJH1NmyGf4zzV5fD3bdOgjwDfS4UP4rT2vzI739uDTXu2Z88kBO6KQ7zH2AqXS0rr9PricMIj+xhCWEcAtbvUsVycUziih8gBykWcrqvQLy83VoNbsiRxMsj7ZfqHhJbe7l0Dm6B0IuSC6tdFiucv4WS/srve3uoP7gbFAIx4ee1Fmwrczpu4g0X75N9boJSWblBwFXfCZmHH24hNs8xsdg8Yp9+Cp/wXNE1AjDxNG/xxATp/mOSsu3PtmJq8Ul+WaZ0TKnfZ/DlrGTovkAKxzqUnSdku/F3PcS3ciPvxruOkHfPXfFsHDPEtmDda/7IeYb8vCcrtNH4b2z+lG4vXA+dUkVRHgULN7GxSxXN46BnT8q2sB/XnZS6KEAl8dGepoK7yGU/fO4RIl1TRSee0Ux+3iMGm3HHFeyXZl+HwgAtMpECy1h1NhT8QyMYt4Op6q184gWfybZBOZ2Z+eBV7Jj4STb9lW/bBU+JDqCJp/2puux9fevh3aDUmkOSJvOPZdvYNUpYalRnr2FNv0aUstSqT/M/ZK89X+9/QwLhHaT/N8b+Tx2FN4D2tULrrNy6+zZ9nxYLHZtsiL/v686PVb8wBszB4cVY2ktcJ96/edPkfWvySOPsDaDJfZfAsB4L7ev+6W111n/WwTN9ayzeXe+9oHbq8IZzzVZDHW6Afpxin8uszrr1mZjCEDtYzrxND4x+14oHQM8xW08CjMoz4kby0N8T3atb7NbVsOS2xsDCendgjZ2XGKPelRpGLGckfc/BId4UE7cUAJriu8I8lIgct1O99dog7N+R9LOya1eA1KpOkpkOJV1pBoRzH6j11zlPHundtq488VY495G5Zp8t9UGQZD2FgYQXXwxHEWi/b21syVpdmRu2TF8qqyMAuo/ZGhGT9CPoa3ggQoi/QO6fkRy7/JtI+xPu9UQg5ihKGSeEITPcdwDz5yRcylNjq2T7ZbUNt2+BrrMdS0vDajsP611YRFZYJl1Yc0ZbamXRQS+gq360+623J44MjgP52wzceTj+Lzw3aE4M2uxm3mBepXl4z9gYyAqtmsiCDwVSWIXg8Bus+dj7KfIorBYiuIg8XtTVsxErqpFL0XkhnJILx4m+vMcDYZEnhnpDpJTqYDAYFuJdCzcDgAOHjeeMhw5N4hny4D3Ufgaqj5zMZpC7TMB6QUqTsPYqTJXj8DrrxjOan5V5L6Yd6oWZsgQzlM6V4RScCcX9fHwD8AacvXJomIiNqUtrJKN81uEWB0D4ozUyuTRHCxGwnbqU3eXmbH/1yVzawyfcDp6/7p8ngTBf7H/eQP7HeuTrxk2/k+VZJxTzZeT2TWll7jXtkrYdxzTOhMXOGo5s3HZ38Uf3bs38eeGhP3E9gWUCzvQJlBNaPxj4um3T794AWgPRlkQmnljWcUzVZOvdRuggKSe0Thqmu2z/zbrtcdumon2X/QIw/alqPnbHbXzTWXGb8bhTpz0JXP8YOhEekEAKpKJCQ/+7aoYXCxzOs6RrqO/f2FIGC0WZDQtuWIdxaKd/Us38hk58Kc2Jc1J+sqWPxBSAF4B3jtpQuiK2ljps3f+VuPpEKFedibp7S1MvxCuNHJzsmnDax4tVBGvoXY3M2Yhvl3MLDuc+dM0B23VNLcySjR/DS7/F2Qm3yzWkTtxyauOclaK8XpfB6YVYckGYE4ZyUSCe0+jOsMbJp0KLZLAFh/rUMBvVV9FXCr8IXfEF6yemxhRzjZJpYECX9rqIpM++15a5U3+KMcASGkYBJQdzq/2RguqsgLfT+g83aParldjgR+ITXhgDF4vZEftA3jXz3DyDnBeaCLcJpGT8ijCeAF2SD8b++4y9RlE89RkviIWORyw0COgYciqHVYgw8l1DQcHIcF2xw7qr10Xio1+uAInaSvxXjbDaEqwArsHpvN8lZ2Xei8wD1ZAngPajcOPl6Ww3iY+vT/HrZ7XkTxL9sDrOhUI5rPMuzhMuKA6eAQHY+FA6vh0u5JdmMpBxV54jPJQ2z9f975HAeQD9z31WGlTEJ1gstA6eK4Do6k1iE4fldJgaX8N8qScFb2hFVVXXinE7pq6f9cevuJI2fYpN0YG0dyy0rys33cjXbVsH0XoOaS2G+ubMJnW7DL5ggcliuBDgGaSzetxzmcu2F2lYRcuzboBm39pd7uvvPIsW0fcRl2lmRlhBefPQJOqpDY36JtWppA9MXHI8nOsjueZz0SGhhj2J8haGRaQEEP4nYsdTYIGWJtqIpL/+rv0RoBMnWMRqKVeF0zYsAvsU1dk5nBzO4dyvsmtIqbGnNOVRTPwpeEHDsQzRO/lwI0sMrIvhu6nKjIv6esyeCiIjPgwkNZdPvTcAACAASURBVOFYKEox94clx2R9IHO/M1WHcgTbq8fCHVcht9zQwRCndDzqPTFVskECd+YLyd1+PDUNK+L7+Dn0eHmgZ1ig5xx3nHw4lNzV0RyZ2Ngvhl1oQk5o1h/rZhhWaHEKVuwhvN5CaRbraPZfW7d3zbyGOVUi/gtPgSRYDjtlTuPtH6Lcwme9kCu6mud8HOsMxVWHrogRrIQLdRK77oEXzpYng/jmmx44h3yMTROhaCFbccF3wbIMxcUDeK9eYcXwR/qQxJzNsWr1hGcgL3JFD2PeMzseVQa/pelZmfda7LbxzzS8ohTuEU6YGrZX/hqfUG9EpLIL9Xoi9LJa2Pwy8B/q5VSfkq2+/xNj93TN5OdEyRVOp89fc24lEDKwOrfd/X91dx1Ae4No3YXbHyP3aa7cN77S6to2dzR4BFZoyrEXYhHi6+d2P7tiws4fcKFufdYt0Pq3TiamA2Tvb1/QfBqIjq3BxJSvO0+NSzIPQYoZGIbKCMIISPshDdMNRl7qgL3MonYbxOWJiUIUgt/qH9rSiFDp4bAIQpDH2el29botdllEcW3hjmODIw1x3OyZsOK4weirutWUTrFnx3010Bi3lqQ9Ai+FsFhaAeKOQhnTtZUlixRD57z8bk9rbhSM4q4QKxeyoktFstKnbeZ9T7aUZJOPZMC5zt4dudtAMcSwnIdciMDt0WRr9gshXxnlC4rz0680GBhcFUWdMGSOg5b6qCUxe9bZAhLEIB7nilsMAXYPvb9Qd8D6WWxwDKtW7UtpFusoixzR+gN6Q+n1Ng6pkHnIxQYDz70gA6OcwuekiF2zLcxZMhM3fwCf0M9NQmxhsfZuvFGmdPqzaA9UrHqpFZaYJdiILwh9DMIB5dmr7MRa5OM+s8o6fdxiy5YkUVT0H0zgcMgvifBikwHhFrxTJ2kW66jL/P/auw74KIq3PbNXc0mAEBJCFQsISlFBkSZFWgogJSgEUERBRVCxIYicFBG7WLGhKC3YIQlgARRF/Vs+AaWpiPROIOXqzvfMweJyubvcQXK7hzO/X8hx2bt959nZ2Xnmfd/nfX9TK9ixBLjzUkcRNgq5FoRED7iY1yKPSmPjtyeRRInXH4d2wZmMc/oR8dQeiPzrqJJQMHep8BGSjS0ATqIj3yCC0wc+5M8xUPqcb6eOqIAtThLzCET+IIj5LsdMB9Rh3AqJVgi0WlBMyYdWhMQURW6zLckQf9eGax9PSDafUS3RX+bvmP3+rb9+ib05NYEOFMqtDtEOFLLtH8J9Khd63AdXXNSkbUoutCrrnQrd9tV85rP3yd+qsG01xUBK3wHmdafnxK/gJD9qjYt6SbLEd4VROiFC0oNcUIPk6TnAEnld1Yro4A9FGWkek/QJVhdnIKTEShDGd32H+Hzuxdas/eLIamiAGBgMOBPSeRTBFb0usy0LW22zMjvKS6vVd9gmYhg9jNEeoUeU+yfJXJt5x+g0emZKyZH0bQNyoWu6z38BQnq34HMRLlKwdUHYU6mW/PGVHW5eXp+2wQudlmx7AXjfdAabYDLmnSfNidsewV5YRIqx5dkV7O/8Kjv2Z+YAtxdhb4TpF74xskqmpUNtNb7cdaY2nO3n2KbeiaRKIi/fBy90hAtzX9k+NgEEmof0atbYhsfbw48Ij+gZKRVvIV53Bm026U+tOsBW2q2yp8ZEjCOuih5ZFAkjSBFl70vGQzchDD0qBMNXU/mbb7rKjH2I+TFinQgsG353eL09bR077tAM8znbrHKi8yVsPgyPeNyfIHXTSP9GKLsYnRBh7kImj/4zjBgNr8DeyB0vDCWlPHGZ1J4clbQ69XUtms5quj2Eh7ufiVYBX7duqFZM2tEnaNil2rQaV+K8+kBAEGh9XIdgVkTihQ4Uym0e/H7LrEsy0kaCnEY8GW5Zvm/he9n/+9jr8oVvK8RZea2Ecyte6DJ5zviMOrw7IImuhqDExzd0nWmOM43AkhyOaE5JOXE+MTQ5PVXnPavpKqMMJVrkvkOsBTzPKGptNmtpquqs+SQsQz5uhCGJlB2RZdJnUFxeVPKayoCC5fSaUtRmluiMSPO48Qx3w/bb28fl8bqomjUG0rnBYbsfnolH0IdIc55KCPXmNKuAskgVBcBfrOfFxGlEiTTSILJFFpaYjH1e7Dx2ffNqa6LiZdnr6NFVIqZ3YCf3JEbw/PDZ+m6qtWSEVrm46uvlPpbZFowA5VOg1BxRw6peom+bi1xjaNqKqIWGFu7oUd1iNi6CvfBCR4Y7Dl9PrHK2tUr+loi6WsEHs505WfAkv4M+RKqij4qF7BlaZ/79FWxSRF/HNs1MRD3jp/FwGgESHeEGEtmNZ1U/eumEqIjPBeuYa9msFtAcgUqyxOeaSBqe32wVtZZcR9uHXws6khMEOha50NW8BsMiKkm8LGcE843v23Z4vN4elo4dNY02Yos3tsWzCroLEXuh+Zz5lrRo3Si6OHpCaOyxPSkY55hrfGKdETb2O3GzbtRef3eEHzzrw7mo19GmZBi2DF/GOjHSdQEn0NuRON8uxU6jbvtZd158gSYIRDohaWLkf/ikyvUJFMateKFDKnKnXZ5QffgnbSYnpFoujfQBtOP7I/lvZXz3nqvYy3ecA5FoTqo5gVYUuU95lk++rw7b9vdMn/rb0792uLp6vYT3JCOByAzos49An7jqCnkO4ueVQaJvHGKJfl4l90IjnHUpSGVEYaDY4XVI1Dt4oHnZx5WpnBzqnvnGkY76mhJEfUjTyDzo3CdAJ7a3LAX51rZtZll1nE4ZGyc8Fz2SKADGx+ydmyx5b0ZSP7wye8s9uzbnBU9ibIzCyI9AnI5HKdL1ktfds0EENc3Ppi+HWHoVr0t6Ho4KXnczEhLBF4PLvUf29q+tAwV0rizuKLzgJcwzN0fWDx/my1xFRcOq1F4VVR0Dx76M2zAxYuMuUtV2thMpMf3NNZb+cDbX/mw/y3b2TSZSHLzQvpDcCBubS2rNH6519ALb+FhHRIvyslyRbQIwdgTT1FB6yXhe31izxr3QRE5+DKN4TITRFxj3bB0tdXalve6L2rjnTxzv11/3x5oAtX5pUoTAHZEYS0cIt6abFmzu3ngSX/gKABwS6RoMfucCYpP60oyGZ1STOkK8fIf7ynkZRt5KJPkF/DeySAWCjSLq7UYnnKeJTsqxh1iy10qWwW4egh5Jg+ud7JfcpGOVaXRzJB8Ux/53ERAEWv/XXu2FVteFVvKg+XsKiVZ7oU/Vhh74zmXdm2fXvgu7uPwzYV/z/VuOf/tGl7UvFx90leBz/gSaT+hqRW6FRPPfnByrBcPU5LkMkb4kO8Vw78tXPAkxsVvxkDRwCwOKhgW6VjIbn2PL47lpUW25WIAz5wWoMcluBKQRPGQYNjnZg5ss+c/ZK1k5ORggPkVuT+a9zEumRurBhe0v7LbkoXRY+PVsK+PC8D6sd2VMAZGDVyoS0glVYspmUrMNecOLoxKCG07/NzoyGlko/Rh3ToRh6Wy72+XueXGVFZvCOU9FHLOvJLMtiOfJupvhb15wAb3jHnfvixJX8NJ4mrfS4z07UWJ4D2MIqRjhNr4PQH4iZm92XNyyv8P9VEUcV7KzU13JEj8HYyTSXOij8PwOsabkaUreOAZs98DrCDNypV88q8IfO/hkAeocZtO0d6Pm9Q90zdiv98UTc43X8LfrcR0iEYYqQp/Hkcbj34hW7nzQ+R+50HgIfwT4sZEaUfubGgydaefbozru2XffVWFu9zvYvO0Da8Nev+DYYmiT5tB27fhcpWljH/7RhTEZGy+sSoR9+JE6STodfHHUNi1896n9n9rEZMQmuxxpqhePhOoPJe6VWgF+5BF2F+5Mnu4RYUoUOS67SPfk6fQ7rWwX540tBCKZjGKrZ+eOtepcaO7x4f/nD27+mhM3fwLN3ztFnvHaXP/qqjWGftx6mq2aCQqi4S9aju1xbJzdZc3jR7c5ivA9nDArYdz8tZpQq1W51SHdColWq3IHEhpjszZ3blKtThz3KKaeCtvm15B7o0ONUom8ZDItvUsLQrfQcW0jRApxwY0GEQw3aAGxVzdZiu+ya1RWhtu6uqR7PaPBzIWUmkcyJnDxPnBbioZ0pquikgcXCtd1jkxeiogvjuBJD7fBpcHIIqdVGtGKLuEbQ7pofENgmytzKn4/gBEf/oYMakFjQPW6yJb3bbQ6snt3S5spudarsHXwyfknzFMzhBC7slKtn20N8wOVehhjbeKcx6o/hQnm9pPzahjn4/yZ/I3S9X3NCUt/DeMDFXYIHyOl+zIGwZuMFIoIUhcYlMOpfHtcav6cCjPmDL+I7ciuTiTT28A8E18RSQTD/4hD7kUvWLDvDE9dIR/j4Qfk98c74N95INCR1CjG85LNJE0ufJTS6IXjBuo0V+QmhR54odm4yK4BO0wl1CXuMjaq4573wfPtt9dRWeYiclyRO7xGqQsEehxt2xYb3do29uamRFJVeg4Pn0hzof+kXk9POvDSP6LZgxOK3LtyMM55uk4EPIEWY4t6JH2k9vxo2qs+18GJrI7RTD7FvXpFhDY44Ra4PmmKb00hmkCgXAQiuDHK/S5xQOUg4B/GrRDoYIrcActaDZjTokuLgXXHolRU2LnQpYWuXW/3+f7Rnd8V8pq5nDAH+lFItRLKHYxAKySaE2j1D3+fjJxd29Qup8XLWBwO9hEIFWsORaC5sMkfFluOXSNv4iJHBhf2Qa3KcAWgfAvwAunA4QED663VpKQJxzuXZRtqO4tQykeCI5yGX7IC4uwWq7N3K6qdoq9ym3FCscGV8Qhj0kN4L8zQZ65lRdYWOguzOkQpbzjcaWGbK+MyyMbMR7ciKJHGSjCeBl5oja538YA7vSPxSvNga/jeW0Z2e2S5T+34/B/DxaSyjys9jn4waTHuAV6rNaznIUTEDsteqV9c0pLVlW2f//cXH+hW28CsKDMjh1+KDpEuqGU10Zaaz6sHaNp8kma7cjKJxN4C3ClhG8MYCIQ7i9ZZrHl4Jds2x0pK9yO8lUUS/s+fi28R064xtOELUQvHDYYv+2LWVZg3F+Lv54d9DQgp9ULV2tRtzKoIPlMhh7Iff6zBSku5Ivd1EXwhFPPZ44YOHR6O4DOVcqhPnGvxli5MQi40YREIAdJ9KB+WRQc0jvqcyabtqIN12GcABFFR4c2NvjUiIw/Sh+s+VylAhvGlJ3Ohec12Xrs9/CgRRjyoUDK2+hTKBdREEwiUi0BYC4Zyv0UcUNkIqL3Qag80D1HxV+QOKCaW2jCu2q2rOkyxJZugyB2eF9pd6j360eh1U36dv2u7b2I84YFWvM/BvND+NaIVL7Q/cS7z/9kHuzeKjzOugEhPXayzfH0u31J5tclSkjWQruJe8qi3Ba6MVlSm72MBfl4EJ//5uNPd7Zaqyw9H8JkKP/Sr4+kpBrOUjwdey3CQ5gZgIbChVHZmdrN9/k+FG3QGX/izM/0SI/PVrYQnPdzG/qQWd+dmdIVm6qyBLAW5MIBE27HWGh/2hgzqEkuUjT7PlDcnmvmhXD38Ulf86xgQQ2FrWIsU2HcEC9qhKVEm+6FGBQTpEhzHbbNw//J+hBvyV4r6tDfZquXnhjviKuo4jBHJsT99CKUS37gL2xuHlJhZpuSl43AN+HysaWN7u8cTuQb3bPULd97BsXuJ7B5M6+ZqFhqqBo1tfAIbLzL3stUOC0yersNYPnKTBtPG0RPhCmabLxfaW92O4fQAf8yG2Qc3yirdTLuOiXotd+759371VW/kQiP8P8zoC0o55u9Ku3ePpAMHap6uwz45kEg8R19CKDf37IYXfcFIIdZDQ2i/RlGvfMGJKGkGL7REXoG9trDGiC91D4J/E+vxcaVZOzyZ1QfAy+BHD5v84yZAlU7yWPKjdJJmhosTxxQC4U2cMdWlc9ZYdS40n3xDlbTiJLpMKHe/2c07XT6k3j3heqFRssi1cvrmGV8+9sc6fJ9CoPlvTp6VH3WJK38vtH8It5o08wtV5v/vFme8iAfGSL6YLZ88+wjdJpdbvubmxIIDmlx5rEAWuXrNxIMa3tzwdjvhwdrpld1tB9m0J3BrHJl3A+fpIG1hPSDhP98tS970ayzL+JjQvNntRBowIeMuWfaJK4VF5HDccYTStW1hydugeQf8DNjm7NUY5GwJrgnyE8O5A1BeBqVOjlj3TG9Ff+L3YtTafnfGNcxL54a/ecQcuLfH1jAt1TwPVA1SUVHGZUYZ9UsJbRAmeNyzdZ+1ap4mXha2qV2iM7nah5HlQrMPLSnFKIWlfeqFb+L/Z3AP3K1zMcRTw8QcZXHk0aT2gnl4EPLnhqaN/Wi3kTgrwv/JbTAkjHUUEkdk9jPxOjJoC7suNABYwXPNmcmIFCQSbo1iLgAwydBtzHQtwOeK3MxkegcXv1d4mHO3L1mJHyiHt9dFaSLn++ubm6iZi1yFWQ+dOTFy7oYH+lVNMLdvrUKMVl7H+powz8/vzUXIgR4U5vGVchgn/4VNyC3YAohUCG1OtUcIKkVEp2xYpXRefGnUEAhj4o+aLeJEoRFQE2i1F1rtgeYeFE6cA4Zx22pa4kd/2/7hanWsUCgMa3Eu//zujlc+4LWggxPoQGWtFC+0WpU7EHn2raVOdtv3+92iHs0lo+l9vES+dvkNBHoXJY5rcqxf/FX+0ZVzBGxuYTIaP8RFQThcGLhSctTrcrcfnKhNLWg1CmuKu9WmBhM8KVLH8NBhhZKBDGhjzPtCKxVxfzt/LOla3yxZ+A59WKriGDNemXm7Xh63bFV4fY7eUQwl0v52pT0EUoyw9LA8LTKT2OtxJmlc7SjndMN7az3gTOACfqPxE87mhQfel+mp1viplC7W3BOqXFWOubs47Qnkko/Gkjus/HOwoRnWxHxeUzfqZI5741wHMgbJMp2FhV5yeKOTrXI6Pf2r1tM26uUU5r660PFY3HI19zDmTMac8IQ9TNLmPxPNSItQ2EKRuw0P/8cx3AsdzlpqG4K4etBLJulDA2DlHNSFPn4fNsAm4RLwNUO5Ddi/QqSDY1ELmj/jo9q4Irdn9equktE4DycOJ/yfE+h1EE/NRB60ZjXQ1SCx3A1maAC8gFD0W7D0CccL7UG0yVTar+GUqIKtOhmbvmMw5sXXw/ZCM/I5+XxrOl3VOepjRI3RITuri2qoXDgx7Og0zK0rC7eRjPPfppprvGh1vcV5w0cgnEk//G8TR1YmAmeSC13GC33dy82uuWJYvXEGoxSGx5GxbWsOfzCnx9qFXu8pETF/D7SSF829X2pVbv/60Ip4GMdIveg87TXPkZvnSp9EmYQwmvJDKkGGjjGDO32oaUXURJT8LzIPZ93vsE1EiZkJ+Fs4CxHkknmzBlsLVuqBhH5TmjkED/TXMMDKzY8H3tgRl8fssha8pYVwW6AbjIe1rndm3YHF3Qy8Tij/JuSjjA1pZs5foAUBKs++30szzrPyuqE+EZTyyAWvLIaySk467OIqS6Kq1Mr7ccCV2RIWLIZHtkH5tiKMlcrvFZq3jGxI/9A8D1R9HVxHe1whS0aEpoaXf44R9K61ivdWSgs06cfR7e2TrHFVuRo0SkKVN0b4jMs24LB+1tSluiBvvofArsFdYRPIEAMZKq8PqBlAyEuk1ub7aJQjLYLdrye80GaQT+leHBPOxsvBk7Wgvy5vDojW39lnz9XHY3YpHsLNwjonY0upm+XQjLGICIh+Qy60TXY4eI4qLwlVHgHla4t/UMqqD0pZRV34LOi4eX9TK0za3ElQftoXj1ug7C1D/8a3Rh/tE2dk9h3ViZGifjvJCtOGdcTt7kjt5x8N8/hKOcyXC30pUowoeRknKHdtc6Kz5HdQ5/bVHqdcTVw0gUBIBASBjq0Bos6F5g8P5UedCx2oLjQndT5l7sR65sTbv+wwoWo965XlL1oI27/x+NevtF3zoqv0VC3oUARaIdHq2tD8tUKeT/M2+0F/iki/jTrFJiJ9fuIBU+7Cyg2F2aFDzAW5WpLRN+HJTTCYeX5ewzBs9uCxOGxjXP4irUpZqbFfeaxTDbMp/hMQsatxEcpblMjwIj5hte57JNohw6Fu1U0MYa2Oap9jtIQ1ruE4fKCpxfasnjyhSv/4hsC20sx7qIE+itflCLz5ROl+Q25i1gVx+VyrIKpt69Z0S7V60jTYcHf5G17cVPYVPV7YKyXlG12EVKoxdxxPn4rUROTulb9xhw2YzywJzmyqoZie40BmJjxD7wLTauXNOTxSh8nyAFtagW5KtLD92QlENj0N4bwRuA7lRTDwsfMhqWVG/vfbuvEOsfVTmxCDMR/4czJU3nqqBE/C4fTS8VHPnQ81KXhXzJqA1Ao7zA9nE+An6jH1oj1H7YnqRKM6mfvrr9tDXZt7/sMJPT+CB9r1COHmYli6aCe80ObpIMZ846W8McNXTwV0w4Isarf7BFe1aOzRHX1BornnPwwiynYhm7gDndQAERfatiN3s2osieQD5KvDwRpPqJ0eD+mSOo3qZqNRWwTF2UMhUP7NK/DTEwL+XmiFQEeiyG3u8uhFV3S6t9FkeKHLnQyP7ipd92Lrr2eUHnTx+puKt1mdA632QAfyQvNJX/kJFu542vtc2aSRM/0e/HoMz5fyPLoylB+mfmrLnwopXc3CQnkubpOHMu/HgnZyeQ8ZdFaGLu7Ewrh9T4/SiTflm+LMTGag72GAYTEeqvnq4C62HpGGt6qtnzJQ3OL1rswRskyeQkhiOX3gGzrseZdFmqinUlZq1Pey7qklDvMHWF61K/fBz8heWXZlXRS/4ictJqtdx3pebLIYeUm0cMrkbZJk0rWGbakuQirVeDmPZzbF2F6E96CCHnrjDn/9WTbK/eI02LRQbD58uGvVeK/1Bdicg/fK2fhiR4ySdLOxxpKPtRgjwc7J9uRcic3EDwF3OCWhviZe13W03mJNxRfVfWG52QZy6eWIPqITw3hWuXA/TySLHM9oSYb8r0VpwbMNrGbjQkSStC53bDCyjbrg0c0cs77cYyvpAORCW71G49PY8C2//BxjDkz2dxg7dJhTSeac0deyDze3wIN0CcYMH/eh1+GM/USdrm40p7lmXlFm31aNGE2vwtKB5dtLDuMJm00n1eWpf5q3w48iYoIQlP4Lq1JHIVaRfVHKijtDRBMIhERAEOjYGyD+YmKBvNChcqHNibUtCSOWtb0rpaGtIx78IXf+S4+6/nntmm8e3r+lmIfjqJW4uRdA8UYrJFoJ4VaHcqvJcygP9GlXYja8ogmWhM+wKG8RejHLvVrkfZPFNmSgRqWsFMPnw2aDJQFEgvCFSIh7C0sVibxz5KA0epROSCjC0K0mZzzIA82E4eV5g36BinXXtlQf+ZQK/utY+yTmrPo27IfITDmRC5R9Uup0jGhd5Qteok2X7Q9Xxk0Sk57DeCqv7EmpRLz9G1gLCrToCFcPRyj3eNjJ87ZDesyxaDxAJG/XmjoRoVPjhZxuY+nx+LsNlKAedzn554xt9xJvdnzVZf/TAnPlnKW7M64hBroQ5f/SfCWigjXkECMf8H5zah4X1dFNY9s6WYmlDjYduQgjDV2KjrGtRJK701oL/9ZNB2AIvNAXwgvN505edzbUmgric/IbhLnG0qZ2zVWhFQx5bjFZ+dKtKOHzPN6zloPtIQiK30C7juURYpo118qVrQwmE9/sgu5IyHHvxaNgiqF9e81yiAOBxPK3WkiJ9zYsXp6EfeV4/tl2hM13pzc02aIV4LCTEvuOK4mJItqClKe7UAIHwX10Un1dlIM6Op4lyVYyHyuCnmHgV4p5dGR1O4260nwYtolDdIaAINA6uyBhmqOQaHUYd7heaF84d9O+Nev1n3P5DLPVyMU4go4DV4n34Fu91z64Y81RrnLNPcz+IdxKOSv+vkKc+XH+OdBKHejwuojF4AJn1ih8yRMwLlS5Fv74/z7F7Orag67gXnJN2/zijFGSQeI2VwltCPucljgHDKyufT1lxc5vHOnd4cji9VlD1vbFw3QHvIht2urQi/irI7M39DPnYEQnhSTRlKxlXu/AFraCnZoOmBAn38rSU4xOA1ed5Q/+UHO1TCV28/nmvHe06suhku71PAbTQmDfJhTu6EQRMXh6pZj0J+DGsSuBIB11W3Kx2LoqVD8QEn2YMjrUWnUpX1Bq1nb/2NJWvW7aNJBoCKCF1F/w8sV6XOpSXjNdV43tvL4RKqEtBpEILfZDyR6EhmbSOgt/0VMHmN0ukQGWuxADwCOmQhFQaACQj0mSYRhNu1/zZ5UaQ5Y/qy4z0TdxDbqFnGsYK4HndwTteievIa1Z415oYjKNQz7RlHKcAHyD/VUQ6Ds0MzbIidl7W+syq7wMYwKlRUPM75Qc9HrlbFN2k1Va9oHdtM1KLjK/gPSV4bAjxCY7c4NAP0O8cyboIdKC1+A+bid9vJTwMRt6kw5rXKwn7dUfobiXRRMIhEZAEOjYHCFqLzR/rZBnTqi591n5UfKhffnPqh/+f9Pote1H1WpRtTfyn4JOhh6H99jiUb8+vGHRbp5fqXia+W/ugVbXhFbKWXES7U+glTzoYCHcAa+CHV7Rixw2npuLh3pIj+Imj6W0/Y1Ue2/ibIRVVrVZFyDHFqQnhM2U/eo1O3oMpl/s08sQ5KHz3Z1Zs3CReGmWoGMCHouDbsndobNlxSa92K7Y8StqzNIk82zsIt9Qjid9E7SM+zbXYR/UmP5VjA0BI30XmGMTKdQ9wO6fa8l7Rsuc+r2lWbeiJvWzob3QzGEwykOrGwo+0KOAm6/O8vHMoUgDmIXrEHQTjG8EoMjsndbEvLla94MdyGjkZNKn8IU2Cj5GfLnyc6wpV0L4TLtcymDzBduV8wAW5vAShvJCs8PE4xlM6+fy0ku6amzztDrEa3wbRnUNYRhPHVlNHGwgvWKCNmUXgxjn8zB+/mImfnOSETyKhDEXjjAT/AAAIABJREFUVK3vpdeORh1ybVvp8uXnm+PjV8AKlPwLTkAh2LXYsGFDDh01Kqpl/spDx7fx0ixnODRFXoT1ITZe2HFUCLjDOKCx5l5R9tjuxsQrL8dmUf3g/aMebOa9Szy1R1I7XuugHXiAJRpshJdPHABzQqW7YE+GvA4PNF8DiSYQCImAINCxOUCU68YnAoVMh6oLrS5tdYpMN85MqZM954pp1iqmoPlnqAVd+tkjG6d89fRfv+Nc6hDuYHnQFUag+aV5z5GRhTIOczEhw6MYtO1msrf1EJ14E+cXZfSUjHSRRGiib2ESoOH93S7maj8sboXmQhtq875y9bjC4DUg91ZqEAxtiJ8US17aBR7oH/R4+/yfq8dVkmyEirXPkx54jmNsn8w8vS+zLddlHxRctx5Kr2JIkF7C+L8BXeEbYwEbOvnE32uLJnbuvEqzBcue4+kpBpOB5xpmBh8XzM0Fx1Zb8mbrRcXd31a2v1OCy2qbjyAYqM4G3bTAXOidYEks4GWVItoYrOh7hoduo6zVeMakyRjtwTwsXHphqSUlvq8uhfP23NAAVX0giEbbB8WHsiIgfQetPR/H6av5wqA3Pd4P9qEkYFDdDjjDyDpCPX3oJQ/zDWldNXihqzCzASHmcn8M+2Akw0tl9hjtPuYRrY1nubkGUrv2cIS28c2uoHouGPgrDVZrFm3VqkRrm8vMNfPWJTGrhYvKhdp4KUVkzxQyoNFMbOxpO9dA2Zo03zUZFJRXHAm2yY69RZJP9pUOoC801KRKQaDrfHgSa4YSnF/iTq0RYhzw0mcfPzeZDLCjZITexouwR18ICAKtr+sRiTWR5EL714Y+RaJvWnJl/wuvTb0RqpbmQFQDyq3uVU/+8djnU7b8jKBshUArHmh1OLfigfYXElNqQfOJP+LJP5e1iXO7kmcjFxplK4IsZhk77IT68s3WPM1qQasv3Ny9zePNVevN5oIbeOAFzm9CLWgDoW0GWJboyovLS3KZHPET4PVHGTFfJEOZxktZyUzucU1cwepIBmy0js3fepGlTp2Lp2EJeGfQkErKCiFe1Lt5XP5X0bLrTM+zzZVxmeylH+Oa8F3/IBsy7JULLHvv0rrEz0FnRh/UXeGh5PDelr1fYbzHI3sfTosrhQiQdmS/vGvhOJaOPHoDLxMVTOnXi95NMycsnaKHusSle7ufj/qy72K+4aJzQRpbadlv60mbLtZN/q1iqC9/e+/goYi25HmTwUoslhLqvR850C+Vd/20+DtbNyMJxaxex1OuL8Z+AALKyY8MdV9Pll5qQatx4pu9nhXPtjVIvM6yT1U84PQPj+nzhm5jkbOufUModw0Iir2PufGaoHMjpT8UGgzdkq++WpPSW+WhxBZt7E+MhjfwXA0mfulE/54jfRs+hN8Rr6HKO3+kf2dT/7kQU/si/LQMNkbw/ipykGXSZ+uVRvr9lXU8ylqZj1xKXoAWxAiAGJj8881QmazGheimF+95ZeEhvvfsERAE+uwx1OoblGvHf4fKhVYLiqnrQvtCuuu1q1ojZ0GrSYmpVuThlF3wYmfd89M7O577dOy6NV5X2LWglRBu7g0LR4U7JIbzXN1botxJHg5KDWgjakG7Xe7Ww6voJ6T4Q2fXJi7ZshSInh/E5lKv190hRyPl5FCAr0Y+q8FgLsCgasJDWssey72Icp/2GolWhXPDrUcfZMn8CZ6HlwXZeIE3wjuguY77cKqfIBfbXJm8xvVdQTcEmDyXWktGnU9XaVri5wDKiTFHtedAH4bCKRdo8wjEkz1Ww7xtGqW/647IKZiz3b1szgTv85gSh4PUBVhs+cQLn7Mk5t2Pe1wz9f9T9mKMOPZl3ixJ5HkYBgIaYPOCsh/MXncXmqa9VkRAZrYnO4UwrvRL+2AZWxZzhA/jWkwhdebN0MOmRcA+bJ55lU9VnJEgOhLsH4TA9qLNJq4LZx6L9jFspd0oe5KnAt/7gkW8YE59jXYdMyratgU7n2f16n7UYHgdf68e8BjG1kkez7W0c+eDerFZbQcExaqQEvIUynHegvfLrsmZL2rnTWnDxaNB6jT3irJseP5btB6CPSJgHmCO95FQ9j9iMXWh96fpKtd/v51dZKLwjvvKjQZtv1Q7SNrQF6huvOd6HLfCphB5IwKcmEAgmBdaLSimrguteKJPy4nuObNxy3Z3nv+IZDCUycPBMlHesnzfO/MG/bzEW+rlu4mKp7m8EG5Onv2FxM5o9zQXiymPKwMEQgKBCCCUQ0mxROVOg8z5P+rlqnGPymJX5lT8ug+PkzJhldhtdmNZ3uN6U95KvdisXox/4/Atxp8BCQqUB+pBZMKN7eLyF+p1Icv78ktJ+t0GgzQdi+4AHi0sxmU2vLktHyGX+m+bSrufbyLmRSfqXJdteP8judgx/EIdiNIdcGQ0ghd6Gbwl2Dwq0/gC8GX5qGt8mk6JnGJx8dGMVgZJQnglaxDYm87e3vqPbVRTnXh0j+28NtlijnsVk2w/9KHsxhdlv7u97s6JaSv263XEs103tMXC/CPgjc1Sv0bx7GHsRXLYPV6PXnRura+sVbOWz/JQc/w3wCYA2Y8Q6X606YRvdHsNVr/akLg972McBRR1w7MtV0oyDaGt9JFTDC90gmwyPQc8eT3xsg3q7bgZetIOHXQRoRbQxPd/uxzLnC+xeRTIC80FABdL1RsNpZ31kVPM7EdQ1qroI9jbEf0J5IjbQOJYRzqunm5KznHc7cgTGTuFPAA/PhcJC+hAxJubXPvIlakv0yK93qPCLn0gIDzQ+rgOZ2pFMC80Xzzxh7e/mJh/KLdPkRtlreJHrWz3QLX6tjZYiJ+28OIxZ7v+d/TTNzPWznUdL0Og/UO4FSVuJYy7Qgg0B+eD4h61Sg3GAnQYD3V/7wpzeJmcOcxasBJT4hmR9DO9AKE+t6C4W21JMvOHDBR9T28g0F7Urx4wOL5AV3VZFSu/3dEmjqUkLcA6HKGsZRbjuK5sjMtS/HpnHYfh/nq8e6pkMr+LAQF1cX/8iQfFuO++3Jqvy3DQMvZyL7Qz81a8z0W6AoW4fiG7XYMvStSeHPHNI5Boro7LvVh+m3K8jjhbYHaUjE5KWsVL4+m2MZZucR03jMO9ag+Y1yrLH1v+MOTQVvqoh85DcB17enYkkgEq4pTn+fk939lfiAfqZk3TR6pLoAvPNmSbSZLxKYwd1Pgtk/PPy0DNJbToTqqT8n8B+/D79KaYMufC/svL/J2RoyjjdgNtMlF3QmiKrRC3MpJ21W9DrcVn8F7ZKBJGltEkU38QaN3kFLtXrWojGY38WZuKTRb/de0/kiRdR9u21ZV6u3pssDnbrHKCazyicyaUKWvFg4opMN8l9aNj9ZFTzJWtiX1nR5S1wmYXKUv6GfuTlJKOdHq9XXqb4A/ZWV2UKoRfhleMCNAY+QcL2NapdrpXb7YLe/SFgCDQ+roeZ2JNMC90MEVutRq38trUakT9CzOfumSKOc7ot/OPBOPtJd/P7vDVk0X7vfyBqXig1TWgFTVutRK32gPNiXRkZazKMh46z515M5Epf6if7hWlKJtASM5Wc94HWqoQB7p4C0szhkO19HnQ+gS/Ba3MJHnUDaZ8lA7RD+lX92Gto0dXmUFZlp5e1goDDg5GMrXQ7J2RQQt0Hea0Djm5WMy+iUUVwvtO23iB0Amb3syaN1lrEahwb/qtPpEu6Q30A+JWZTY1fnGWevo1SVr2d7jfV5nH7S7NOM9IfbU0kZOrxt2nBv0l8RhyaiZ8qhsF+mBYlBzqVJeaEhZjzPNNMH+v7hpLogMih/opRbcNdZVrxtlmSlS6DfMKn9/VbZ9EXZnmlBU/Vea1P9vvZnsGXYoxMx+zYrPTxg4KEOO9AuIsHkLP/1i3my+MQV15o4Wr+OJZVUZV3IF55xZ66UPIM9ZvY8uercWMRmgZ0Gv9xz3uBS68mIFSVof00gNfWSuz+V5IKE+GTf6k/6BMaY6pXTuu2K3bVrJgfT2r2fw+DORRRuq1ORef+4FaErvQXrV1s2nB7ChrZTRCQZzeBHtPj7ZgIJ+MdKKT6mzWG+DcC32XnfSGXSidF0DnhZH9WKx2TrZTLpwrmkAgKAKCQJ8bg0Mh0Yoqt0Keld98clOHcpcpacX/ftvXbW+q27LaABC+0x5AjkL3ttev/Wb83g1FXIQjGIFWi4ipc6AV8qyUsjpjxH1lrZzxi9BZeEX/XZRzLznqgz5QHLd/1ij6k65KVXzCeic6nDKv5dsHdp++ADfI9lRjyXS9enFzWbahtrP4SQgTjTndG+ST/Hmn0Hzwrgz6vS6FWZRB5itrVc3EN12Gl8nXouwtybzt9qY6zsX1v1m2uXt1ROTC+xhLyaeRC8b+Ri3g6y4wL/31jG+wCv7gvtL0YRDzfQFfe1oJLqwGN1Di6ZtqXf5HBZ+ywr/Op3BdlJGN9BHej9M3FxESLbvcPW3JK3ZU+InP4gsd+9Ih8iPxhXgLv82LY9j6yrGm5S89i6+v9I/6ZpfdOXditnwci/DToy0Y+4nI7j603mLdebbUwLC/ptckDukt4J9+OhmiPHpnArlkPOZVfW6c8n7waAaUteqK3zzF5XTVYoREIxO3N+0xRlcCmCDRdRHKzfNbEQGgIqCMFcEDPZa2azen0gfvWZyAY+7N/X2gZPDlFmPOPG1EbYF3ui3t10Q3mxa+cTJ1R0PMNR9DHJzXsla3QkSL9KYP19elSCcva2WykUVwBPSA0f4bo4UeL+mbMoXqLr3uLIaX+GglICAIdCWAqsFXqr3QiqiYuqyVQqDVgmJqEu0L7W5wTfUagxe0sscnmxur++B2eA6/l/2/u//47BCvXakm0Epd6GAeaMULrRYSOyt43i3N6gSH7WLQZxWB8EldveQyFd8/XGMRpUCdm1/Ss40kGT/Champ/jt2y18zWA/fPZCu1Y1Spb/9axw9L8YmLcLM2cX/LsZ9XsQvHB7HkK4J+qljHWxg/Yr8YUpNy2A/Fw45NedhDC0pLjow5OpkfW8CqPvFPYxyrfhnsKlxM94/lVuP63HQwNjABnH6yanffjQzyWohLyCceNDpixS2i0ruPilmfXtCFdzZ7pY2V0LNVzDJoBKAarGFUL9Sp/e6pNQC3YWGuvZnjEXc5+MY7v+W92EIqpTY3ZYaebwequZiRKEeBOzAkFpIsngNkaI82uLfRhEaamJZtMYCXZE3/774COjv01GaiG9knKYjwQNynyeXOu7VYz1udT9Y7jNxcjXjk9hQ5950lYeR7qJMHkK7jVl1Vg/zCv4wr6vs7dJlIOYbLkRX9dTXM+ZElZEppF07iM9pr2Idcty/t7WKbJVfx/2ZrX5W4TXmTLk97dvk7wqG7ay+jtmZRIw77wSJfhprBHXVjhLiIbfRyXV1V3JO6fBBO2uMQb0Kd+pp6zIsbhzYILotaYqvmoRoAoGgCAgCfW4MDv9caH8SzSc2JSeaE2fFG+1Pok0D3mrRscX1de6D+JLFtwhAk2XZsfiW/7tz3fzdO/Ffpc6zQp7VvwOVslLKWCkk+qwQn81amuKdaTNgGFckPjlh+wjdEqfl6JAR9JvjZ3WCSvhwLrvETFwXTIORY/H1KkEx9tHREufwUToQfgrWbTtYQzdn5ijgyz3R8SeO42ms5DdsZGRBSGx7JUBWoV/J+9CvNPN+UB+U5lL6wJcn7FuPS77uisQCvjEUM227I/MCLyWLQC54GRHl3i+RjPKwBsZ81L/WTzvo6nmlLBs+hEVQJT4RNYKxdNzAPH1rxC37Qj+WhrakpDD9anix3gHmjVRHHkT9+evjqhV8qbd+FO3PSDMSivx+ipJKyhiBmi+Tp/22Y/+MVq30Fanjj5/PC73n+m6Q8ViEv3EydHKcswOQpsyi9ebrun67b5z/el88Mdd4GgOeb3adjOoCgWPeBYS5htOmdt2q0CvXg332bBOI6fNrgHD6Ew0XAsJQ7A4ocfP3ddXYmjWJWK+8QiRpsGpu9OCR9bL0xRf3ULtd1xtHvnHzwaZ2SOPm4cW8hN6Jcc/oEex5daIDGutOvZ1N/6sm1POhTUDVWiN8bNvpxLozdDVAVMagrJUBZa0ew1PpXrytDkF3A/Qnqk4mk7Suu61X7IRdp+ZCAcU5goDihebdCVXWKlAotyIuZky6wJYwouDq+yEo1v5fQTHG8h/6few3z27bgu/mBJr/BCPQyt94yLa/EjcX+Dprka95IBB4rqCslcorSsnPXpcrfZgORJQCjacPj12b7DJZoUxMQHpOEAl4oNe4re7+w6j2wk+h7oFvC9tUJ9ak9xDGyh+QvgcNGPRer8S6d7Tkr4+F+2cjuzbZ7bQuhK3I6VPC/9nGUubObB23Ylss9EFt41+OjNG4zfnixBfqh1W5Bwusey6wFryop74wbB4dcJw/GaFy47AYOSkoxtwyJcPSLHn8esREY9i4cxyr+SBC0nmOpeJpOS7L3ltt1Qp0RyQ4qI59Gd0YpQsw2Sj5/zx8ePYB5+H76tXTb9SLMiB4KTHCEmfi/yNxy57M52ZQxvX2p7UX6Tqf9VQf1k9tQiTjAhC65ipxq8+IyTGANrTrOv3FN6/Aq0s61BiLDQ0+15y4fxkpwf08ydD1Tp4ao7vGvvqqHXKeF2LM1D1pHN/xXWzweHJQyoqvSXTdWD6zyKVbJ2KDegIMPUHsGCmGUGo/U3YT3Y17n6DY9B3dkVqMUO6TYwQlxfGcfZ3835oxdPFAzcv8BbvgJZNZfZdEPsSi9FRNa8yXeJaSBVU2kOF0MU+5EE0gEBgB4YE+t0aGOpRbIdF8AvYXFAsUyq0Qa+Plg+vUve7lZs8arYZTwkvfv779kU/vWf8dKLGaQHOPs0Kk/XOgleMUD7SSA33WBJpfsvec6ddTJr2mhMdxQueWpM7DLUt0G9q3sDRrGJXYLDxvToaXsT9RQjZzoHWZ7oQ2/G+LNSU+D9xiOIZ4fVOuu1WMWMR+7awFunugB7ul1zsysuCMhgjXyZAtjBmU2LyuhW3F97E2DWw9lF7FEG9AjiXhHkZ+f8u4Hs9fYMm/T2/huTsKe1S3WIyfwsa2JzcvoFnAJrwcl/ek3kT/Qo2DkpIudagnDoJitPVJzJ2yzCbH/VL8NO28SncLc4Zwf2eCbQowvwtzDggoD9SB6p/TPbRqveW6Ki8TDHe27YYGxCLxCAalnjtKWcl30DoL+H0cE41tnDES+PMySyfC6Rn7lcie/rTZpD9joQMs/7EUZqryFshRJp/78eNmlL0qfX3obj16dH+cPdt0eZMm92DTgpN+PjdyWe41NDExnbZooau6xEHH/Qdb62I+51oFvJQYphzqRB8eoP0azdLjmPEJipl8WiMj8cPXnFzw7wvigfq5XT/CZ/7YcfJ/+FEyUGLkXaCsaP/gWUpW72akZ1M71X2UiB7Hw3/FJkGgz60rrVxPtZiYQqTVYdyBakPzHX4fsTZiKhxe0GbQea2rD6HSCRXR35bsfmr+oJ9XgD4rAmF8YlEItPq3QqQDeaDPTolbda0gKGZs5IxfAELHCYQBE6EDdaG63Ghbtlavl3QORNBsrvjXMWfz8DIJIcSHPdSTnmNerv9wRAC9xpk5A0bfA9v5WIEDnQxrH7dU12qy6rGwFWWJHC4JofR03MmF1XEsUga2sOYjPzr22ubSHh3M1LQQY7+Wz3rKcrebS4boUZRuvzNjIJPpi8hBTOEMAsRz1sbvS+7rrEPiGXRRi3ug5FjPdAPlGxeU5815seh6yZLgfYDqVI2+ZGd6XcksfQJbT5ZUov9noVIWTfl0d6yMeLZn8DDYenLjkW8CsEm09oLpMWP/j/YaJM76CsbKAJ/NPsE/KZs2fvDHmOnDiuevRVmrD0HkqoAYIb2efUAP1xxEB+rTu8i++64u83i4Z7HVScw3Sh5PR3igD8YC5r7c4iabujETRbg/TeJzDZwEL0obLh5H7cjQ1WFjE3fUITbKRdw46cdjiW0gxahcPaOuroTP/KFDWasqKGv1KsbKDfwpesJ2st5TQtqnPEF1lxKow0v/nzVJEOhz69Krc6GVPGi1JzoUiT4Vxg1ITDWa2BJuXd7OnpBibomHJt3+/eG33un9w0JnoUep8awWE1MTaCVHWvFAV1gtaP9LNbcko7VBoiBw9ELfotwr9xuq07rKiu3zSnpcZZCMubg49WG3A+9ff7116ZJYGIZrS3s28BLDQgwH7oFDk+9ta8l/NlbKQHGL1zugUEykT/GwbAL8XfBm3dbcmv+OXkuJhRoXfEOAOqRHJIRHoy88vHL1/mJv76uTC3QXGrqfdUpgzvgn4EoZBTslLFAWyVbXiDS6IiY8Qsp1YNgEcx6zPYuNxRGgckZQiY8tsnM41amOAc8ldh/IHA4X3JPYOKqOcf4PlbzpluSCmCnRwrYPTkK9WeRzMyxw+WzDXiRbdt+jR69/sPuVrZ/RCX45pCxIvE7xAULl4fSSCZxsxERjS2bbiM39EEjcA7gGfAN1FTUcTKed7fwZprt2UlAsHQJob8O4Gnje7qCMdaUdOvA0tJhovDY0SXRxYjf0ZCb0J/SYeTAdfr4+MeeO/qk7b8YtOgv2ItqC7SJuuSO1n/eX3gE/YmeXwWbu8ecRdpxA73A4SataM2hM6aPoHedzzT5BoM+1K/qvqJASzs0JtBLGrQiJcSKthHH7e6P5/31Eu9cLTa+68qb6E1F7ttqR7cWfv9b126eO7XByxWiFHPuTaDW55sSZ/5/vlvLj1SJiFRLGje+kINF3GyTpcXQWdrNxWx7Pm2W361dhNjeXGOTemWNAJB4DCGZ44h4cbMuDgmVstG9LMgYxib4Ca6tgbf6y1bLnnlY6Kx0WCkkuKNbXkTkUBOg5PCQT8fPkh9alE2MplFjdv21FGWnMSHNxK7SDwOxmJrP0C3Qq7HaI9bhUdhqRBkAaA/dvqOwZmBK/fE9sjPx/rXRwZXqXcR5WWVdgsfh/spP0stVYqtuySvs3dEpITI1/HnPkjehFKXYar4tLix0BN4482zUQ9cSN87HIrQfMlxCjZQhNeStmvENsm91KHJbxGPcP4l7lz8YH6SXjsSkQO42tfCmNedinuAatsAmwmTqcHWiv+3Tr0eW1oWWj8WmMF4TQsyKEveQYO3aMmU0L37jP3XoJk+QPgPnF6MPP1EV70sEX6xfzmZsSiTt+NjC/AWO9ECuxDPpIXd1GBSp3Hzz+xsMyuctgINPxfLLA9sNYOLeuaqe6L7UYOzPIuWepINDn3jXlPVLnQiueaHUutH9ZK3VOtEKuDaDRhtFrO9xau1nVnNKj7s1z+/7wwD9rjxzF9yvh2f55z/4EWhERqywCTeaxzCTmJEvQybaIK5tVYtlzv95qQfsPsSWspa3EmbYUBLQjHpFvfGDJuwOJlTEhVvEty45jrpIX8YAZhlGWz8xHh7TXofJ5qNuaMbv0q+OH+RCEGgB31kfNLLYcShfHbK7TX46sXvAMvYl7wAsnQJ8LbEt1mRLAvaEH3Jk3UwYPBTxCHpe7f63E5b/F4hTsOpYBr670IvIYiiWJXWtJ0LeYXtHOjMtMFroI16AhInBviUst4PnzMdPYyk5G0qT2GCzIeV7rBvxASGz+9pjpACdD61EbmtIPkJt7FebP5+ml4++PJfu5rZ7PZvWTCOpbU+agzNOZdrtno577wL7++gLs3H8EGxuBgD5kuOYanoseM42HcstNN49E1BcXh9xDmbELHXDhVj13gE3fdQVG+3LYyAUuh0GJGxu8+m+HxrAqNBlrSUquAYkugV5+epKd6rKOtf7R/G9YKAj0uXmd1aHc6nxodW1ofy+0QqKV9/lvqUV2rbQ+r7Z4ymSWkldM3njn189s4+E4CoFWwrXVxFl5L1AOtEISK8oD7bt6ua6sq1wyJ9FsHfQr+w+h+gth9R9mqA3dHrmUyF8lfxUXGTJHpHwaM96UlUd6NjDFGfIwyJiLebM6xy37O9Zuo3XF3VsSo2kuCIVss8hdGtLYKmWlxvtHKEQnO2s+KRPpZiQyjL3Qmj9Xb0Jiir0HWO9E5vS+Ddw7MSrflGYtiIn0Bf/xXQhhNKtkmoWNC2zC0EGWKkv5Il23DaHnRueheC5m9Sx+Xrak7Ebetr5LWfmDyf7uV4uY4t5GLeumCGjKobUWrtIt4AEM85Xm2vJ4T8RjcUGun0iuo7ceRbhCYcqWPxlPJOtTPKxYlj2jjD3u0bUGBu5P6l2zZiieVS/xUpeG48eH04wMZ0yNm/mba8gW8iLWNxlemQ3QoxK3Gk82m5nIgZ23w48zE+P8aRDoh2MF76N21hWB6Lk8Og0bL6OS7TSmNhpjBedzxU5BoM+VK1m2H8EExRQSrSbK6nDufz3QJ0K/Dde90qLlFUPqPLp5+YHn5w34H1ddVvKagxFotedZnQNdOQSaZRtczlLUhmZ9UPCx143WfP3nOWExtciVNQUht4O8lKbnWJfqelf5tOEF279ypN8iUekhiXhvb2tdxnebY6rxxewGd+ZtRKbjZdk1MBaVuNWAb3N2byzLpnckSn82Hjg0Ts9lig6WZF0lG9gbSF/ITYvLnxZTA0dlbPHRzJYGiSxA6Pw8c0L8NEQx6DqK5NjuTjWMRttbiAAwe5h7WGKavsvnlSHQvtrQN7THwvwN4qUvoxb087E2dthKhHKnWviYTydub3d62cO6Df0Phi377IVmIBlvw0P3LUkyj6OtRvENdN02eKGT8Ix9Fgui5pLRmE6vvnqfbo0NYphr4eYWRhP5BBsCLxkGNH5S7/Yz++4axOjF5orBQ2zeAXRcPZ76p/u2dQyzJCeTR7EBfR/WCG8k/UZGi1JWur9smhkoCLRm0Ff6iQMJivH3gnmh/Qm1zwOt/Ny7sfODspe53uiyZtbx/R4e7qr2QvsLh/kLiPFjlXJWvOMV6oHmXzj7cNeqCXGWxbD4rZxTP6CKAAAH/klEQVQYqS/7Cbu2ptNpmUOo9Nbv5qUfxlIe7gbU9y10NXgV3rcdbcx59lgSElPuvF9Yp2qSy/YqKlZ+7bLtey2WcrkDzR7bPJk3MDe5BzVm+l1s029OLrd9ryPjLii6t0uxHL6RUv3XJA6EN/fquoviR3pl0sFNHXdWqfKFrtVmeR+KD/a80iAbZkoSHW+uoc9Q/1BPRixqJbJ7EK/FXY9s2TMyloTElH6x9VMvRG3oF7Ed8Bq95CFdRy4EHveoDf1lcn8mkzGUerNp17t1T0idn3/e3Gi1viO73WNMnTuvqfTVVwWfgOUyA5G2jJUpaS0dM9+kVyGxU2OcpxFO3wXlfwj+ueWR1F6fp13ERDs0kdWjJrIUi2UPKyVdqs+khTFhuDAy6ggIAh11yKN6Qn8vtEKglbrQ/qJiahKtFh6jzQfVSu0xvckdn4z97fktS/fxGqKKZ1kJ31ZIs5o8K7nPCoFWylhVOIHmqL7nSO9OidSryLJ3nN7zoJVRMK80szOAzi61powbTt/WpbpmsBH7lbNnc4kY761mLhrdlK4qiurIrqCT/eZKv9wj09Fmi/PBJlT/BChUt7nSdbEz/inZ4F18oUnfIlE72bXJZrd1spEZX69u+WR9BV3OqH8NY23iSo8lP06Ia76tqv7rifPIC+eBzDuxnem0puW9FnXAKuCEbGe/usQQBzVo7zMI4/67Ar4yql/Bw4rJxifTocSdQYy77qUNX4ipkGIOFvtkZqJsi5spydJC2uNO3eeJQlDM6DUaB2EBlCK1b4/KEfCfx1hjuX9WlSXPE16351XzoEt/0bv5LDvXQJq3vRv58m76cD1d1q8OhCG/P4seJR09lLyD+bJXdTtdp3eshX3aICAItDa4R/OsakExJR86mCq3usyV4qk+lUN9/btXtN7906GdXz+3fYeKQCtq2+qcZ3/xsKgQ6NnIBY0vTe1TGFe6bHSMELpceHKZ47wh1Or+YCD9PKZ2OrmidTdnelevV15/TQyqKfObcCW8iCmltmwPkb66TOde23AmjT9LutZn1HLhhda81XrNg1b6cRgbMG6vISE1Lm9tLEYwKP0oPtrjCqi6W2xV9FuDXj122J70FKeRtrbUyM/X+xgJNubZnuuvhCCXRNMWfh/OfaG3Y9iPdpSFsvVCPnc+6kHHjP7FaeNo5UsXEY9cl3Ybs0pv+AYkRsuXxwPzDJKW9ilt2DDmNi18Gxfv/3a5hxmrm7Iv/iImMLfvTSVGZ0f68HmLY8FexUaIt5mPMjKTSmRDtcn0zViyXdgaPQQEgY4e1lqdKVRtaIUwqz3R6hzpUyHcMF4h4rwfSkkqtRdaee0vHqYmz5XqgdYKYHFegYBAQCAgEBAICAQEAgKBcwOBQ3ZWV6Jk+GcbyGMDF/tKz4kmEDgNAUGg/xsDQk1+1aRYqREdzPOskGmOkuKJ5qFPyo9S4zkQafYXD1OT55gLn/pvDBPRS4GAQEAgIBAQCAgEBAICAZDoKlDiPiaQEAgEQkAQ6P/GuAjlhfYn0erwbn+yzdHi36WQYUUYTO199n/NybLihVaT7/8G8qKXAgGBgEBAICAQEAgIBAQCAgGBwDmDgCDQ58ylLLcj/rWhA+VDq/OeFWKtkGh+Av6aN7UHWq2wHei1Eu6t/FY+X67B4gCBgEBAICAQEAgIBAQCAgGBgEBAIKAnBASB1tPVqHxbgtWGVkiy4n32J8/8cwrhVhNoTqQVL7T6t/9r5Tj+viDQlX+dxRkEAgIBgYBAQCAgEBAICAQEAgKBSkBAEOhKAFXHX+nvhVZyozlxVkiyQqKVkldq8qwcr/ZAK+Hc6jBtf9Vtxfus5D6LHGgdDxJhmkBAICAQEAgIBAQCAgGBgEBAIBAYAUGg/3sjQ13WSnntr7at/F/9d7UQmdqLrA7RVnua1aRZeV8Q6P/eeBM9FggIBAQCAgGBgEBAICAQEAicMwgIAn3OXMqIOhKKRPuTZiV0W/0ZhQirlbXVhFktMsYN8y9fJTzQEV0ucbBAQCAgEBAICAQEAgIBgYBAQCCgBwQEgdbDVYi+Df6q3GpyrCbM/uSZW6p8NhCJVnualddqAs1fC/Ic/estzigQEAgIBAQCAgGBgEBAICAQEAhUAAKCQFcAiDH6Ff750Ao5DpTzrP6burvqslThvBYEOkYHizBbICAQEAgIBAQCAgGBgEBAICAQ+NebKLD47yGgJtBqgqz2Rvu/Hwgl/9rO/kRaIc3K+/89pEWPBQICAYGAQEAgIBAQCAgEBAICgXMCAeGBPicu4xl3IhiJVoizmkCr31OfUE2M1SJhwd4/Y2PFBwUCAgGBgEBAICAQEAgIBAQCAgGBgJYICAKtJfr6OLd6DAQi1P7EWX28Op/ZX2E7kOK2yH/WxzUXVggEBAICAYGAQEAgIBAQCAgEBAJngIAg0GcA2jn4kXBItD+RVmAIRZQDEexzED7RJYGAQEAgIBAQCAgEBAICAYGAQOC/gIAg0P+FqxxeH/3HQiBSHeqb/L3LgjyHh7s4SiAgEBAICAQEAgIBgYBAQCAgEIgRBASBjpELFUUzg42J8sZKoPBsEbIdxQsnTiUQEAgIBAQCAgGBgEBAICAQEAhULgLlkaLKPbv4dr0iUBHjQpBnvV5dYZdAQCAgEBAICAQEAgIBgYBAQCBwRghUBFE6oxOLD8UsAv5jRhDlmL2UwnCBgEBAICAQEAgIBAQCAgGBgEAgEgT+H0NIX9UQCeGPAAAAAElFTkSuQmCC"/>
          <p:cNvSpPr>
            <a:spLocks noChangeAspect="1" noChangeArrowheads="1"/>
          </p:cNvSpPr>
          <p:nvPr/>
        </p:nvSpPr>
        <p:spPr bwMode="auto">
          <a:xfrm>
            <a:off x="155575" y="-1851025"/>
            <a:ext cx="93059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data:image/png;base64,iVBORw0KGgoAAAANSUhEUgAAAOYAAAFZCAYAAACMgVOvAAAAAXNSR0IArs4c6QAAIABJREFUeF7sXQd8FNXWv3dmd1OAhBCSQHroomKXHkJ5nxXfUwF7V7ChVEFQWRUEROldVOwKNkRpohSRJuqzPCsqCoSE9ELK7s7c73+3ZRNSNrOzu5Nk5kfZZKfcOff87zn3VEr0Q6eATgHNUYBqbkT6gHQK6BQgOjB1JtApoEEK6MDU4KToQ9IpoANT5wGdAhqkgA5MDU6KPiSdAjowdR7QKaBBCujA1OCk6EPSKaADU+cBnQIapIAOTA1Oij4knQI6MHUe0CmgQQrowNTgpOhD0imgA1PnAZ0CGqSADkwNToo+JJ0CwQPmqkPGTvHJqcUyzcr9d0yJpqcCY20b27lVaEVFWyLYejJKelFKz2CMdJWZHMsIa8NkIsmMFePzccrYYYmxnxmjX0sWyx9lIWIpMXU5RUZRSdPvqQ9OMxQIGjC7fpx7BhPomYRYdh2+vGOOZijiMZCYHSdbiyVSiiix86lMLpUJGUIIi2NAHEBJ8L/zLyEAKD5X/x2+B1bZP/j9FonI22Wb8F2lKB4jd6RVaPF99TFphwLBAeY6JnaJKLiXEtquzCAuPz4sIk87JCEkfiMLF+WcCzGmSymTLwP8egJcJlkG8kgVGBsEJj8X13C8AqFlOP9rfNgMsbnZevStH4jZDKzrh06B0ykQFGB22VQSQwTrc4TRvAoqzDx2aWS+ViYn5aPCNEorb2WEDocIPAtACuHQ4tJQMTC5ZLVDGreRWTmk6wGZ0fetJWWvk/HnFWrl3fVxaIcCQQFm5235/QWJrCWUflxWJs48fo0WJCajqRuzBgnU8AQAeD4wFOlWTdUCpkv1dYjdXGxKP7XKZA4Zc8YP2mEJfSRaoEDAgZm6469Qo6XNPZQJCxily09ZxKcyh0fkBpUYO5gh7VT+w4IgT5Bl0pHvIbmI9BswufgENrEA2PCUH6HtPiWN7vlBUGmgP1xTFAg4MLttzE0gBroK0vIKsP8KmVjMf1zS4WSwqNJzHTNVts57Gs+/H0hszdVVB24CAkyHestIJmjxkHTPGe8Hiw76c7VFgcACE5Ko25aiIYRKHxNCQ8GRay1Unvb3pTEngkGW5I8Lo0yi9DBMqhMAkDZOKRZoYNqXAVmWMgkTJkpZ8gfEfJYlGPTQn6kdCgQWmJBO3SIKZuCh0+zGEEbeBjgnH748+ligSZK47mhYaETYnZSR6RgH1Fe3ehl4YDqMQwAn+Q2GoYfJfWdtDTQ99OdpiwIBBWbC9uLoVjbbLjz0TCcwN1qslof/vqrDXwEli9ksdLn44YEClVdiHD0cbo+gA9OuPeOfAxKl15AxPYOiRQR0Hvz9MDMRSF6X1mTJ4WJ/P0rt+wcUmJ035Q4xiOJWMJ/B6T7YbWPS6L8ui/lV7Rer735p20vjjJLlfaiw/RwLhFaAaV8dMCyykWX1/A8xI6xBP5RTYNy5bY005GrrsQOvkvWkSUVdBRSYXbfkrxAIudchm+xOvW9gmb318KXR/1NO/cZf2X1rwQKA8SEMQNAiMLEVh1YrTSH3nv1c499Ov8JNgXEXdDQS00KrJD9Jlhz4qSlRJmDAjNua1SqShR6hRG5fBUz2i40K1/91adR3gSJa6tbcHiFE/BrADHfojtqTmHY3DWG/sQK5D3m0V0GgaNPsngNgmohpC+b5I0tm8dNk/U9NxqgWMGB22VyQIQpsh8Oy4pSYhByVJOmaP6+IORQQpkAoYNc2BV8IlPR1u0S0C0wLooTeJveffVtAaNMcH/LgefEmQ+huRJgVyEwab1t8YE9Tec2AAbPrloKFAmUPewITLpN8WCGvPHxZ9L5AEKz7tpwLKTPsgLRsrXlgOqT5IWKVriYPnRNwq3Ug5sPvz3iwP4Ap74PlPRH79kXWU0UzyYs/aSb8s773Dwgwk9/4Oyo8us0eONF7VpeYrMImkav+uiL6U79P0o4dhu6Wc1cicP427G3txidNq7IOfbYU8HwKUnOe3+nTHB8wtneiUaTfCkRoD2r+KdnkB6Wl+7krSvNGtYAAs9uW/IHIX3wXnBZbDZiISsOf2w4fiH7T3xbILpvyEkVBeJ8K5EKoiFhEmwAwHWr2GnJKHkcmn3OqOWLHr+809oLOJtH0PRZj2BPgJybyWqvMxsEQpHn3SWCAuSnvCUGkjwAMraqrstw1QJ88/E/bWWQMtfpzkrpvKxyJAFhktJBku3ukqQCTkIMg0njywNl7/Umf5nhvw4N9+gsGCr85Ffn7IfUuj8nS1bYlB7/Q+vv6HZjxGzPDW5vCPoSIGkoQuV4TmADJB+UlZTcdG5VU7jdiwS3SfVvBUkjtu/F8Y5MCJmOVoMs4qLMr/UafZnpj47g+9wmELoMtw87nfDFGLPTHtsX7rnL+qNk39zsw7e4JJrwD2pwN0kBoOWjh/I9v874pFqLSsy+hflPVeCWC9hbTGjx9FB6I6gNNSmJyhZ9LzEWa5SKNDsz0cL+XAcnbXcNzRpvZoM4OI0v27dLosO3D8jswu2wtHCESthAPSnBEhNYAJiEnsOfrgXhZv+n9sMbGwxqLjBZypSudo8mosvZYQWEGOcnm6MHtjYNSyPh+X2O+kVvrwXMOH/F/rZn7eiMaSLN+Tf8CE3mO3SxFT0FETcTKZaodmLSy3CqcfWx45O+NI7v3Z3ffXtpLYNJSWGMHNklgMrqWSJZHyEPna7I2kvczEcAzx3YJCRVjjwOH0TWByX+WqHSrtPDAawEcUaMe5Vdgpm3IjgsJCVmAveUNDvX1dIlpJxKjd/xxWdTaRo28ESd331o4BAvDfIzgnKYJTLIdm6PRZOw5gQ32bwSNtXaqcULvPoJsQEABsxt+HPzn+see4HfAWlw5nLz8rSYXO78Cs9v2oouoJEGNpf3qAyasZesQZHCdvya3x9bi4YTKiDtl3ZooMA9hn3kLGdvrF3/RqLnd1ziuLwJaqDug5XRgsmJJlh6RlxxcXQVX7VDBr8Dsuq3oBpHJC/C6cQ0A8zcAs4e/CASL7FWwzj0Hid21SQKTEL5XugUGoJ+1wzoaHgnSvUwF/Q7BZ32e28p4msS0lxbdYrNJ95LlXx3V2tv4DZipL/8VGhIfORH2pSfxELs6UZcqCxWjwkKkTv6qZNBjW+H/YZ87H1bZM5skMBnZRSotd5MJFxzWGgNpcTymh3v3EgRxJ/gqqi5g2n/PWJZNlmfIyw5wqampw3/A/ORkh1CD6Sm8/T1VOn7te0zuM7ERMuHPy6K5dFX9QHDBhcjvWgxHSd8mCUxC3oanCS6Ts7JUJ04zvKFxfL/nkF44Fq9mqg+YnBvx931bReVYsvprTSWm+w2Y3Tfn9yICXYoHDPQGmFArtv1+eftL/MEnaZ8VpITY6EoYoS5tksBkcJUYLE+TMReW+YM+zeqek3q1CrG12YK55nYNd0BLzT2myw4JvstCrN790rJ9G3COZmJo/QbMLpvzLkFs6mt4QIx3wCTHy4WyXscuTVI9+r/Tp/mRCHJ4AavjiCYXYOCooTmBPNDLL9pEswIlF5Hj+lwDNXYJgNcRWyd3QEtdwOQKLZpbrJIsdAZZuTdo1RprzoN/gGneYejW/7w7sK9bhVA89zPq2mM6S0WWS5J895/DY95UnVnQFKh7WpfleM4dfL/bpCJ/GIOWTxGSdxZCy/SjXgrcnhpqahu/jAr0JvCdvYJ+A6qs/XY47ziynG4jy/bt0IrU9AswHfGx4Y8j/3JqdcLUvceEYJAkJq/98/L29yB8zxWxpxonwpd5H5YIMxaL2KYFTPIbfJjjyYO9NqlGjGZ6I+PDfXoLgrAKr9cLLjowkXfA5Ck84L+FtrL8GeSlXzXRec4vwEz+ojAqrEx+BUHj6P9RxQX1SkyusFFyULZKt/w5PFb1KKDUjYjZDRHfwmyd26SASehrRCoFMHtrqvGS5rA9+gJjSLjpYUKFGQgmae3ApLfAtKfXHbcRy2Vk6deaaFfhF2B2+6wsgUqVB3h8bCOAySmZK4vCU39cErVE9YlfxYzdU4s+xEMus+8z7TqMhmv+OBKlbQgjnI/95RTV6dHMbmgc3/9ClIxZiDntB4Fg31s2Bph2qUnIHNvSfdO0QBq/ALPz1sILjJQ56vh4LzE5TmRY094os1nuzRwer7oFssfW/CuxX3uHF+JqCsAEPRBQIN9C7u/1tRaYRbNj4NKytfFuSkRuIAtx8V2jgOlYp0ttlqxEsvrPomC/q1+A2WNL/o1wlbzRWGA6hdjvNiZMPnJFFDdfq3ok7mVhrUsLDyHmo2cTACYaDtH3yX1n+i1UUVXiBvFmxvEXXygIhpcpo2e5h9FYiem8UCI2HqbHy4aqbudoDIn8A8ythbMh+aYqAiahlVDfFpWKtqeyL+mgeo5ml01IQxPZW5CaBk2rsoQhHY5eR+4/U/PZ9o1hONXPHdnTFJoUZcZ9H8Ffd8B6o1VZ58AQp/eHZDvVj6z8PqiuE/8A89PCz8H0g5UA0yE12bdWIt719+VR36o9kV02/R5Cxej12GTyxrTOyCxtVWLnmx3Up1mCgs8Pqf3+ze1+xvF9LzZQ+hGMsHGONhfOQ6HEhE8TbjtUc1y+/4Vg0kp9YP7ITD0yC/lqE6kcmLRSRgzjKWP0Un9UNujyUd6ZghGTSVgnR8iktoCJCmU/wX05mNx3TlBX7WAyplfPvqVXq9DYNs6yNdDRVAEmL4JPvpBs1hEI0wta31bVgZm8vbBTuMx4sLXj3o0w/niudoiN+h9jRhSDjvjNq0lqzEkIgOjS59wbKJO5zytMS8DEEnEKwOxP7j0rYNXpG0M6LZ0bOrEf72s6BT5Lo0PT8l1iOlya5ASxyQ9JKw+8F6z3VR2Y3TblX4bKZFXOcMXAZIg3kJ/7syzmCTKKql4CAuUsI2CgmgYCTMRzDBrp9lUpyahRc1/Pt4PFEE3luSETe/9LpOIb8HxVhXyqA0zuZrHin/XSyWN3k/XH/Fckrh5iqw5MNOx5DF4kvpI5DoXAdHSkIyWSwXTxkUsi/JIgnLQhJ95kEp6EDnQbhsmNQejm41Goyx6mah+JfTXm39m9Y07V1/G/8zsecek63/U9P5ffr9pe9nS12X6ZLJdjJZpGsipfIGY9WL3eBWJ834QwgcBqT1HPx1EBT0WJ6brbdzZZuge5ml8FY7FSHZg9thR8jJj+K9QApoPYbFepQbrCHxZafv/kj7M6mQTDHADoSkQehVYrBh0YYHLlqQA7mwWybFsGn6XeRKg+JIzv2S5MbIuFn94J5kVX8qqTVVJlnfKEncJq+aRsPbiQrCZ+rXlc2+uqC8x168Qebf8vE3CKVQ+YvFo7m/TnqfaLodL6pcdhp48yk4lgHI9wkVvwsGi3j9PfwER8MCb/L2QnLbPKpS8jrSvoju1gSAevn3ln9zahUe0eQDzseCgjdh7zFzAdyp78oSRbJ5Pl3wQ8QV1VYHbZdCLGaAjLtqfbqKDKum4BFfIvRoUx/uxx0mndH5EkPPImBOs9BK0UJUhkwa2a+kGVhZTkmvGXMhEWSuX0E/JQV17YWT/qooC5p8lUGnmFSIQ5MPZ0BWzsPOZfYBIIGWmclH3w/UA3vlUZmAXnGQ30G+cuzan4e6gaHkHF1cIqnHswTzDXuIdNYuQzyUYn/POfaP81IEXF9tRPTv4Ljv2RCLe8BtCJUn2Pad9PspNwZL9godgn3dUjMC0ImzbkqfGRvhcZmbAULHQhtpVQbhwc5E9g8lRNLJ5LZav16UC7TlQFZo/NBddQkb6nNjAdNhZWgal4zVpW8SjaKaieTO2xfNCE94+3Mwim3nD43A91JgPPDed7Tx+NP469JCMbJJmttBZU/E9vFOTlajH+nIRwQ+sNmA8U10KJLQ9E+heYdhvHYUm2XE9WfBPQeGVVgdl9S+EUQSBz/ABMl6wtgZo5/a/y6NX+cKFUYxMzE+IvOBEqWOlF+P1DWKOHAVARjbXKwqgDc62cg38+sEqGlVaB/kruSONqa1BjMb2ERPBPG02MYVH9v0Ck1kVQYe3biwADU4Zh40Fycv/qQKqz6gJzW8GrKBN5iz+A6dKLMTHZkiw/8HdF7If+MgbVyo3rjobFGY3/ESTbteCNrlhJY7FIhONcMAtDrS+uofKdI0PwOSvFd1loyvsTZvWtU39XfK63N1CAcVRTbxUetxpS8la3ySLAwOTLp0TYFma1Xgt1VvWMp7qooiIwGe2xrYjnYF7kZ2ByWv0NtfK+v79ZvpWYzUEooATDw6vZ4RGh1o6omxtnoHIbyQbICrTQahNOlFutuZCKFQpYsWleYjYLxDwD06Ji5YkpF0SGk5BJaDo7Dotx62ACk8fPyrKlD9TZ7wM1QaoBM34jC48wFf4P+/JUfwPTucU4DIPQ+H++ab/J301vAzUZTe45UPdJwo8xpFxGSFx4jmqW5fF9w8KNwm3YPjwGqMcj/e30IIKAGH8cGw5nPPUsefn+xwI1R6oBs/PWvCQjFfZhH+Do6uVe4jw/Ot+y5garAats1QbfFTXj3mYclSl78u/j/7wKH2DAncCBmiRNPmfpNynIssoggpCLuNLvSIdeJ1TZWpgzDOHltstgdp0HNurGqxHUauAJNDAJ+1suZL3IG4HpRq0aMLttKThHFIUt2Gp1CBQwHYYY+g+89M/LFZUv+LX5rSbREeBBodogYaFdiUzvQIBiLKp0ryPU+i0Zez78faocNGxSn4tFg7gA83oxmNNRwb+26J4AA5ObZ2HbuIqsPPixKm/awE1UA2bXLYXDRIG8hRu2DyQwnaGt2TAQrJCFsiX/XJmih7SpzTmLfw8hYsUFuO39CPzH//RPIlkfIbmG39U0aoWOOzfVEBK+BsbXQXgWYpfdmlGVAhYE44/rkTDmvcuWHxipNnlru59qwOy+Lf9mgQq80G7bQALTtZpy4xkWtXUyEyYd/XeMWit4IOZAu8+Y910r0ka8isJFBR9iTwy0HDk/ZmIpWUom9FM966L11P4bsBW6yi0gNQZM8HUR4sHOIksOHPP3pKkHTIcP83EMuFWQgOnQehj53kblicdbl39JBrcgy6ganMJVVauEdLiIVEGURyDu5WFs8UKBD1TrY3/CH/sIad/rE1X2kp7jRaHm1omJj1Eb4RXqqky7WgMmIxWQmveTFQdeVoPc9d1DNWB221qwWKR0DB7m6BztOqp9VNf449hjOtUdj80ImKhcFuhjEhE3ZWYe+UM3DNXDAiPXieSSMyOJRUjDvrEX4mquhuFlCPABHy0v88lOgcw7mIXOJw+ftUN1hoSvMjw87nZRoLzSvOgRtekOwdDEHpOv+tylKbN35SO5t5HNh/0a26wOMGE279634E1KBMSYwuEebGA6DAZoVM37SsprrTLZnGX94igZNcov2SmqM6u/b8j9jokj2xILOROSsQ9hQheoqkPADJ0xdY7gcPtfVohFbiGRy18iD1ysfg9JWGBbW6QRWAgWYiGIcyS0eoREaUxiOsbGfpAllBRdddCvFSZUASZviRBhCnsH7qYrcENHafpgSkwnZzmnOR/zvZvKbEMloZuzr+nQcuvorEIGDanoYaDCEMxRD9DnTEzWeWA3R/ypC5H4H1FMv0NeziVZuW8Q82B/BEvQ8Ef7X4ZIsWewmJ8NtkFnrqYATHISwHySrDqw3J/rpyrA7LKpJMZgkN7AzYY59gjaAKZ9fXOs/uAxntFB/sTwXiwlIe8VXh1V6E/Caubey7+PIkZDdyOlIxEm2Adz1A6B+UkOVRXS0SEFPBdSXnThc/xuBmra7lU1mseDKK2n9EtHwsMcRDQiBpYY7CNoCsCEJoaBvoViNA/ACFTsr3lWBZhpn5Wj/2TFqzAUpDsWXW0B0212t888LYJ6los4vjcqZGlN/rUJx/3FfP6atHrvy9XUuJvbi4LlIoF3vaK0N963FWgQARiGcsevh2B0qo6O+cK/vNbN66ikMJfc1+s3fzR34s8JndI/2SiSJZQKl+N5Bvd4mgAwnbTfhzIwY2EE8lvGiSrARGGrngajYQ2kUl+NA9PBgO69iz2VbLNNYM+dNMV/TS6nft3Q+w2oqw6FExaZGmKwZgB3d0ArPB+i0K6e2hfJavs2Nwgdw3FKTNCEv/sSOTzaTG5Vv9C2+93NPVtHWqKeYJROdKiv7mE0CYnpJNlJAGeatHzfi/6aU1WA2XVrbm9ULFsBHxT2K5qWmNWAyRHqku34mIuf34GeslUW2VEmhJzMLZKKyJ8/V2KPhR6VQTq4BOx4pUjCjCZiCw8PkS2RAjG0kwSho0DknqgQdikk24VOK2q1KBmvgclIFqTqKvnb8llktR9DG9FjJCI27H4Q/TnwilN9bXrA5Ksd/iyVc4unkfU/lfqDM1QBZrdthUOxiV+EVfrMpgpMt+RwrCuF+GcPqL8fwIUzWciiTDohE1sO3LSlOeSkhfz0rk3VzBbUuiUdu5uIlBsSGhoZJbDydjIV2lIDjaKS3BZ0jcFOuQtU8IsgZmC4oVABq7YMDi2geiyxF8DkbZx+wz0Xy1nrVqr6PjW51QzvqLXvdZSKa/AefH/rGH0TlJh82DCObcdm/H4YgVRvGcnvrwowz9hWcDVWbR503LmpA9M+fg+OsYf8MZIHIPyEff/v+MytuqUoaFCM8Oo8MHU+tdGCSkkqMYhymdVCK2mrUInCJV9iQJVYHK1LKxwxn6GiIMsmo5FWhgk2sTVU6Ei4c9pRKrcjshgFlLSB5GoNaZKK01MwjARc1R6fHT05qkv4Kq72GLOnz68BYIK3yH68zyzp3p5+b4obPq3fFUZReA2gjKoORgeCm4rxx7XegHYnsBeH2+Srz1y/U/N/dYD5adGtyBB+hmeWNDdgVgUwVO3VnFZeK/7nVrkirJzFWOJKcW4FgGWBwQW5tbx0Af9jPwT8yEugIqmap0jxNuRIspZJBHaCEXDlROLnMLfbwr0nPH1/6KF6KwYm7oHwRfKuRMXnyejufq+b2mpa36EGwfA83CLn2OlZTUo2UWA66gGNI+VZL5C1R1R3J6kDzG35DzAizoAqa6+KrWGrrEvwOLnBY6ROI4hTMLm5pzZguqwpbkXSJck87lFlcKkjOqmGBHSp0i7x4TbR1DDc+ApMLByosEBelQidSzJ7HPZ3Lmubx/p3R3u8BVishgGYxuYDTM4i8qsyK5/sj85gqgCz+7ZC9I8gvN0AauLowKwJrlrDBoMATICSS/m3JJttXCAKS7d+9LwYQWyFBZuOxuuiKZez8U+zkJh8Z8GOoOn3pWTFoV/VVGP5vdQB5tb8mdDSJuFm9m6+usR0CFyX1NMIMK1QvdZJmaF3E3MAgvvNF4RHSq3uB0/M5Kq7S2FtVhITL4Via8PJyn18j65qiRsVgGmv9TMPAxvnTmz1sBZW/1ill1XZEzkTV4NyNad3lWrphHz1C2sPYnecWrVEuFdoJ1Q89MEqdbRqQfE0/jQHVRb720oYljbaMtlNauZP1iklRhIx4owBN8JSvwRrPwxcrjOdan0zkZj8rZBtMpvklpjhNlG18ZXvwDzEjD3yCp/HBDzAA9h1iVnFdVqQmCgkVQLuecmamT0pUP7YiMcGXCqK9EVYYFGvx7VIeiyszQiYUGcPwkA/lCxX15/pMzATUdaxVdtW87F9GIO/znAvD7FW7aMuMd0VxAOwx4R8KoG0WmIpaT2TTEhSPbG5NokZae5/oSALL4EVznar881YYmI+UUGPnaO2P9NnYMbsYK3bWYsW4EZ38cwSXWJqQ2JiJS+Bcr7SYrXNDoShh897W3OfVEKMa1DxYIijjUH1IAJ3AEQzkpj8HaHO3kpWHnhNTQOQz8BM/aCgbWgrAeZwdhsGqQPTw0kXLFUW+2JIR3lpIEFJHunfpm04fQW7meEggT0wvQUB8zUA012UWg2A+gzMHtuLoxG8vgAi/RaPLX7V2HRVth4DVe1+VE+LbtXn6kYyTwNVlYHMfj9ufX3JWlA5MWC9UdDGICp+4Cww04N4PjJYnHVgW4jERIBJNlu1v6PnbtpXcPoMzM5bs2KNQugCJGHeqAPTw1UUBHcJYGlF4umHln+kmwNifeUTbk4NbUcSAEgBfmyE2znWD8fRQoDJ31SW5bOwz1StE53PwEzdUdohzGZbiEm4Tgdm8ICJ2F3Uo5E/rpRLb0SNo8D02EC2SLuEVtdgMzkL6Wb2OOkWCkyQXr4TwHzZV0nput5nYHbfdipeIFbUbCHuept6gIGHtODhFtWMHa6dZ3XV1JeQPG5/kGX6nkUqvieAXalppHngeSjAthRM1Afv6OalFigxuQHoJewz79IMMJEknWgQhYUwwl2rS8ygSEyOg3UVpcJY9A5BWlpgjnBz//hQQXwBT7sU25iq9ngtU5WFLst+QMRjH7U6gvksMTtvLUsyCpaFmJxrdGAGGpj2QiGfIrl7ivWObrxqm4epzY8ARdv1aKH9egjJyzHv9rxQz3SzligxQfhMbDT/pdY+02dgdvq0LNnEAExCrtaBGVhgghn+h44aEyqPZqH/ZsCqLNB2Tw5chdjoOzDfzjYGOjDhN84HMO8lqw+uV2NJ9BmYqZsLUGuGLkAx2f/owAwkMHnVPzaj8q4eK9VgBG/v0e7pATMEIk6GVGzlsrzqEtNOgTIslEvIiv1TvaVlfefpwKxaTdxZMU0giL1YpvLiitt78JYUgTkQmN7urIH/QeU9nrCQCh3awTvOYNiWrspyjwlosIXl7b9KjZbwOjCbGDBlgoA3xuaX39ltcmAQiaegXk+0MOAi9MJcDCCiDqxHz0odmI5pgC6L/f4heK2uJcu/8rlqvc/ATPusICWEZ6jL+h6zLpeHiu4SNNui6yo6kNvI5V0DVmqzzdP9u5uoOJt34sI7Vu9ZqQPTvT4Cmr8w2XoPLLN7fF00fQZmp0/zYfyhMP5Q3fhjj3TxaxD77lMCu5Hc1h1FqgNztJrWOy40zDQb7rCbkKNgcr+eR3SlPP+NAAAgAElEQVSPvsd0Ck1umZWkaTAAveLr7PgMTLu7hNqtsrq7xI/AxK3/wS5mFFTYA75OemOub/9U+jyUZX4AoAxzCken5ua8iy4xqyQmOqNBO1pEVu6f3hga13auz8DUAwzs+wuXDcQvEhM1KyqILF1ftvn7j8n6wHUsi5458N/IFnkdTNLaw86jA9Nl83ITxSUxmYzwxNfl8uwxvlbO8xmYekief4EJzMvokzG94u/M5wLoqyQRs/t2CZVN/4NArFJfPRjRM4hAV2WrLIhYoj9hVL4bBqAsX6Smz8DkQewhCGKHH1MPYldZlcUk2yCN16P+69SK2zr/48tEN+baiKfTu4aIdBPKTnZx9T7RJaanmPQIsaoWa2Wn1l5UCB1DVh76sTE0r3muz8DU0778JjH5lP+OsLcHTt3Websvk9yYa9vO7pNqkEMR+0yu4OF2OjBrB6Ebj6cD82doE/djn7mzMXRXHZgJSJRujURpRDHridKqSkyEeAl0/KlburzqywQ35tr2swZ2BCAfxb7ydhh72rjdP9WyY5z7Kd0q69pYepDYvozloKT2Q+SFA283hvaqA9NRWoTwStt6aREVgYkqBM+dSun8KBlMA9NpzJwRGmOU76ICfQxMgrbrrpo9rmzn6vV79D2mE0qnS8xKxMxORiv4ZThDca1Zn1VZVzEu1K3kuWh6zR8V/Jjob/JrKRXSya1dAtOWHpE9UaZB/dFU5RXMYGr10iA6MGtTW+tSZXkEEBbVp2EemOtLCpjPwNTLV6q7x8SEV5ZabTHkrh6ocheYg+8rjSxkN2RkYs1wO32P2bg9pr1qHpFXkErrDPLyt4rzY30GJqIDjT0KUPCZoeAzulo5rHce8r3axxqrr4vv9ErsdrLxhj9WG7uz4s6urwcGkngKVNhYk/wl0rjO95gO9/5JB6YSYCKMnZBHYAA6onQefQemmQk9+hUj44A9jJs54ih1YFYVovKytAjWJgl02yhbbQ+U3dUjU+mENuo69BeJDWm9EvaBmzHMOkqD6Kps41RZXmeW7CTUNtYXl4nvwAQnoKP0LIhK3lTIpAOz8bGynPWxMfkGEzqm7PYuXzcKXEpPRhWCuJCYBwBH3t7CXpxZl5h2taU6RavWpWr1IereY9oDwX5BXAiKcx3cp3R6VAFmj+2F06BYw8zuCt3SVVnP2rANZJfwrwvxz7TS0PKXyKizVG1OUwdj0Ng5GTcBjc9iT9nRPls6MO2kUgWYhOVhPm9AmZFPgwrM7lsLHoI69ASAGa1LzEZLTHR3ZhvkSuH+U/d0ylY6kY25Lnb24GvR23o2rumCIAL80YFZpS2oITGZBTuTm8iqQ+9Vp6z3s6SKxAQw74Tx4GmswPE6ML0HJrd54c/PKD55d8ltXRWrPd5PNyGxswb2EgziYqivAyAfxNOLMttVMcfh8svqAQZuergBfNoHN8G4VQG7Enov+WX/y9htKvJDqwTMwhHYpUAtImk6MBsDTFYBD/RLpX+8NpaYzYqd0d4CM2J+33ahtpBHYQ8YB2AClMi5d+2hdFVWRVXWrhE/Sv7JXUg2H1aU0K4KMM/YWvgvIlBUY2c9dWB6DUwumL4q3nCoX0BSuczEEBs+6B6BCEu49dxd10gHZo39tQqqrH2vKs8lTHpKaZCBKsBEY6G+VJaXYzzn6sD0DpjQdSokG7nq1B2dFBsIvJWU/LyYZwdcaiDGDfjosJy7NpY6MP0ETLaaWAsnkZd+VRQoogowu2/P7yVIwgswvV+sA7NhYDrdI68U39r5jsaAS+m5cXP79xGocSPU1/ZVRg7PPVF1E4W+x/SgtBJ3iZ2c8npSYRlN1v63UMm8qQLMLp8VdjZKbK3DoKAHGFQZTpzU8DSeOOoc/mVjwoCyW1JPKJm0xlwTMzujiyiyN2Ccu/h0l4iD63SrbBVF1XGX2DHwOTYMo8iyg3mNmS/XuaoAM2XLqY5hgpWXoBiiA7N+icmTn9GA5u4SU+fXySh06PLnMa9Xq46k3UpwyfWIIXBWTXc8UFdl6wi1UyPAwE5f+VsilV1G1vyoyAWmCjBRKS/SyIS3cLNL8Rd+MT3AoI4AA+4g+cTChNF+l5bIGOnQatAcGHvGomdmiCuNS1dlnRSoS0VVDZjsL6zB/WH8UaQVqQJMsooZu3cqWgdEoniTDsy6VFmAsgJ1Ye8sviXtLX8KSn7vhGcH3YeUylmQlFF1q6u6Kuuaq6oFSx2rLOY6l0nkPLLmwDElc60OMPHkHlsLkMtHEeYFzVqXmKcFsfOiWpjyF2TB8ljJjd1zlUyWl9fQjs8OGoBWBs/DyX0hrqnHV6kD04/ALGNS+Vlkzfd/eTlv1U5TDZjdtxXOgcQch0CDEB2YdguYc3lyJE4xmfyFhWty4U2p7yuZKG+vaT+3f7xJNCzAs0ZWT3h2jCkYqizPHebZK+ANatcUa4skcm18a1Exa++L4rhJrd/Zv3AaIWvuqlw/+1mVhYmvEtaEC8mLyopyqQjMoocFwmaCJK11YHoC057TDoMPfanIZBhPRiWVewuyRp+H3Mr4VsieR60gLJLQXJxHnZbXAEhMns7GWBlgGQbRbWg5wETlH8L6IsPkUKPn0a7mqHR021p4nUgZWsLRtjowq4DpZP2/rRZ2W+ntnXarRO5ab9Ph+SGTEGfHF0cYe6pbHWt3ifgdmDz5+xvEGoahFGZ3tCJyRBy1CImJN5fYILLm4BdK5lw1YPbYXJBBRGEdVsUYHZjVgMlrw75X8HvqjcSM1kt+OuIXZlxHJboCt49y6HjBByZAiPQntgOj6YXxdG1RqiyfApldQlYf2KZkytUD5qelZ1PZtg0yuIMOTE9g0rxKKfzssltiFJnNvZnU2PlDOxmJvBPnJrorEQQZmFxUYlv5IYIpfhYJfRhjQ6NbZ+fpliAx7SwgDycrD37szRzWPEc1YCZuzE1obRL3Y4efqAPTCUzMDBaqV/JvTL1TyeR4c03UnAsiw00Rn2Ai+zmaydYMcPCQnoEy/vAWroT8JhHbk5QY/gU19nb8bB9bi1Fl7WRnI8jKAzwns9GHasCMezWrVbvYkB9heEjVgelQJuEfKSz4rbQDMfunKkEcIntEMXqRQCgvtm1yR/MEX5W1ob/uyzYb+1gQxGUwRCU6OLOFAZPJN8L4o8hnrRowOdnP2FbwLRbGc3Vg2s34skTZvKIb0qY2ern05gJE9sRHDB4OGbkQEinVzvaeFp7gqrLHbFQeKsrkMrhsUKiNomRtCwQmITejUt4b3kxnzXNUBWb3rflvC1S4TgemPVE2C1E+ZxbdlFKgZGIauqbD/P5nitS0GK7BIW7tVQPA5DIRES8TJJFtEiW6Cm6SjCr/aQuTmITdClX2tYbmsrbvVQVmj61FZpjEZ7R0YAIf8N2RGQUluc+SMRdalUxMfdd0eGZgjCHUMBtMz9PG4D52yiNNAFP+oqC0+LI2EVHnizb5E1cPlBYpMRnahqzap6j3jKrA7L6t6GZwyWstHpiMHbUxw4jim5IOqg1Kfr/k5wb9i4niu8BhhFNDdPwXZGDauwNQNrSQ5O+NkqJnoXDJxOqlMVuYxOSNtlYdUFS8W2Vg5vdHNsOeFg1M7C1tjE0psrCl5I60Cj8AkyYtGIzkWxrhGdmjBWAi7m5BITk6jZQlGKPChJ+wv4SFnq8YLiq0MGBK0s3kha+0sMcsTIMx4g/MRBXgq8UqVlkkPH5tX+qr/+yMc3TOZ1U8pHNi3dxe9bODARx3qWIG533dHgTn966HeT7XPjTP76uf64h4rYp/re7Ad1zpuAU7AavPmIKbUxT5rxoAMk2YP3gjAtSvqBlAEHxgslJJYBlFT+z5utW0fueaDOI3XFq2aGDakAe7Zv87ShZnVSUmbzDUOrJNIUKV7XVlPNUsB2CaOzCR+CyzpXKJbUbBmM5FSiakvms6PDt4kNFEd7roqhWJiXmF51J+toDkzyLmn0qjHh/4Cdxml7unu6VKTFm+mqw++KESPlAVmHwAsMz+hCCDM1oaMBFrx9edLFQnmFhwo/r5lomL0rsyWdwuUJqsPWCS/8nENrZwxpc72prPbUvlNn9DWEa0eGDabFeQNYc2aQKYZ2wpeJUJxN1d2lNHbc4SE8EEMHyQTyvl0NtO3RinqJxEnRMIn2Vi1GDur7wH54RqCZgw+FiwI1hQQHJncmkZ+WS/+wQmLqtqfOvaWzh1JqfOX33L4dp+eG4Xqq5rmmlf3G1kHUbWfPO5JoDZdWvBWJESVPpuWaqsTEkhoDkv74bUZ5RMRH3XJDw/ZKRgIKjbS+yV7jUGzH02m+3h4qf3fsXH1dY88BAWkAuqjbElqrI8t8RqGUhe+lZRhX3VVdlOWwqHmQRWVSu1pRh/GPu+wmr7V6nKXaB59fRIMXwejEq3g9nt/Uc1BMxK7C2X5x8vm4LaNtaoaf3OIibDbiwg1TNcWiYwLcwm9UGiNKLhGn+oDsweOwpSiRXZ+i1MYkqS/E7+TWnXN34K6r8iadGQezFJC3FWSLU6UVV2tKq49YD7MdlvNmq7vOjxvbDEExI5I32ZQNk9UGMdIXiuMbZEYBJWzizSeeSlQ78q4QnVgUl4I9u+BSXY/Ie7JqcKo83TKov9pc0mse4Iv/tTySTUdU3s/AGdTKJxNXzDQ90B4FqRmDIy9Bldm2/eNdoOwZE9TVFnRu/E5z51lzRpSX5MVswE+Syy/KujSnhCfWBiFD22Fu6Fy6RvCwEmzzz8Lvf6lPOUTECd16y6wJhUFnELFYQXXbqrxiTmibJKy0Xls/Ydt0tLc78hAjGsBUMl8kTMli4xsQSBLhW9ycrv7PRp7OEfYG7LXwrn8gMtAZhgQskmkxGFNyYr8lfVNWHxc/oni2Gh2zFBXTUJTJnNzZux+1GHwsqBmT4TRYYmApKh1VssuM5w6LYtJR8Tnt2fiUUeQtZ+ldVYUPLz/QPMrXmjCRVWtRBgHs+9PtmZb6hkCmq/BnvL+fAHjz8tnM11ehD3mIBXQZ5U3ImYHX05Wj+KoHoTWY6or2uQ7SLowLSvVl+Sysqrycvf5ijhCr8As9u23KECEbe3AGAySSYz8m9IfloJ8eu6JnL2gCiUJTiKfXorLQJTkqWpBTP2zHWNv+2T/f4N3yXPu+zCF3sdmHZgfkysxbeRF3/KV8IbfgFm5y0nuxio8UdeY7ZZBxgwcqpSoOcWj0o6rIT4dV2TuHDoN4KAKt4O7c951IgTDpLExH660GqwXlT86D73O7czp08CHJ+C0SfMPmR3LLJn3HJLU2XJK+QUe4i8caBYCW/4BZhp20vjQmQr92We3ZyBCWvszgqhclTpqK6K1JXaJozvLY3hoX/XjIPVilUWpZsfzss5vooscXRKDp82sGOYic5GutetLmusDkx7XZmFpLz8MfLa96c0A0x7kyFZwJ6D3dhcgWk3+lDh3wU/rdmsWpt2bom1ROwWmNBHi8BEpHqebJGuLnj6S3et1HZPDLwEAeuoJ0xS3bJdl5jczPUEqcieR9YeUZT65xeJmbqDhZoshVMESszNF5j0KErgX517U8rXSlbE2q5JXjxoOKHiCoS0JWgQmFyXftYqFc8pdBp9MLtCO5p+B5hoKRYqRwyvrsry4iq8KcSD5Pew1WTnTpsS/vALMMk6JnaPLLodEvMFANP9jOYSxO4MtX6lnBgfKR3VURU1Nt58QbihXds3Qa3hSGIUNAdMnjlD5XvzHvviI9fON8Lctx3ax8+DLeEOt+9SByYHJoIv2G1I+Xob5FBU5Ns/wMRoum0tuoxS+U0wWVsP80VV+JjnMtL0EqUrJUom5I1MXq5kNaxdWg4dAVA+iwlJqy0JOuh7TMbeZ5I0Ntf8ZaZr/G3MA7oZqbCFj7n2DJAWavxhrAi0ulFpyhenr9+A2WVL4fmiQFbCdn5RMwTm/9D3YHz+qJSqYH1fEIpmQCnthPmo1zwGE2IvrqUliQnQFaJsyKz8x3Y/75KWnHfamgcMQlXErRizs6atrso6y1gchip7B9oj7FHKFn4DZqeP8pNNJjIHvrgbmhcwqYwUr9W5ocJEMjy+TCnhPa9LWjL4Ejjm1+CvI1BBa8AkZMcpZrml/DFH+J39MKeGRtGkxQiCuBtaUZXvUldlue66F2bZ+1Hs+Tul/OE3YHbZlBchCnQ6LHaT+cQ5+K3pB7HjLcogQeacvE6loIKxXUKSuiXdj0D1+e5J1BIwGanA3vLFvOm7x3pIS9LO3DuC0JBfsJh0rKlmt3R3CazX7xNBmkxWHFKc1OA3YPIsk659Cx9EAuE8ruo0B2Dat8KMoYyG/FDudak7lK6GntelLE4/j1DDm9AMe2gRmFBhf7HKDKldu6tS+TDQVk+ln40Oxd8AmAYdmFU6IZc9siyvIuUVT8CHeVIpj/gPmBhR923FVxEmLbQbNJqBxESaExZD9kFOYfYNqhRyht8y1RJ5MxSKl6pNoJYkJmHv5vx31/VkPZE8x9juyYEvUSrc4dgMV49KatkSkxfXJbNIWfkcpcEFnKL+Bebm/F54wkLsQwY3B2BCWiJjny46eV3SFKUroed17RcM7NjKaNyIiBlHKY7qC6/jpyCH5NmYtW/+Y1/ur/m+0U8OzEO8ejsdmDUmjpBKFGSbRDocXA4/ryJXid+B2XlrSayBSAvQzPbG5gFMctJKhavzRybsVQOYCUuGDDFSst3RPk97wIRl8Zecf0p68bIh1RaUx/p3Z0bxRxj2DDowq08c1tGTKPczlqz8ap0vPOJXiUlWHTJ2S+k8GxFAvHGpoakbf3gT1hxSfC4ZpU5bveQlQ/aiHGXfagnQTimpBXeJLNmG5z6+57TC1dHmAYuIIHJjENZcXZX1VHWw1fkJKUf3owL7Lu0CEyPrsrnwLpGyOZAJ7Zs+MMnHOaOShvtCcNe1PGomqn14DvdbahGY2CmV5lhzo1GS0nKaGvtUOq+y7pH9ou8xXfsOAPMLJttGQ8v4xRc+8a/E5MDclNcHbpO12Gd2b+LAZFZGLs8flbTFF4K7rk1eMvQVaBK32uWNWzw6v9WA8QfAHJczffeimu8aNr1vQniIEap8VeFp3fjjmjfAkrKNTLLdBWDm+sInfgdm6icnO4SIxg1QehABhJLITiasxotNISSPkdLsn36PIubBioKSPScpcvmAqCg5hLsfIjUJTJmVyrJwYe7jO06r8Bb9ZPp0KtCpmLLW9nfSVVn31ELwoF8ve0n+9cADZCfxiU/8Dkxi3mHo1ufcdyAdrsLAncYCD2OjkzOrA9UZjOBeiFzvHsSmQowdyh6V5A4v9GU1TFo65D74d+fDB2jPyNCaxMReer3VQkcXmnfaS4d4HtFPpWORtTc1EnVguhYmlyJLCpENOIesOOiu7qCUT/wPTIys+9bCyRCVjwNWbZqoxIRmJ4zJvi7+BaWEdl83+gJjytmRu6BB9AEwHRFRGlJlMRSUyJXvzLPufr2mub+1uV9sqGB4H3pPP88Slboq6wImOwJGmUBWHvzAVz4JCDC7fZo/gMr0PUxgbBMFZqWtuDQm964eJb4SPHlhxgBBFN8AMB3NgbQHzP2yLD2QO/0LGHhqSMuZ6bfBM/cM7AUdPUtU6sB0A/M7ZHzdTFYe+tFXPgkIMBPeL45uEy59jY1xSlMEJrzEJ06OTKzqG6Kc6jRl2eDnKRN4aU93q0ItSUy866wcQ/5sMvn0khjtnh44HzG992PsVVXh9T2ma3XllpIvmKXwSvLSrz4v4AEBJh95ty0FG5E4fWVTBCZC5t7IHplws3I8Oq+c16tVSlj7NZCW16FKQVUCuUZUWTBWCeyK43Om7XYWmfZ447GXhUTHlSHxnd1Us0SlLjHtNhNEhbHXyMr9vCObz0fAgNl1a+FogSC4t4lZZXl7PaskX5Z/ffI2X6mdtGzIDSKhc0GDJM97aUJiOtD1rk2yjM/zTO9yDjT6qQG9qSCuwFl2/6VnPKwOTDswYfhhyCjZv8ZXPuHXBwyYZ2zNPwtR0N9XpYB5DF/D7hIAs9Qiyn0Lrkn2bd9gJoaUmCFmSJtpnuVWtLLHBFNZsX9ccNKyazqMPqeZ+ts9NeBOJEXDr0ntbhIdmE7+dQsaloXuXlch4sfejtDXI2DAJJt+D+kqRB+Gm8CeDNxU/JhIe/qBiezqk1cn2ztaKT2SFg/pLIqEF0W+uvrLa8MqCzXsCPKV7j05/Yutp70jFpV2YvrDUL7nQAVHmpcOzJohk6Dfz8xS0FuN/WVAJSZ/WLcthS9QIt/dhICJOG62pCJUNhddmVKgFJT8uuTFQ0egiPMq6CjOjIyqu2lAleV13fadrKy4jJhPL1AcPbNvAmFGWGPRKdy5N9YlZnWJCRXiTXnl/pt84RHPawMnMfHULltLRojMur6pABNGHxtSeG4/yRLfJqNotXzERk3ASCKmpA8dQwWCZkuuwG/tABPyrxwq+8qTj+6aWFOZ4aOMmtl/gMgMazHyzm4bgUtk6FZZ+0TKEvqCrlZnfxlwiZn2SUGKwSD/IjAa2hRUWUiFUomwUTkjkzY3Cog1Tk5ZNbAjtRlfxP7yMicfVzsj+BKTZaIfyeDcaXt+q+092z858Aoq0vVYqMJ0YDooVEOVZaha0J2sOvC7L3wSNIkZtzWrVSQxbYIBKL1JAJOQPyVIzJyRye7K40oIn7As41wjEQ9CPTFqEZh4pyNZnXZ2IaOqVymwv6sZDWkN0XfCmoxSnVBmXcYOXWJWIZSxo1Bj3QEjSnik5jUBVWXJIWbskpc3UWTCbK0Dkyd4wFPyhpXSR/OvTTzmA7Fp8uKMoaJoQKlLe35NDcuXBow/sjQ+e9oXvJ38aQeKbiVSQ8gagdBLPMeu7zGdpAJREFu8FP5Lnp+q2hFYYCIppuu2omGUyRvxBiHut9CguwT0tsF9MC2r4MRCX+r7JM7vG2YICXuFEmGkRoHJTlWQ2BLzzlrTlNo9M7Anwil3A5jROjCrcOepysoW22Xkxa9USQd0PSGwwMRTO28p6iIQaR0eXNUaXYvARIs9BCQ/jIyS06NgGrEuJjxzcbQhos3fqFTQSovAhNn5QPajO/vhlWqtTxP11MD+gkh3wC5QTQ3XJaZTk2Ukh1lLziZrfsxuBFs0eGrAgZn6QUFbY6g8HYHQk7QsMTG248iyGHtyVJJPmQIJy/qdayLh37o2JFpTZSXJmp4zrap7V02Oaf/UoCeJyB7nIYS6xDxdYsoye4Pk0XvI+n3lDaKtEScEHJhkBzN0rci7GaUPeeiSM6fPufdyDZxv8Dy88FVWy8DlY8Kvd0CWyJiT1ycqrqbNXyd12dCVsMaO0SQw8ZJZFSdDaysf4pqK9jMH/RdMcg7/WQdmLcBk8p0k98CrNct7NgKDtZ4aeGBiGN025w+AT+xVfLTXm+VmFk0lSvMRMbLeUhF6T/7N0Yo6AtvfC23q0mKHFBImtNEiMEH1D7On7Ly6PiZqPzO9CAtLhA5M18rkmkk73+bCTTLMl1YIddE+KMBM2ZLT0cTE+TC+X69FYCK6xYqIn9VZIxIe9GXl420EImPbFFWrDevmcI/VN0jZJUyWhmY/uvvzut4xbOZFSa1o+BHeFlAH5unABI+gRKX0MFn+VZYvfFLbtUEBZurLf4UaO0aawbCTAE5RgxKzDJEwi7NHJDzqC8FTlgy7URDJGxoFZineccDJqTvqVNVjnho0C7PDg+4d66fHoqIbf4iEVhkTSY6wWu39JSdzUIDJH9xlc+7NUJFQ1pIiDlNzqmwOhvQUJCYPoVN8YH+5C++XrkVgwvf2jlxOxuWYd9a52mN/+SsWzm46MJ0s4KHZgD9OoNnSTWT5gR2KGaSeC4MGzLTNxd2NxLocwSRDNAZMvr/8WabsruxrE09rDeD1JKwixlTbsGwwdpQWgYmWx7fnlEOam+toRW7OMMQYWAGW7tY6ME8HJrSNj8EoqLi+/4jXPNGIE4MGzPiNmeGtDCHLIFFuBjBRpd3jCKJV1v5oQr48Jcn/Lh6VlN8IWlY7NXVFRiplBq4mRmgQmPnQw26EGnt6ipfzLdrO4mGE7BB+xFZDV2WrdHm7ZdACmsyTK7JmkrVHKpTySH3XBQ2YfFBdtxTcgTSwWXjJjtoBJpXQhXVz5rXxV0Ga1zTLeD0HUGORv4hqBTzCySNMRAt+TDDWOxVWy5TCx/b+XdcLtZuV/pyB0gn2ols6MD1WJrsr7zdITF6t4COvGaKRJwYVmJ0+yekmCuLbmPnztAJMbLutYNx3T4xIsDdCUnTATZISO+wjvNfl9hKV2gPm1Kzync/XVqnA9b4xszL2gDn6n1Y9Xw9iR2ws+YRZ5XvJmgO+xFDXy1pBBaY9qD234H1IqMsxSrtJ3qUyBDHAoEImwpqsazsqDkqOX3VBeIgtaitkzQBPFUgTIXmMVIKzxp14dOfKejiDxswa9BMWlR46MKuneGFdKpUleSFSvB5XtGh7eVFwgYlBorfJndAYl0FS2auSBx2YlBTAPzUu65pEHgCh6EhZkp5GReN6MLaj76WGJCaAtg/Jg2Oyp+7+oa6Xi3k6vSsR6U6E4cXrwKw+fdCmfkFQwV0IKtiniDm8vCjowEz+uLBTiCB9DenSVhPAJOyEVSKX54xK/K+XNDzttNSlQ69Hf49n8YWjGp6GgInRvHni6NE7yZLDlXW9X/Qzg3gLh7kAZhsdmFXTB1rAy0Q2sJKyW3zpFu0NXwUdmFyd7ZpT8Blef6AWgAnK/2EzhpyX++8YpUV7adryIQAlRVFnZPxrCZi827HMViAMb4LnclGTUdo/M2g5GONuABMZJU47teuCFrzHBCgr4Lt8gCw78JI34PLlnOADE6PvvDH7VsFgeEULwISq8t2JEYnnKiYqMv7TYuMRoM9QINpZ1FkjEhPD+AONScbmTN1Vd6kUWGFjZme8hfGPBDAFHZgeEpOx4+iCdj5ZufekYv7w8kJNANDxKNUAACAASURBVDNpwz/xoaZWf2HMjrYBwfRjMvYlgOkw2ig4YpZltG5NhBcJFUZ5LjSOz0GuYEDI3gqp+PKCqV8X1fVqvHFQmNH4OrYWSGjn/iJdYrrWVSaRRfLKfeMUsEWjL9EEMPmoEaL3IYwl/w4+MOXNJ0YkcSuxoiNl2bAz4JFfBp4erC1g8gqVbEfWI7uGOZa+2o/2T2dcSUX2PObCHoqnA9NNLCaxym5k+TeHFTFGIy/SDDA7bcm5QmDCRgzI7vcLlrtElunzWSPjq5K4G0nQlKVDrkYH7XnQCDtrCZggqAVhhk9kTd5Zb+/G9rMGTUZgxHTMQ6QOTJf2xuv6kA/Z8n31psg1klXqPV0zwOSdpw2C8B1WanurvmABE8virSdGJb6mlMgpyzImCkR8EttLlBJxHtrYYxaXEencosm7+ZahzgP+S17YGfVlqUkHphuYlZJNHg7fJQqqBebQDDC7oIUCI+0Wo/P06GABE/5LWbKy8xVXLUBh57SMIU8SgfcnqermpQ13Ccs9cWpnx/qifcj4vmGxMabnwXqouIDy1Loq67B3MLZLqigYrlb7A2+grRlgErNZ6Hzx2JEA5usgBoLaq7ZBASstwmRrmWiNLbw67bQW594Qk9dgTYvtOBNSf3LNEEPH9UE0/jD50xOP7Pq/+t4j+pm+PURiWoDNxCX2hUUHJkelFZE+Y+W8g2vULh9S31xoB5gYZdrm7F4iEV+GNfD8YAATPszSEz++EIlFotaKcQ2BM2rVsMhIG5uLinhjtAZM9Hq4+uSUnR/W9w7IvxyO/iqoL0s7OdeRFm/8QUjBfslmHU1Wf11npFRDfKHke00Bk1fQM4RJU1HHdEpQgElI9olr4zsoISS/hofiiYJpKSTO5VoDZuapMiw4pzcM8nzX9rMG3o1WewtcrfZavMRkqFLA5Mdkm20xgFmmlC+UXKcpYEJvoJ0+yb0BxYVfAHOHu20nnsaTGhzvUnMd6VSOLx2fT1cdXWCvKovhAX+cjz3mkRPXJjgKhCk4kpYNvcgokLV4jZ6aAqYkWzKn7OKxyHW6SfjrxsxKfwChhAswfqMuMe38c8BG6UNkyb6DCtjBp0s0BkyuzuZ0Fxl9Dqv2FRyoHniz81X1BjxVP6sBTNSR/SFrZGIvpRRNXTL4EioK72CPGaklYDJJfu3ElF231vte5ozQ2BA2Dec85jZcteA9Jl4drdvlebLVNjvQ0pLPk+aAySsbhFPTdCSBTcb47Ct3oIw/CFfblDUqEQuCooOmrBh2DUyZ693FkV23CbK7RJZtGVmPfLGrvreKmtM/GZUL0ThIuMKz0FaLDDBwKFI/2RhyLpcf2KOIG3y8SHPA5O/T5eOcq2AUXAy7YEoggQnjz2IkSD+siKZIjk6NGXId9mhv2sfseZMgA9NWKXQ4Of2zekv4IzH6XETGvgdp36mlA5MHq2MGX5eKy8b5O4ukLl7TJDA7by2JZVLlmxjcEB4JFCiJCQvcQ5kjE5YoBKYhtX3GTYJgWKslYGKxyaqUSnrUFx/Lx9vumUF90cN9C6J+Ilo2MHlmFzkCq8+twZKWmlRl7aAwM6HTxbkz0MhmPJTtNgEBJpZIyUaHZ43q+IkiYC7uEpJmSLkbEsde8lIrEhNJvS9llSEFzbyz3qJRMTPT09GcdjvGb2zJwEStWCsm7wXpj9wJZHPdOauKeKQRF2lSYvLxp3yUc77RQFHpmnQOBDABJMliYRfnXp/wTSPo5z61/Yv927SuDJ0Ei/ITWgKmlciX55Tu2oqIn7p9syhV2d4gX4euXq/xGkUtGphMKpQo6U+WHPhJCR+odY1mgUlGrhM73T54GxglAy/rrAfkV6ustUwiXQpGxf+jhLgdFg+MCTWa5kDK36kdYDJWSVjvvEm7vqrvnXgrB0NIyDz08BxtH7tL3Lc0qyxi7yRBekpefNCshAfUvEa7wMRbpm3KGwEr5ytQLZw+Tb8Cs+JUcWXHwjuUhePFL0tPChGML8Ii+y+tABO7JdQvsqRnT977Y31M02pW77hwGroFEUv2BPGWCky4R47bWOE5ZNkveWqCTMm9NA1M1AOKMgq2/QBmN8fL+Q+YEA4lFaEhifmXK+vulbgso4uBih9ClT1TQ8DcYpWtd+VO+TKzXok5NyMRG8tv4b9s31KBCWFpRZTPg/KyA6uVAEntazQNTP6yaZtyp6G+xSy/A5OR/IrykDSlbfeSFw/sKRpNn0NixmkFmBKTn8jKtDxHFtTfVJX7MI3M8Au2DfYaRS1RYgKY222k4jay9Nt6FzG1AVjX/TQPzE4fZSZT0fQ7XgBlR/wqMbMryk51y7+5q6J+mAmLB59jMgoHAUx7eRQtWGUhAUafmLyLNwiuNxQvatbAXkZR+AZjtzcSbmnARLv7Apjkx0g/H/yA7CS2QIGvvudoHpjgEtp5Uy4KddFb/ApMFFqyGExnKK2Ol7Qk40KDQeTAdIQRelI9KAEGrFJm0t0nJn/xekOMFvtMxhgisBXusbcs4w9wKa+SLGUzyMrv/V5kq6G5cH2vfWBydXZD9r8Eg7jNr8Ck5IhFMPZSCsy0FUMuhlXzgAuRGgDm75B892dO3rm9IWaImzPoHewv3cXDWpTEZOQ3xmz32ZYe3NGQZtEQHdX8vkkAk5cdQbm2zdxq6K8gdgDpD4tYjHqyPRTVk01dPqwPkrz3aQWYUPrXyxbySNajO480xDCxc9L/R5nQ03VeiwEmN/gQebVUaXskGIHqTVuV5aNH2ZE0FomoGmERVFv7PshxqJddIssIWpYNvXNGxZY2xMi1fZ+8YnB/AxH3aAWYEmFzs0pOPkHMP1kaep8OcwblYcfQriUBk1dVh5aw18osSOs69G1DNAr0901CYnKiwHVygZHaXoP17Ay/AJORQ3JrISP7kg6nlExC2vKhAxFnulsLwLQvV4w9nVm668l6I36cLwpVtgxM6qgaz5e7FrDH5O4xZBNNl9vvX+YNjZTwhC/XNBlgRq3Lj2wXLj8CjuM5g6pLTEzUF1KpcFn2rcqAmbp88CCBiju1AUxSBsPPE1mTdvPCWvUeqFrQURTFoxi3WxNpCcBEOcp3bdaS0WTFDwUN0SgY3zcZYHLrbNrHuVfC5rkChEpwru3u1d3XRGkAfhsx0qszh8crKiGRuiQjA20edmgCmIz9LjE6OXvyjg0NMVXc7EE3IFHgDc+qfs0dmIiIKrIxaRBZcpB3/Nbk0XSACfIlbciJN4oM2RvUWXhXvT0mUr42CLJ8w7FRSeVKZipl2aDBomD8XBPAJGyrzWK7/+Sje/5s6F1iZ6e/QqlwC8bt5oXmDkzsv++WFu17GbRRVHStIZqq8X2TAiYvNZL2Sc50+Num4OVbq2n8AcTXZdrk24liYA4FMKlGgEnezCxhdzWU6sUZqMPsjF9QwKW7p+O1OQMT/UfesC7Zi4ZP2j6aGDAJid+Y28NE5RcRPtYXhU/dKUo+q7IMzCxJdysG5pIhQ0SD8FmwJSbXIRhBjZ/9u+70pg4qDD+IdKJtWgQwmXzEYkWSwfJ9Aek/4gv0mxwwySpmTI3P5RXb74LEdCf1+gpMmZLXTrStHE0Gp9WbUFwXsVOWaUNiApYIKWOrMift5K3q6w3Fc0rMCkjMkOYOTNAlH8R4xFpueRU+S6svoAnEtU0PmKBK4ie5vY2y/BEMQbFqla+ElHkls8h6L7lDKTC1sccE8xUjq9B8YtIu1Idt4ECCdFwor28Di6wHhJubKov3KUVK12prGXuWrDlQb+2jhkgWqO+bJDDJy3+Fdmrf6j17YWUnQ/ksMRl78USx5UGlwExdAassCb5VFqrsUVkit2Q9sqPeqnicwWJnD+hEqQi1ztEOwXU0K2A62rNvtcjWR8jiQ/XmpQYKdN48p2kCE2+WuuHkpYJINqsFTKg6L2b6AkyN+DGBr5+l8IqM7Psa7nocOzf9GlRceBcG2WYLTPDHn0Dm/bbMfdu92XN7A5pAnNNkgUnWMVNa2MmvsdqfxQnlq8SEpHk5s8hyv1KJqZnIH0a+P/73PxeTJQ0Xkoqbkz4bYY5THbRrjhKTFMqSbYr1+7CXyM6dmkjn8hbUTReYXGpuPJFBicizAlQApm97zE4Lhw2ACeWLoFtlGfsu88COC7yRDnCVvIvtwLXNFpiyvLJy0b4HwR6St4DQynlNGpjk0CFj6omkr+A6Ocdniemru2Tp0L6iSPcGE5jwliNZQv4MFtl62+25mK/D3EFYSOiA5gZMqK8AIvus8hj7D1lff/UGrQCx5jiaNjDxNkkfZl0nisIbDsuiQx+rYrTq/SjrayqEa9Zn2qTblPoxExcPuRgVDIKbj0nsvRxXoGqBV9Xkocruhyrbu1kBE8YCvM+eSpt0I0pQHtMq8BoaV5MHZjxKj5iogceEnusjMDcINklxSF7yosEXGEziV67QtmAkSkNilkmS9a7syV+83dDE8+8RXMC1jQubEzABy/9KlD1gm79vX/WdszcU0c45TR6Y3AiUEp77EJHZXJgW7fVnlUlM34LY05YPRJcwI5dAjoJWnnPs/sG/HaUBzGKrzXZhziO7eY2k+o/5aOtuMe1DVT/nNqDq9CbrLpHZP6g8/4hFzv3QG+NXQyQK5vdNH5igXuKHWb0Rp7ocL3O+cmD6mPa1KqOHIIvbsWezZ74EA5gAVFF5yank/AYa1PLxxTyb3hUNgjcCmN2bg8TEu5/CsressrTyGUT2FAUTVGo8u1kAs/2GnDbhgjQNTDaFq5JKJCZ8Xd/YpIJBOaPOUlTBIGnxkM4GA30fqqG9v2ZQgElY4fHi7Dhvqha0mzX4EpNBfgELSVLTByavRkA2lhPrWDL/q6NqACPY92gWwORETNiQM9hA2QKos73AaE6HeWOMP+xXq814odLSIokrhiSYqLAadtHLgwjMnOP7dnT0xlUSMzvjQUEgZqxi0U0ZmFhQ+fC/gtHrdsvC/T8HG1BqPb/ZAJNLzVZEng1IjgFxDK6NpifT1dvqHcW4Kn0oxhW/KqN9iCw8g6JW9wQLmGDSXzIn7vAovVI3m8TNyeC0GgtgtmrKwAQusy1Uvkd6bv9GtUChhfs0G2ByYiZ9nH2JILGViDBLbSwwwZx/W0Tj2UrLV7afi25fESETBSbMCBYwodC9e3zS5yO9YSxULngRrZpuQW6rsakCEwttmSzT6ZXzv1yMd9Zs0rM381HznGYFTKfUXIs0pqsgCdCHtVGqbKZFNPVQCkyC/pgp6I8pBrM/JpEnHZ+ws8E6P5wJ4uYORudrNgp0EpskMGVZQru8RZW5mdPJ2iOKUvWUACZQ1zQrYNql5oasq/BSL8EIE904YJKTaJHQVWmLBIIUqtRY8SYYoNYGS2JKsm3QiUm7d3vDPHFzBr9DqDwCEhOtYapbqzTvLrHXnpRfr7BKk8mippHG5c2ceJ7T7IBJ1h0NSwk1boS1cWgjgZlfUaa8qRBKIAqpMUOuE6gASRQcq2yZ4VRS/kPeRbvEzslYjxa11zRFYGIvvV2ukMdalu77pbEM31TOb37ABOXjN2T3NyIsq1HARDJtuVSeWDCqs1IfGE1eNvRaA6XrgwXMYyFZbcgDP3nl7omdM+g9JHtdzfuVNCWJieiuX20yGV/5/Jdbm9u+snlLTP526EadfEv6PnDcRY2wylacomhce7WyxrX8sakrBl9CmbgOq11EMPyYx/76J9SriJd5vVrFSe2gypLLQaMmAUweAouC2oVwWD5RHm5ciUJjTSqNq7GSullKTE4ELjUNjH0K5guryvhwBrm7UMMLlrspRq1SJemWdUPHI40louv8TsuGXkQE7DEZ6RloYPIKXMdLPg+BSt0gw3ac2S9FNpjWgjaDmggw+bYXkT3y6nK59Any3PeKquUrnddgXNdsgRmz7MfWoYkxryDS4BpvgMkZ28JsvXNHJB9SOhHO6J+lMDxdGmhgwldQmjnh80hv1Lv2swdcYKAGuJXIBdUjpRxvrjXjD97NhgXkrVOyPIk813BlBqXzp6Xrmi0weeX2hA+yUeuVYc/naJjTQNoXszD2n9xrEz5SOkGpCzLa0hARwfR0dKCBCTD9fXzi56nejD1mzqDLREp5sS57PVmt7zGhvm6UK6WHKhbuV6zNeEMXLZ3TfIHJ1dmNme0FmzALpS5HNwRMzp02iYzLHhW/SPEEwZeZJibPRGXzSQEHJiGfH5/wOSzRDR8d5w66BVvLZ3BmotaBicX0f1aL5TrLgq/+1/CbNZ8zmjUwiZkJCb2yL0fRrpegCsXUG5IHJEk2tiTruoSHFE/vOiKm5Q59ChJzWqCBKctseeakHQ94M3aUFHkQUT88Qqm9loEJe0+eJEnXVzy3v8Hmu968d1M6p3kDEzPR9oOCthG08ll8vKdBYDJ5U9aIxCt8mcBOK4ZMRVrokwCmyX0fN0r9l48JVfZ+qLK84VKDR9zs9OmEClPhLmmtVWCCUlYsNjeW/7X3A2+C8ht86SZ2QrMHJp+PhPePjRQFw1xMdppdpa3NKovfyUz+4cSIRHvaltIjdenQ66lA5mJfmxxQYEpk6PHJn3/uzbgRJ/sMFYSJoIRJk8BkrBzNL548VVy4jCz3zi/rzXs3pXNaBDB5DG2YLC2Ax+4WTI6pbmCSv06MiO/kywSmLE4/TzCYluAe/QMKTGbpfnzint+8GXvs3Iw5mPiJ+GvPwtGS8YcHpsNu9zbKND9e9uyXmd68T3M8p0UAk09c/IdZwxAUuhxxLl3rBCZhJ09cmxDny0Qnzu/bzhDS6gWoidcEFJhWOen4lJ1eFZ/q8OyguYwJE+BK0hQwsaeEYZxttVbK0y0L9v3gyzw09WtbDDB5W4XEtmGLIDXvhIhA5olDp/XY/iFviJUAmBE+TardMpvyIlLPbgokMOXiophM89e53oy9w9zBfM89AQSw9yzRisSElPzOJrGxFfO+RDhl9SIQ3rxXczqn5QATsxb3/j9nGQUjr/3apjZgovGMtazEGlt4h/KwPO6wT1s+ZDGMK9xF4zAABcD4U1osRxWadxZ6w5wdns2YhyD/8VoCJhbFCpuFXFbRes9uRC81q9xKb+ak5jktCph298k5WfPw0pAWtUhMIJOZhF5ZV3X0yWeWumzoGDzjSUhNh1ocAGCesghtC6Zu9yoAv8PcjOdgnOLAFDQhMTndmTSi5I99H7VEC2xtwG1ZwAQFoj5lka1Ks/Lw0V4g2lOV5T+hhPf12dcmvKNklXNdk7gk/WyjaHwdzO+w8GoOmIN5MvU4zQCTsHHFz+xRHtjhy2Rp9NoWB0w+Dyh3eTfW6FW8Dm1NYEITnX3i2vhpvswXLzPSpk3YZtzDYZn1MzBhMJHKLMXRBVO9K9uIJOn5MIIBmI6iZcHaY0J9LUfG89pSufxRMte7sfsyL03p2hYJzDavHIuOiBA/RZ/4804HJvkABqAqi6qS2RxNjKnnDP0EbD8MUUAeLe78E2AAYFYCmHFeAXMkEeMuGoRqgvRBvh8OFjAxZitKwGyplK1TLbMP/KSEzM35mhYJTLJunRhvSB+JDdbLgEqoS6px2EC73X1iRMIgXyc9ZdmQeQKl6CFCjf6XmKSszFIU7xUwzamhceGpCzHxo4MFTEdlEPoV/nm01PTlLt3Yczq3tUxggg7t38vpGEJtS6HIOaSjXaWzA/NbANNe0d2XI3V5Rh+0CPwUwLSHvTkO/0hMWSbFFUZ7WZHiBscMNTuOGBYh6fj2oACT93cm5AjMrg+X5JRvQdV0a4NjboEntFhgoueJ2NFw4noQAGodiXEDk5DfTkjyuUq7frl4KGZZRuvW1MAd/pH+BiYP9i4vLuvkTWuEyNkDosIEI/fn3hwMYMqMFGB/P6nEdOxNYm5+1e3UWkNaLjBBwTbvY69JhFn4OMZDYh63lpOhubck/OojkWnq8mHHQeCO/gYmgr3/ttgsZ+dO+bKkoTG3fmZgTCtRXIyd73XBAKYkkyklX34xn+xsuNJCQ+/SnL9v0cDkE5uw/tiVTBA4o6bysjL4VT60rfuQZbLO14lPXjp0FZod8b2cX1VZ6N8/VRaz3jnmnQ0W4op5NqMDCsku4Z2kAwlM3kyWCfKbxbv33KmDsmHOavHA5OUuE0RxJUh1PXaAJmCoDHvBhSeuTZzeMPnqP8MZ0P6Nv4EJiXlIkvMysic3XAsnembfBJMpZAkMsv/hVR4CYZXFggc7D9lTZDx6ia6+esdVOjBBpw7v/XORQMTXAcqucKHY8P87SP/imSi+HYibTTWknEKJSNFxI38Zf+QvSEnJpYiVxaJS/xE1p39yiGBcipC84U6Ll3/9mHZUkr2om35v6TN7f2xofPr3DgrowORUMO8wxPfq8Tis+FMASp5x8TEss/9RgUmwzxz6I4DZ05/AZBLbzkqL/+0NMFG9IBWV/JZhPOhK5ogu8HOAwY9WIk04JRh3NPeSkyrwi/sWOjCdpGj/1j/xJqOwA8VLkRbGdmW1MVxJLungc5nE5CVDxorYw/oVmDLbRGnFiGMT9pU3xBxx89LTqCwAmPQyfwMTdPyHyfSZopOnXoNbpEFp3tDYW9L3OjA9Zjtm3dFLDaKwCXuvH1Ht+9acUYn/9ZUZUDkvlZoMf/kTmADYBiRn3OANMGOf7ddZoKZlcPBf4k9gApQFkMyLC8uk58mzDVuLfaVzc7teB6bnjMK32UHI/ECg7ELe3i1rZMLLvk545Oyzo9pGxPwpEKGtv/aYWEjeJ6TiZu+AOaQzoveXw0r6f34DpkwkWLY/KKqU79RBqYyDdGDWoFvcuqNnU0hNqGCvZo+M99kyy9vzpYopvNYswvP8Y/zBbd8lpPxWr4D5NCSmKYTvMf0mMWWJ/VBoLRxE5vxQoIwt9at0YNbkgVWZ4R3aSQ9irxmfPSIBOYuO1h4+HDRt6ZCBiGXfyY1tNQ0t/L7uUieuh7gMMvYvq35Z7TyPc/D7d48DmEQTe0w0/SG2K4vN+w77QLMWf6kOzFpYIAqVDkySMEwyhbyouJGtx315fqZBMO4Gsdv6B5js/eNQZb0C5tMw/oSIcJeob5XFvvIw3CJjimbu9apaX4tHXz0E0IFZG3HWMVM7IaurTFlp4bXxf/vKQB0WD4wJFU1LQOzr/AJMQj6irPx6b1RZux+TGrlV9kpV95iEnGCSNLlg95fv6JE9vnKM7sesm4KICCIVRoHc6rvLxN5tur14P8L+FvkFmDKBu6TcK3dJ9HxE/thCliHo599qAZOXnJRleX5hOXtWN/b4Dkp+B11iqkPHBu+SvHTwKFhmXwDFI6r2jY7LfN1jIiTvM1JSfJU3AQbtZw3saBDFJWiRwLug+RySZw/sYfTVcqvlsfJZ+443SAj9BK8ooAPTKzL5flLKkvQ0gRrnITqVB49XO3wFJsCx1ybl/Z83sbLO7JIlkN6jVAEmIVtkufK+QnPL6cTlOzc0fAcdmA3TSJ0z0HAoJWfoDBB8OgAheN5UBWB+Y5OM6dmTtzUYqaRePqa9x/OvVirfXfLEF1+qQyT9Li4K6MAMIC8gDew2SKrZ8Jl0VBmYv1hC2EU5D3iR9mXOaC2EskVUoHf4IjGhf2dJjEwqmLH7Ta6NB5CMLeJROjADOM3xC/snG40hKxHUjjjVqsN3iUmOV1orz/AmUZoHPHQoT1yI3SVPDle0x4SxB60MyPT8z3cv1C2w/mEgHZj+oWvtd0WFuuRBg5dRItwNwjtTwXw3/qBUR0G5sSzVq5o/ZiLEhaFKHqVjlQETGiwhy/NOZk4kSw5XBpJ8LelZOjADPNvJy4YMpzJdBZXWrc76KjERl1pSYShL9AqYeF9f6soyWX6dVNqm5ukWWL9yjg5Mv5L39JvzYtCtwkP2QmKd5frWV2Biv1d2ylLsXflKPBS9S55z9i5pZIsEeY/VZn24yLz/W31f6V/G0YHpX/rWeveUpUOQDUKvcqmzvgITnkRLmVWI9XPvkmw09r037/EvNuig9D/T6MD0P41Pe4I9dpYa4GKg9q5jvgITe0UZTYXaeQ3MeWjDx9BYiXnVho/7RYqwj52Xd6xsnl4HNjAMowMzMHSu/hQzMaRGD/4Brfp6qARM0rhuX4OehSt1vJeNa9Hhmb1aearisZLZB3kzJv0IAAV0YAaAyLU9ImVpBiyz4gvBAGZjWr0j3u4jq1UaX2Te82eQSNUiH6sDM0jT3m5x74g2QutsTECoCqpsoyRm3NyMmUjcngQlOqS+YlxQX7MshA4vemznoSCRqcU+VgdmEKc+ZenQFzEBd6oBzCK0ei/xutV7xhSE001DKz57QH1tVfIQRIDiduw/OY/v5u0E9cieAPOJDswAE9zzcQkLMs41GsVvAMzq89DICgYcNmVWNBWacoD3SmnwiH128Ggqk6cAzLg6gSnJdwOUL+mgbJCcfjlBB6ZfyOrdTWMXDo0LExkkEj2v2hUKgFnBLN1zJ+75zZsnx84edDUVBLS8Z51rAhOPlqDCvmErLn2oQG8m6w05/XKODky/kNXLmyKBOjGajhKJ8BquqMo4UQBMWE6HHZ+44zNvnhw7J70fpQJCA8k5PCzPpcryJoT44ZDNRh7Ie2LXV97cSz/HPxTQgekfunp91/jF6ecZBeMbAMgZ7osUABPO/wczJ+7k1e8aPHg1diaQtTgxHUB0VRvj/srDkkSm5H236yOynkgN3kg/wW8U0IHpN9J6d2NunW1FwyehusFjuMIxH0qASeSlmRN2jvXqqeYLwuNC26zD0y53AdNeoFkms0+aCpYTL5oTefUc/STFFNCBqZh06l2YvDDjSiKIPLA9XjEwGdudOXHHIG9HFTsn410Yf65BChp4wJ7GteFUpfXBUvPek97eQz/PfxTQgek/2np954SlF0cLcuslAqU3KAUmJN5x7DETvX1o3JwMSEx2LYAp4NojEpMuyZ3mnfHI22fo5ymngA5M5bRT9cqkRYMf/hcDAQAABk1JREFUR8bJFPxtpUyVZaWZE3ZEOBThhg8A8y2osiOhyooWIvfPn7p7b8NX6WcEigI6MANF6Qae037BwI7hovE1gGUIVy89CrA7r+Q2U4+b1NyHIpD9WIkc4m2rO6iyK6HE3kRl25SsR/cs1wgZ9GE4KaADUzusQJMWD34Obox7gcrwRgMT73HM8E8oeci7qgIxcwc+SJlwwcmpu+70Vspqh1TNfyQ6MDU0xzGL0ruGU8NGGGe7KwFmWfE/kfnmw8XevBJ3mVTSkoKCqV8XeXO+fk5gKaADM7D0buhpNGnpkHmCTCcqAiazJedP3H20oYfo32ufAjowNTZH8c+nJxmNxr8BTLdP0zHEBvaYOOP/2zuX2DaqKAzfO2OnEWmTRm2VxI3Dite2aaBqC3FSBBIbFsAWiVcXCGia2Ekr+jCVeDR1SKouaFTBAiSEeElIgAChegiLtguEVKmRIlUsKsV2k6oqsUtJnJnpGceuosrpjJvYM8f+vYmUGc895z/zaeZe33POojR6Uvs1zWMuwZz7UABg3odo5f5K8CRlnUhhzf0cteErrMNSq4ShRDg+XG77cP3yKwAwy69x6SOMd/o75jculAom7aH7Ptl/9oXSB8Q3vKYAwPRaRPL2dJwMUQMi9XUnjWsL5+jCmEr2a7lyJfjwVgBgejR+LdSEqM70XaDfNLc4nWNSfdmZxPl4ABvQPRrUEswCmCWIVclTt1CPkXXN8jBtbh90CiYtD92YnrvaIqKTS6/B+LBVAGB6OHTBsT1dlKX5HW04CDpZlaWdQf/OL04Hrw1NpT3sFkxzoADAdCCSW6e0nHimwe/XjypSRJyAaQgxl52/1Tl78Nxlt2zGuGujAMBcGx3LdpX2kZ7npE8ZpTIgD99zryxZQGD+ZywsvpI6MPF12QzChSuiAMCsiMyrGIS6cwU39g7TdoM+Wn290yGsWAaKVdlON8TpVDj+zipGxFc9oADA9EAQ7EwIjIV2q1L5lF5nH6JmQCtWOaAnJtVnNuOUMP203TVx3NsKAExvx+eOde2jvWcoWC/Tk7Mu988i5UcsKun/fyfS8S4Rtd5s8eGqAMBkErnAqdCjii5/pQrqHSuBmZuDmuLidN2Vx52mfzFxv+bMBJiMQh4Y7RlUpTx+LzDpkXkpk/7/qbnoueuMXIOpdykAMBndEs0fdTY1rGu8TOVHNhdd/FnKFftnQSy+ODswYTWXxYepAgCTWeDaRnu3+aT4ayUwiU2rwexbqbD2LTPXYO4yBQAmw9uhfaznPO2hfeLuZGprjkkV79KU/nUsNajFGLoGk/MKAEyGt0Lbx6HtPqn8Thw2Feab1t8cmMK8ReuxsUQkfoShazAZYPK9B5o+3N28vt5/iFZo+8gLpZD2tbQzyMwahvFJMvLHPr4ewnI8MZneA9ZTkwpEjxOc25aDSWxS9pfxWTKs7bUoZepezZsNMLneAtFQfaDRfFsK5RjBWb/sVdbaZPB54kL8NeRlcg1uoeATX/tr2nKrcJeiqGdom96zBTBzyz+m+WUiM/Mq8jL53h54YvKNXc7yrSOhPiGlNd/clJ9jWgtA3ySy6TcEasayjS7AZBu6vOGUfRLYYHXuUp4nIqn5ba7M5dkFXbx5bSg+xd29WrUfYFZB5Ftje7pUafxMM5PNeTAnqV37QHJQ+6UK3KtJFwBmlYQ9EOumnE11gBKqFVqKvU7zzHdpZfZ0lbhXc24AzGoJ+XjnA1tvbvjJNGU3vcvq9DobTUa0D/CTCc8AA0yecStqdctIaIcq5G/01FxvmOL9ZEY7irxMngEGmDzjVtzqaMjX2ij3KoY4ZUjzRCo9cwQ/mfAMMMDkGbcVrW6L7XxQyrqv6ISrWSnCs/0aKuYxjDHAZBg0O5Nbh7tfUlT5njD0g4nInz/YnY/j3lMAYHovJqu2yNrk3uBXD1ANoMlUZuILzDNXLWnFLwAwKy55ZQZsO75ruy7UR7LmzR/RNboymq/lKABzLdX01rVka+zJx/SMemU2qmW8ZRqssVMAYNophONQwAUFAKYLomNIKGCnAMC0UwjHoYALCgBMF0THkFDATgGAaacQjkMBFxQAmC6IjiGhgJ0CANNOIRyHAi4oADBdEB1DQgE7BQCmnUI4DgVcUABguiA6hoQCdgrcBtq6cjTppWI0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218122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data:image/png;base64,iVBORw0KGgoAAAANSUhEUgAAAOYAAAFZCAYAAACMgVOvAAAAAXNSR0IArs4c6QAAIABJREFUeF7sXQd8FNXWv3dmd1OAhBCSQHroomKXHkJ5nxXfUwF7V7ChVEFQWRUEROldVOwKNkRpohSRJuqzPCsqCoSE9ELK7s7c73+3ZRNSNrOzu5Nk5kfZZKfcOff87zn3VEr0Q6eATgHNUYBqbkT6gHQK6BQgOjB1JtApoEEK6MDU4KToQ9IpoANT5wGdAhqkgA5MDU6KPiSdAjowdR7QKaBBCujA1OCk6EPSKaADU+cBnQIapIAOTA1Oij4knQI6MHUe0CmgQQrowNTgpOhD0imgA1PnAZ0CGqSADkwNToo+JJ0CwQPmqkPGTvHJqcUyzcr9d0yJpqcCY20b27lVaEVFWyLYejJKelFKz2CMdJWZHMsIa8NkIsmMFePzccrYYYmxnxmjX0sWyx9lIWIpMXU5RUZRSdPvqQ9OMxQIGjC7fpx7BhPomYRYdh2+vGOOZijiMZCYHSdbiyVSiiix86lMLpUJGUIIi2NAHEBJ8L/zLyEAKD5X/x2+B1bZP/j9FonI22Wb8F2lKB4jd6RVaPF99TFphwLBAeY6JnaJKLiXEtquzCAuPz4sIk87JCEkfiMLF+WcCzGmSymTLwP8egJcJlkG8kgVGBsEJj8X13C8AqFlOP9rfNgMsbnZevStH4jZDKzrh06B0ykQFGB22VQSQwTrc4TRvAoqzDx2aWS+ViYn5aPCNEorb2WEDocIPAtACuHQ4tJQMTC5ZLVDGreRWTmk6wGZ0fetJWWvk/HnFWrl3fVxaIcCQQFm5235/QWJrCWUflxWJs48fo0WJCajqRuzBgnU8AQAeD4wFOlWTdUCpkv1dYjdXGxKP7XKZA4Zc8YP2mEJfSRaoEDAgZm6469Qo6XNPZQJCxily09ZxKcyh0fkBpUYO5gh7VT+w4IgT5Bl0pHvIbmI9BswufgENrEA2PCUH6HtPiWN7vlBUGmgP1xTFAg4MLttzE0gBroK0vIKsP8KmVjMf1zS4WSwqNJzHTNVts57Gs+/H0hszdVVB24CAkyHestIJmjxkHTPGe8Hiw76c7VFgcACE5Ko25aiIYRKHxNCQ8GRay1Unvb3pTEngkGW5I8Lo0yi9DBMqhMAkDZOKRZoYNqXAVmWMgkTJkpZ8gfEfJYlGPTQn6kdCgQWmJBO3SIKZuCh0+zGEEbeBjgnH748+ligSZK47mhYaETYnZSR6RgH1Fe3ehl4YDqMQwAn+Q2GoYfJfWdtDTQ99OdpiwIBBWbC9uLoVjbbLjz0TCcwN1qslof/vqrDXwEli9ksdLn44YEClVdiHD0cbo+gA9OuPeOfAxKl15AxPYOiRQR0Hvz9MDMRSF6X1mTJ4WJ/P0rt+wcUmJ035Q4xiOJWMJ/B6T7YbWPS6L8ui/lV7Rer735p20vjjJLlfaiw/RwLhFaAaV8dMCyykWX1/A8xI6xBP5RTYNy5bY005GrrsQOvkvWkSUVdBRSYXbfkrxAIudchm+xOvW9gmb318KXR/1NO/cZf2X1rwQKA8SEMQNAiMLEVh1YrTSH3nv1c499Ov8JNgXEXdDQS00KrJD9Jlhz4qSlRJmDAjNua1SqShR6hRG5fBUz2i40K1/91adR3gSJa6tbcHiFE/BrADHfojtqTmHY3DWG/sQK5D3m0V0GgaNPsngNgmohpC+b5I0tm8dNk/U9NxqgWMGB22VyQIQpsh8Oy4pSYhByVJOmaP6+IORQQpkAoYNc2BV8IlPR1u0S0C0wLooTeJveffVtAaNMcH/LgefEmQ+huRJgVyEwab1t8YE9Tec2AAbPrloKFAmUPewITLpN8WCGvPHxZ9L5AEKz7tpwLKTPsgLRsrXlgOqT5IWKVriYPnRNwq3Ug5sPvz3iwP4Ap74PlPRH79kXWU0UzyYs/aSb8s773Dwgwk9/4Oyo8us0eONF7VpeYrMImkav+uiL6U79P0o4dhu6Wc1cicP427G3txidNq7IOfbYU8HwKUnOe3+nTHB8wtneiUaTfCkRoD2r+KdnkB6Wl+7krSvNGtYAAs9uW/IHIX3wXnBZbDZiISsOf2w4fiH7T3xbILpvyEkVBeJ8K5EKoiFhEmwAwHWr2GnJKHkcmn3OqOWLHr+809oLOJtH0PRZj2BPgJybyWqvMxsEQpHn3SWCAuSnvCUGkjwAMraqrstw1QJ88/E/bWWQMtfpzkrpvKxyJAFhktJBku3ukqQCTkIMg0njywNl7/Umf5nhvw4N9+gsGCr85Ffn7IfUuj8nS1bYlB7/Q+vv6HZjxGzPDW5vCPoSIGkoQuV4TmADJB+UlZTcdG5VU7jdiwS3SfVvBUkjtu/F8Y5MCJmOVoMs4qLMr/UafZnpj47g+9wmELoMtw87nfDFGLPTHtsX7rnL+qNk39zsw7e4JJrwD2pwN0kBoOWjh/I9v874pFqLSsy+hflPVeCWC9hbTGjx9FB6I6gNNSmJyhZ9LzEWa5SKNDsz0cL+XAcnbXcNzRpvZoM4OI0v27dLosO3D8jswu2wtHCESthAPSnBEhNYAJiEnsOfrgXhZv+n9sMbGwxqLjBZypSudo8mosvZYQWEGOcnm6MHtjYNSyPh+X2O+kVvrwXMOH/F/rZn7eiMaSLN+Tf8CE3mO3SxFT0FETcTKZaodmLSy3CqcfWx45O+NI7v3Z3ffXtpLYNJSWGMHNklgMrqWSJZHyEPna7I2kvczEcAzx3YJCRVjjwOH0TWByX+WqHSrtPDAawEcUaMe5Vdgpm3IjgsJCVmAveUNDvX1dIlpJxKjd/xxWdTaRo28ESd331o4BAvDfIzgnKYJTLIdm6PRZOw5gQ32bwSNtXaqcULvPoJsQEABsxt+HPzn+see4HfAWlw5nLz8rSYXO78Cs9v2oouoJEGNpf3qAyasZesQZHCdvya3x9bi4YTKiDtl3ZooMA9hn3kLGdvrF3/RqLnd1ziuLwJaqDug5XRgsmJJlh6RlxxcXQVX7VDBr8Dsuq3oBpHJC/C6cQ0A8zcAs4e/CASL7FWwzj0Hid21SQKTEL5XugUGoJ+1wzoaHgnSvUwF/Q7BZ32e28p4msS0lxbdYrNJ95LlXx3V2tv4DZipL/8VGhIfORH2pSfxELs6UZcqCxWjwkKkTv6qZNBjW+H/YZ87H1bZM5skMBnZRSotd5MJFxzWGgNpcTymh3v3EgRxJ/gqqi5g2n/PWJZNlmfIyw5wqampw3/A/ORkh1CD6Sm8/T1VOn7te0zuM7ERMuHPy6K5dFX9QHDBhcjvWgxHSd8mCUxC3oanCS6Ts7JUJ04zvKFxfL/nkF44Fq9mqg+YnBvx931bReVYsvprTSWm+w2Y3Tfn9yICXYoHDPQGmFArtv1+eftL/MEnaZ8VpITY6EoYoS5tksBkcJUYLE+TMReW+YM+zeqek3q1CrG12YK55nYNd0BLzT2myw4JvstCrN790rJ9G3COZmJo/QbMLpvzLkFs6mt4QIx3wCTHy4WyXscuTVI9+r/Tp/mRCHJ4AavjiCYXYOCooTmBPNDLL9pEswIlF5Hj+lwDNXYJgNcRWyd3QEtdwOQKLZpbrJIsdAZZuTdo1RprzoN/gGneYejW/7w7sK9bhVA89zPq2mM6S0WWS5J895/DY95UnVnQFKh7WpfleM4dfL/bpCJ/GIOWTxGSdxZCy/SjXgrcnhpqahu/jAr0JvCdvYJ+A6qs/XY47ziynG4jy/bt0IrU9AswHfGx4Y8j/3JqdcLUvceEYJAkJq/98/L29yB8zxWxpxonwpd5H5YIMxaL2KYFTPIbfJjjyYO9NqlGjGZ6I+PDfXoLgrAKr9cLLjowkXfA5Ck84L+FtrL8GeSlXzXRec4vwEz+ojAqrEx+BUHj6P9RxQX1SkyusFFyULZKt/w5PFb1KKDUjYjZDRHfwmyd26SASehrRCoFMHtrqvGS5rA9+gJjSLjpYUKFGQgmae3ApLfAtKfXHbcRy2Vk6deaaFfhF2B2+6wsgUqVB3h8bCOAySmZK4vCU39cErVE9YlfxYzdU4s+xEMus+8z7TqMhmv+OBKlbQgjnI/95RTV6dHMbmgc3/9ClIxZiDntB4Fg31s2Bph2qUnIHNvSfdO0QBq/ALPz1sILjJQ56vh4LzE5TmRY094os1nuzRwer7oFssfW/CuxX3uHF+JqCsAEPRBQIN9C7u/1tRaYRbNj4NKytfFuSkRuIAtx8V2jgOlYp0ttlqxEsvrPomC/q1+A2WNL/o1wlbzRWGA6hdjvNiZMPnJFFDdfq3ok7mVhrUsLDyHmo2cTACYaDtH3yX1n+i1UUVXiBvFmxvEXXygIhpcpo2e5h9FYiem8UCI2HqbHy4aqbudoDIn8A8ythbMh+aYqAiahlVDfFpWKtqeyL+mgeo5ml01IQxPZW5CaBk2rsoQhHY5eR+4/U/PZ9o1hONXPHdnTFJoUZcZ9H8Ffd8B6o1VZ58AQp/eHZDvVj6z8PqiuE/8A89PCz8H0g5UA0yE12bdWIt719+VR36o9kV02/R5Cxej12GTyxrTOyCxtVWLnmx3Up1mCgs8Pqf3+ze1+xvF9LzZQ+hGMsHGONhfOQ6HEhE8TbjtUc1y+/4Vg0kp9YP7ITD0yC/lqE6kcmLRSRgzjKWP0Un9UNujyUd6ZghGTSVgnR8iktoCJCmU/wX05mNx3TlBX7WAyplfPvqVXq9DYNs6yNdDRVAEmL4JPvpBs1hEI0wta31bVgZm8vbBTuMx4sLXj3o0w/niudoiN+h9jRhSDjvjNq0lqzEkIgOjS59wbKJO5zytMS8DEEnEKwOxP7j0rYNXpG0M6LZ0bOrEf72s6BT5Lo0PT8l1iOlya5ASxyQ9JKw+8F6z3VR2Y3TblX4bKZFXOcMXAZIg3kJ/7syzmCTKKql4CAuUsI2CgmgYCTMRzDBrp9lUpyahRc1/Pt4PFEE3luSETe/9LpOIb8HxVhXyqA0zuZrHin/XSyWN3k/XH/Fckrh5iqw5MNOx5DF4kvpI5DoXAdHSkIyWSwXTxkUsi/JIgnLQhJ95kEp6EDnQbhsmNQejm41Goyx6mah+JfTXm39m9Y07V1/G/8zsecek63/U9P5ffr9pe9nS12X6ZLJdjJZpGsipfIGY9WL3eBWJ834QwgcBqT1HPx1EBT0WJ6brbdzZZuge5ml8FY7FSHZg9thR8jJj+K9QApoPYbFepQbrCHxZafv/kj7M6mQTDHADoSkQehVYrBh0YYHLlqQA7mwWybFsGn6XeRKg+JIzv2S5MbIuFn94J5kVX8qqTVVJlnfKEncJq+aRsPbiQrCZ+rXlc2+uqC8x168Qebf8vE3CKVQ+YvFo7m/TnqfaLodL6pcdhp48yk4lgHI9wkVvwsGi3j9PfwER8MCb/L2QnLbPKpS8jrSvoju1gSAevn3ln9zahUe0eQDzseCgjdh7zFzAdyp78oSRbJ5Pl3wQ8QV1VYHbZdCLGaAjLtqfbqKDKum4BFfIvRoUx/uxx0mndH5EkPPImBOs9BK0UJUhkwa2a+kGVhZTkmvGXMhEWSuX0E/JQV17YWT/qooC5p8lUGnmFSIQ5MPZ0BWzsPOZfYBIIGWmclH3w/UA3vlUZmAXnGQ30G+cuzan4e6gaHkHF1cIqnHswTzDXuIdNYuQzyUYn/POfaP81IEXF9tRPTv4Ljv2RCLe8BtCJUn2Pad9PspNwZL9godgn3dUjMC0ImzbkqfGRvhcZmbAULHQhtpVQbhwc5E9g8lRNLJ5LZav16UC7TlQFZo/NBddQkb6nNjAdNhZWgal4zVpW8SjaKaieTO2xfNCE94+3Mwim3nD43A91JgPPDed7Tx+NP469JCMbJJmttBZU/E9vFOTlajH+nIRwQ+sNmA8U10KJLQ9E+heYdhvHYUm2XE9WfBPQeGVVgdl9S+EUQSBz/ABMl6wtgZo5/a/y6NX+cKFUYxMzE+IvOBEqWOlF+P1DWKOHAVARjbXKwqgDc62cg38+sEqGlVaB/kruSONqa1BjMb2ERPBPG02MYVH9v0Ck1kVQYe3biwADU4Zh40Fycv/qQKqz6gJzW8GrKBN5iz+A6dKLMTHZkiw/8HdF7If+MgbVyo3rjobFGY3/ESTbteCNrlhJY7FIhONcMAtDrS+uofKdI0PwOSvFd1loyvsTZvWtU39XfK63N1CAcVRTbxUetxpS8la3ySLAwOTLp0TYFma1Xgt1VvWMp7qooiIwGe2xrYjnYF7kZ2ByWv0NtfK+v79ZvpWYzUEooATDw6vZ4RGh1o6omxtnoHIbyQbICrTQahNOlFutuZCKFQpYsWleYjYLxDwD06Ji5YkpF0SGk5BJaDo7Dotx62ACk8fPyrKlD9TZ7wM1QaoBM34jC48wFf4P+/JUfwPTucU4DIPQ+H++ab/J301vAzUZTe45UPdJwo8xpFxGSFx4jmqW5fF9w8KNwm3YPjwGqMcj/e30IIKAGH8cGw5nPPUsefn+xwI1R6oBs/PWvCQjFfZhH+Do6uVe4jw/Ot+y5garAats1QbfFTXj3mYclSl78u/j/7wKH2DAncCBmiRNPmfpNynIssoggpCLuNLvSIdeJ1TZWpgzDOHltstgdp0HNurGqxHUauAJNDAJ+1suZL3IG4HpRq0aMLttKThHFIUt2Gp1CBQwHYYY+g+89M/LFZUv+LX5rSbREeBBodogYaFdiUzvQIBiLKp0ryPU+i0Zez78faocNGxSn4tFg7gA83oxmNNRwb+26J4AA5ObZ2HbuIqsPPixKm/awE1UA2bXLYXDRIG8hRu2DyQwnaGt2TAQrJCFsiX/XJmih7SpzTmLfw8hYsUFuO39CPzH//RPIlkfIbmG39U0aoWOOzfVEBK+BsbXQXgWYpfdmlGVAhYE44/rkTDmvcuWHxipNnlru59qwOy+Lf9mgQq80G7bQALTtZpy4xkWtXUyEyYd/XeMWit4IOZAu8+Y910r0ka8isJFBR9iTwy0HDk/ZmIpWUom9FM966L11P4bsBW6yi0gNQZM8HUR4sHOIksOHPP3pKkHTIcP83EMuFWQgOnQehj53kblicdbl39JBrcgy6ganMJVVauEdLiIVEGURyDu5WFs8UKBD1TrY3/CH/sIad/rE1X2kp7jRaHm1omJj1Eb4RXqqky7WgMmIxWQmveTFQdeVoPc9d1DNWB221qwWKR0DB7m6BztOqp9VNf449hjOtUdj80ImKhcFuhjEhE3ZWYe+UM3DNXDAiPXieSSMyOJRUjDvrEX4mquhuFlCPABHy0v88lOgcw7mIXOJw+ftUN1hoSvMjw87nZRoLzSvOgRtekOwdDEHpOv+tylKbN35SO5t5HNh/0a26wOMGE279634E1KBMSYwuEebGA6DAZoVM37SsprrTLZnGX94igZNcov2SmqM6u/b8j9jokj2xILOROSsQ9hQheoqkPADJ0xdY7gcPtfVohFbiGRy18iD1ysfg9JWGBbW6QRWAgWYiGIcyS0eoREaUxiOsbGfpAllBRdddCvFSZUASZviRBhCnsH7qYrcENHafpgSkwnZzmnOR/zvZvKbEMloZuzr+nQcuvorEIGDanoYaDCEMxRD9DnTEzWeWA3R/ypC5H4H1FMv0NeziVZuW8Q82B/BEvQ8Ef7X4ZIsWewmJ8NtkFnrqYATHISwHySrDqw3J/rpyrA7LKpJMZgkN7AzYY59gjaAKZ9fXOs/uAxntFB/sTwXiwlIe8VXh1V6E/Caubey7+PIkZDdyOlIxEm2Adz1A6B+UkOVRXS0SEFPBdSXnThc/xuBmra7lU1mseDKK2n9EtHwsMcRDQiBpYY7CNoCsCEJoaBvoViNA/ACFTsr3lWBZhpn5Wj/2TFqzAUpDsWXW0B0212t888LYJ6los4vjcqZGlN/rUJx/3FfP6atHrvy9XUuJvbi4LlIoF3vaK0N963FWgQARiGcsevh2B0qo6O+cK/vNbN66ikMJfc1+s3fzR34s8JndI/2SiSJZQKl+N5Bvd4mgAwnbTfhzIwY2EE8lvGiSrARGGrngajYQ2kUl+NA9PBgO69iz2VbLNNYM+dNMV/TS6nft3Q+w2oqw6FExaZGmKwZgB3d0ArPB+i0K6e2hfJavs2Nwgdw3FKTNCEv/sSOTzaTG5Vv9C2+93NPVtHWqKeYJROdKiv7mE0CYnpJNlJAGeatHzfi/6aU1WA2XVrbm9ULFsBHxT2K5qWmNWAyRHqku34mIuf34GeslUW2VEmhJzMLZKKyJ8/V2KPhR6VQTq4BOx4pUjCjCZiCw8PkS2RAjG0kwSho0DknqgQdikk24VOK2q1KBmvgclIFqTqKvnb8llktR9DG9FjJCI27H4Q/TnwilN9bXrA5Ksd/iyVc4unkfU/lfqDM1QBZrdthUOxiV+EVfrMpgpMt+RwrCuF+GcPqL8fwIUzWciiTDohE1sO3LSlOeSkhfz0rk3VzBbUuiUdu5uIlBsSGhoZJbDydjIV2lIDjaKS3BZ0jcFOuQtU8IsgZmC4oVABq7YMDi2geiyxF8DkbZx+wz0Xy1nrVqr6PjW51QzvqLXvdZSKa/AefH/rGH0TlJh82DCObcdm/H4YgVRvGcnvrwowz9hWcDVWbR503LmpA9M+fg+OsYf8MZIHIPyEff/v+MytuqUoaFCM8Oo8MHU+tdGCSkkqMYhymdVCK2mrUInCJV9iQJVYHK1LKxwxn6GiIMsmo5FWhgk2sTVU6Ei4c9pRKrcjshgFlLSB5GoNaZKK01MwjARc1R6fHT05qkv4Kq72GLOnz68BYIK3yH68zyzp3p5+b4obPq3fFUZReA2gjKoORgeCm4rxx7XegHYnsBeH2+Srz1y/U/N/dYD5adGtyBB+hmeWNDdgVgUwVO3VnFZeK/7nVrkirJzFWOJKcW4FgGWBwQW5tbx0Af9jPwT8yEugIqmap0jxNuRIspZJBHaCEXDlROLnMLfbwr0nPH1/6KF6KwYm7oHwRfKuRMXnyejufq+b2mpa36EGwfA83CLn2OlZTUo2UWA66gGNI+VZL5C1R1R3J6kDzG35DzAizoAqa6+KrWGrrEvwOLnBY6ROI4hTMLm5pzZguqwpbkXSJck87lFlcKkjOqmGBHSp0i7x4TbR1DDc+ApMLByosEBelQidSzJ7HPZ3Lmubx/p3R3u8BVishgGYxuYDTM4i8qsyK5/sj85gqgCz+7ZC9I8gvN0AauLowKwJrlrDBoMATICSS/m3JJttXCAKS7d+9LwYQWyFBZuOxuuiKZez8U+zkJh8Z8GOoOn3pWTFoV/VVGP5vdQB5tb8mdDSJuFm9m6+usR0CFyX1NMIMK1QvdZJmaF3E3MAgvvNF4RHSq3uB0/M5Kq7S2FtVhITL4Via8PJyn18j65qiRsVgGmv9TMPAxvnTmz1sBZW/1ill1XZEzkTV4NyNad3lWrphHz1C2sPYnecWrVEuFdoJ1Q89MEqdbRqQfE0/jQHVRb720oYljbaMtlNauZP1iklRhIx4owBN8JSvwRrPwxcrjOdan0zkZj8rZBtMpvklpjhNlG18ZXvwDzEjD3yCp/HBDzAA9h1iVnFdVqQmCgkVQLuecmamT0pUP7YiMcGXCqK9EVYYFGvx7VIeiyszQiYUGcPwkA/lCxX15/pMzATUdaxVdtW87F9GIO/znAvD7FW7aMuMd0VxAOwx4R8KoG0WmIpaT2TTEhSPbG5NokZae5/oSALL4EVznar881YYmI+UUGPnaO2P9NnYMbsYK3bWYsW4EZ38cwSXWJqQ2JiJS+Bcr7SYrXNDoShh897W3OfVEKMa1DxYIijjUH1IAJ3AEQzkpj8HaHO3kpWHnhNTQOQz8BM/aCgbWgrAeZwdhsGqQPTw0kXLFUW+2JIR3lpIEFJHunfpm04fQW7meEggT0wvQUB8zUA012UWg2A+gzMHtuLoxG8vgAi/RaPLX7V2HRVth4DVe1+VE+LbtXn6kYyTwNVlYHMfj9ufX3JWlA5MWC9UdDGICp+4Cww04N4PjJYnHVgW4jERIBJNlu1v6PnbtpXcPoMzM5bs2KNQugCJGHeqAPTw1UUBHcJYGlF4umHln+kmwNifeUTbk4NbUcSAEgBfmyE2znWD8fRQoDJ31SW5bOwz1StE53PwEzdUdohzGZbiEm4Tgdm8ICJ2F3Uo5E/rpRLb0SNo8D02EC2SLuEVtdgMzkL6Wb2OOkWCkyQXr4TwHzZV0nput5nYHbfdipeIFbUbCHuept6gIGHtODhFtWMHa6dZ3XV1JeQPG5/kGX6nkUqvieAXalppHngeSjAthRM1Afv6OalFigxuQHoJewz79IMMJEknWgQhYUwwl2rS8ygSEyOg3UVpcJY9A5BWlpgjnBz//hQQXwBT7sU25iq9ngtU5WFLst+QMRjH7U6gvksMTtvLUsyCpaFmJxrdGAGGpj2QiGfIrl7ivWObrxqm4epzY8ARdv1aKH9egjJyzHv9rxQz3SzligxQfhMbDT/pdY+02dgdvq0LNnEAExCrtaBGVhgghn+h44aEyqPZqH/ZsCqLNB2Tw5chdjoOzDfzjYGOjDhN84HMO8lqw+uV2NJ9BmYqZsLUGuGLkAx2f/owAwkMHnVPzaj8q4eK9VgBG/v0e7pATMEIk6GVGzlsrzqEtNOgTIslEvIiv1TvaVlfefpwKxaTdxZMU0giL1YpvLiitt78JYUgTkQmN7urIH/QeU9nrCQCh3awTvOYNiWrspyjwlosIXl7b9KjZbwOjCbGDBlgoA3xuaX39ltcmAQiaegXk+0MOAi9MJcDCCiDqxHz0odmI5pgC6L/f4heK2uJcu/8rlqvc/ATPusICWEZ6jL+h6zLpeHiu4SNNui6yo6kNvI5V0DVmqzzdP9u5uoOJt34sI7Vu9ZqQPTvT4Cmr8w2XoPLLN7fF00fQZmp0/zYfyhMP5Q3fhjj3TxaxD77lMCu5Hc1h1FqgNztJrWOy40zDQb7rCbkKNgcr+eR3SlPP+NAAAgAElEQVSPvsd0Ck1umZWkaTAAveLr7PgMTLu7hNqtsrq7xI/AxK3/wS5mFFTYA75OemOub/9U+jyUZX4AoAxzCken5ua8iy4xqyQmOqNBO1pEVu6f3hga13auz8DUAwzs+wuXDcQvEhM1KyqILF1ftvn7j8n6wHUsi5458N/IFnkdTNLaw86jA9Nl83ITxSUxmYzwxNfl8uwxvlbO8xmYekief4EJzMvokzG94u/M5wLoqyQRs/t2CZVN/4NArFJfPRjRM4hAV2WrLIhYoj9hVL4bBqAsX6Smz8DkQewhCGKHH1MPYldZlcUk2yCN16P+69SK2zr/48tEN+baiKfTu4aIdBPKTnZx9T7RJaanmPQIsaoWa2Wn1l5UCB1DVh76sTE0r3muz8DU0778JjH5lP+OsLcHTt3Websvk9yYa9vO7pNqkEMR+0yu4OF2OjBrB6Ebj6cD82doE/djn7mzMXRXHZgJSJRujURpRDHridKqSkyEeAl0/KlburzqywQ35tr2swZ2BCAfxb7ydhh72rjdP9WyY5z7Kd0q69pYepDYvozloKT2Q+SFA283hvaqA9NRWoTwStt6aREVgYkqBM+dSun8KBlMA9NpzJwRGmOU76ICfQxMgrbrrpo9rmzn6vV79D2mE0qnS8xKxMxORiv4ZThDca1Zn1VZVzEu1K3kuWh6zR8V/Jjob/JrKRXSya1dAtOWHpE9UaZB/dFU5RXMYGr10iA6MGtTW+tSZXkEEBbVp2EemOtLCpjPwNTLV6q7x8SEV5ZabTHkrh6ocheYg+8rjSxkN2RkYs1wO32P2bg9pr1qHpFXkErrDPLyt4rzY30GJqIDjT0KUPCZoeAzulo5rHce8r3axxqrr4vv9ErsdrLxhj9WG7uz4s6urwcGkngKVNhYk/wl0rjO95gO9/5JB6YSYCKMnZBHYAA6onQefQemmQk9+hUj44A9jJs54ih1YFYVovKytAjWJgl02yhbbQ+U3dUjU+mENuo69BeJDWm9EvaBmzHMOkqD6Kps41RZXmeW7CTUNtYXl4nvwAQnoKP0LIhK3lTIpAOz8bGynPWxMfkGEzqm7PYuXzcKXEpPRhWCuJCYBwBH3t7CXpxZl5h2taU6RavWpWr1IereY9oDwX5BXAiKcx3cp3R6VAFmj+2F06BYw8zuCt3SVVnP2rANZJfwrwvxz7TS0PKXyKizVG1OUwdj0Ng5GTcBjc9iT9nRPls6MO2kUgWYhOVhPm9AmZFPgwrM7lsLHoI69ASAGa1LzEZLTHR3ZhvkSuH+U/d0ylY6kY25Lnb24GvR23o2rumCIAL80YFZpS2oITGZBTuTm8iqQ+9Vp6z3s6SKxAQw74Tx4GmswPE6ML0HJrd54c/PKD55d8ltXRWrPd5PNyGxswb2EgziYqivAyAfxNOLMttVMcfh8svqAQZuergBfNoHN8G4VQG7Enov+WX/y9htKvJDqwTMwhHYpUAtImk6MBsDTFYBD/RLpX+8NpaYzYqd0d4CM2J+33ahtpBHYQ8YB2AClMi5d+2hdFVWRVXWrhE/Sv7JXUg2H1aU0K4KMM/YWvgvIlBUY2c9dWB6DUwumL4q3nCoX0BSuczEEBs+6B6BCEu49dxd10gHZo39tQqqrH2vKs8lTHpKaZCBKsBEY6G+VJaXYzzn6sD0DpjQdSokG7nq1B2dFBsIvJWU/LyYZwdcaiDGDfjosJy7NpY6MP0ETLaaWAsnkZd+VRQoogowu2/P7yVIwgswvV+sA7NhYDrdI68U39r5jsaAS+m5cXP79xGocSPU1/ZVRg7PPVF1E4W+x/SgtBJ3iZ2c8npSYRlN1v63UMm8qQLMLp8VdjZKbK3DoKAHGFQZTpzU8DSeOOoc/mVjwoCyW1JPKJm0xlwTMzujiyiyN2Ccu/h0l4iD63SrbBVF1XGX2DHwOTYMo8iyg3mNmS/XuaoAM2XLqY5hgpWXoBiiA7N+icmTn9GA5u4SU+fXySh06PLnMa9Xq46k3UpwyfWIIXBWTXc8UFdl6wi1UyPAwE5f+VsilV1G1vyoyAWmCjBRKS/SyIS3cLNL8Rd+MT3AoI4AA+4g+cTChNF+l5bIGOnQatAcGHvGomdmiCuNS1dlnRSoS0VVDZjsL6zB/WH8UaQVqQJMsooZu3cqWgdEoniTDsy6VFmAsgJ1Ye8sviXtLX8KSn7vhGcH3YeUylmQlFF1q6u6Kuuaq6oFSx2rLOY6l0nkPLLmwDElc60OMPHkHlsLkMtHEeYFzVqXmKcFsfOiWpjyF2TB8ljJjd1zlUyWl9fQjs8OGoBWBs/DyX0hrqnHV6kD04/ALGNS+Vlkzfd/eTlv1U5TDZjdtxXOgcQch0CDEB2YdguYc3lyJE4xmfyFhWty4U2p7yuZKG+vaT+3f7xJNCzAs0ZWT3h2jCkYqizPHebZK+ANatcUa4skcm18a1Exa++L4rhJrd/Zv3AaIWvuqlw/+1mVhYmvEtaEC8mLyopyqQjMoocFwmaCJK11YHoC057TDoMPfanIZBhPRiWVewuyRp+H3Mr4VsieR60gLJLQXJxHnZbXAEhMns7GWBlgGQbRbWg5wETlH8L6IsPkUKPn0a7mqHR021p4nUgZWsLRtjowq4DpZP2/rRZ2W+ntnXarRO5ab9Ph+SGTEGfHF0cYe6pbHWt3ifgdmDz5+xvEGoahFGZ3tCJyRBy1CImJN5fYILLm4BdK5lw1YPbYXJBBRGEdVsUYHZjVgMlrw75X8HvqjcSM1kt+OuIXZlxHJboCt49y6HjBByZAiPQntgOj6YXxdG1RqiyfApldQlYf2KZkytUD5qelZ1PZtg0yuIMOTE9g0rxKKfzssltiFJnNvZnU2PlDOxmJvBPnJrorEQQZmFxUYlv5IYIpfhYJfRhjQ6NbZ+fpliAx7SwgDycrD37szRzWPEc1YCZuzE1obRL3Y4efqAPTCUzMDBaqV/JvTL1TyeR4c03UnAsiw00Rn2Ai+zmaydYMcPCQnoEy/vAWroT8JhHbk5QY/gU19nb8bB9bi1Fl7WRnI8jKAzwns9GHasCMezWrVbvYkB9heEjVgelQJuEfKSz4rbQDMfunKkEcIntEMXqRQCgvtm1yR/MEX5W1ob/uyzYb+1gQxGUwRCU6OLOFAZPJN8L4o8hnrRowOdnP2FbwLRbGc3Vg2s34skTZvKIb0qY2ern05gJE9sRHDB4OGbkQEinVzvaeFp7gqrLHbFQeKsrkMrhsUKiNomRtCwQmITejUt4b3kxnzXNUBWb3rflvC1S4TgemPVE2C1E+ZxbdlFKgZGIauqbD/P5nitS0GK7BIW7tVQPA5DIRES8TJJFtEiW6Cm6SjCr/aQuTmITdClX2tYbmsrbvVQVmj61FZpjEZ7R0YAIf8N2RGQUluc+SMRdalUxMfdd0eGZgjCHUMBtMz9PG4D52yiNNAFP+oqC0+LI2EVHnizb5E1cPlBYpMRnahqzap6j3jKrA7L6t6GZwyWstHpiMHbUxw4jim5IOqg1Kfr/k5wb9i4niu8BhhFNDdPwXZGDauwNQNrSQ5O+NkqJnoXDJxOqlMVuYxOSNtlYdUFS8W2Vg5vdHNsOeFg1M7C1tjE0psrCl5I60Cj8AkyYtGIzkWxrhGdmjBWAi7m5BITk6jZQlGKPChJ+wv4SFnq8YLiq0MGBK0s3kha+0sMcsTIMx4g/MRBXgq8UqVlkkPH5tX+qr/+yMc3TOZ1U8pHNi3dxe9bODARx3qWIG533dHgTn966HeT7XPjTP76uf64h4rYp/re7Ad1zpuAU7AavPmIKbUxT5rxoAMk2YP3gjAtSvqBlAEHxgslJJYBlFT+z5utW0fueaDOI3XFq2aGDakAe7Zv87ShZnVSUmbzDUOrJNIUKV7XVlPNUsB2CaOzCR+CyzpXKJbUbBmM5FSiakvms6PDt4kNFEd7roqhWJiXmF51J+toDkzyLmn0qjHh/4Cdxml7unu6VKTFm+mqw++KESPlAVmHwAsMz+hCCDM1oaMBFrx9edLFQnmFhwo/r5lomL0rsyWdwuUJqsPWCS/8nENrZwxpc72prPbUvlNn9DWEa0eGDabFeQNYc2aQKYZ2wpeJUJxN1d2lNHbc4SE8EEMHyQTyvl0NtO3RinqJxEnRMIn2Vi1GDur7wH54RqCZgw+FiwI1hQQHJncmkZ+WS/+wQmLqtqfOvaWzh1JqfOX33L4dp+eG4Xqq5rmmlf3G1kHUbWfPO5JoDZdWvBWJESVPpuWaqsTEkhoDkv74bUZ5RMRH3XJDw/ZKRgIKjbS+yV7jUGzH02m+3h4qf3fsXH1dY88BAWkAuqjbElqrI8t8RqGUhe+lZRhX3VVdlOWwqHmQRWVSu1pRh/GPu+wmr7V6nKXaB59fRIMXwejEq3g9nt/Uc1BMxK7C2X5x8vm4LaNtaoaf3OIibDbiwg1TNcWiYwLcwm9UGiNKLhGn+oDsweOwpSiRXZ+i1MYkqS/E7+TWnXN34K6r8iadGQezFJC3FWSLU6UVV2tKq49YD7MdlvNmq7vOjxvbDEExI5I32ZQNk9UGMdIXiuMbZEYBJWzizSeeSlQ78q4QnVgUl4I9u+BSXY/Ie7JqcKo83TKov9pc0mse4Iv/tTySTUdU3s/AGdTKJxNXzDQ90B4FqRmDIy9Bldm2/eNdoOwZE9TVFnRu/E5z51lzRpSX5MVswE+Syy/KujSnhCfWBiFD22Fu6Fy6RvCwEmzzz8Lvf6lPOUTECd16y6wJhUFnELFYQXXbqrxiTmibJKy0Xls/Ydt0tLc78hAjGsBUMl8kTMli4xsQSBLhW9ycrv7PRp7OEfYG7LXwrn8gMtAZhgQskmkxGFNyYr8lfVNWHxc/oni2Gh2zFBXTUJTJnNzZux+1GHwsqBmT4TRYYmApKh1VssuM5w6LYtJR8Tnt2fiUUeQtZ+ldVYUPLz/QPMrXmjCRVWtRBgHs+9PtmZb6hkCmq/BnvL+fAHjz8tnM11ehD3mIBXQZ5U3ImYHX05Wj+KoHoTWY6or2uQ7SLowLSvVl+Sysqrycvf5ijhCr8As9u23KECEbe3AGAySSYz8m9IfloJ8eu6JnL2gCiUJTiKfXorLQJTkqWpBTP2zHWNv+2T/f4N3yXPu+zCF3sdmHZgfkysxbeRF3/KV8IbfgFm5y0nuxio8UdeY7ZZBxgwcqpSoOcWj0o6rIT4dV2TuHDoN4KAKt4O7c951IgTDpLExH660GqwXlT86D73O7czp08CHJ+C0SfMPmR3LLJn3HJLU2XJK+QUe4i8caBYCW/4BZhp20vjQmQr92We3ZyBCWvszgqhclTpqK6K1JXaJozvLY3hoX/XjIPVilUWpZsfzss5vooscXRKDp82sGOYic5GutetLmusDkx7XZmFpLz8MfLa96c0A0x7kyFZwJ6D3dhcgWk3+lDh3wU/rdmsWpt2bom1ROwWmNBHi8BEpHqebJGuLnj6S3et1HZPDLwEAeuoJ0xS3bJdl5jczPUEqcieR9YeUZT65xeJmbqDhZoshVMESszNF5j0KErgX517U8rXSlbE2q5JXjxoOKHiCoS0JWgQmFyXftYqFc8pdBp9MLtCO5p+B5hoKRYqRwyvrsry4iq8KcSD5Pew1WTnTpsS/vALMMk6JnaPLLodEvMFANP9jOYSxO4MtX6lnBgfKR3VURU1Nt58QbihXds3Qa3hSGIUNAdMnjlD5XvzHvviI9fON8Lctx3ax8+DLeEOt+9SByYHJoIv2G1I+Xob5FBU5Ns/wMRoum0tuoxS+U0wWVsP80VV+JjnMtL0EqUrJUom5I1MXq5kNaxdWg4dAVA+iwlJqy0JOuh7TMbeZ5I0Ntf8ZaZr/G3MA7oZqbCFj7n2DJAWavxhrAi0ulFpyhenr9+A2WVL4fmiQFbCdn5RMwTm/9D3YHz+qJSqYH1fEIpmQCnthPmo1zwGE2IvrqUliQnQFaJsyKz8x3Y/75KWnHfamgcMQlXErRizs6atrso6y1gchip7B9oj7FHKFn4DZqeP8pNNJjIHvrgbmhcwqYwUr9W5ocJEMjy+TCnhPa9LWjL4Ejjm1+CvI1BBa8AkZMcpZrml/DFH+J39MKeGRtGkxQiCuBtaUZXvUldlue66F2bZ+1Hs+Tul/OE3YHbZlBchCnQ6LHaT+cQ5+K3pB7HjLcogQeacvE6loIKxXUKSuiXdj0D1+e5J1BIwGanA3vLFvOm7x3pIS9LO3DuC0JBfsJh0rKlmt3R3CazX7xNBmkxWHFKc1OA3YPIsk659Cx9EAuE8ruo0B2Dat8KMoYyG/FDudak7lK6GntelLE4/j1DDm9AMe2gRmFBhf7HKDKldu6tS+TDQVk+ln40Oxd8AmAYdmFU6IZc9siyvIuUVT8CHeVIpj/gPmBhR923FVxEmLbQbNJqBxESaExZD9kFOYfYNqhRyht8y1RJ5MxSKl6pNoJYkJmHv5vx31/VkPZE8x9juyYEvUSrc4dgMV49KatkSkxfXJbNIWfkcpcEFnKL+Bebm/F54wkLsQwY3B2BCWiJjny46eV3SFKUroed17RcM7NjKaNyIiBlHKY7qC6/jpyCH5NmYtW/+Y1/ur/m+0U8OzEO8ejsdmDUmjpBKFGSbRDocXA4/ryJXid+B2XlrSayBSAvQzPbG5gFMctJKhavzRybsVQOYCUuGDDFSst3RPk97wIRl8Zecf0p68bIh1RaUx/p3Z0bxRxj2DDowq08c1tGTKPczlqz8ap0vPOJXiUlWHTJ2S+k8GxFAvHGpoakbf3gT1hxSfC4ZpU5bveQlQ/aiHGXfagnQTimpBXeJLNmG5z6+57TC1dHmAYuIIHJjENZcXZX1VHWw1fkJKUf3owL7Lu0CEyPrsrnwLpGyOZAJ7Zs+MMnHOaOShvtCcNe1PGomqn14DvdbahGY2CmV5lhzo1GS0nKaGvtUOq+y7pH9ou8xXfsOAPMLJttGQ8v4xRc+8a/E5MDclNcHbpO12Gd2b+LAZFZGLs8flbTFF4K7rk1eMvQVaBK32uWNWzw6v9WA8QfAHJczffeimu8aNr1vQniIEap8VeFp3fjjmjfAkrKNTLLdBWDm+sInfgdm6icnO4SIxg1QehABhJLITiasxotNISSPkdLsn36PIubBioKSPScpcvmAqCg5hLsfIjUJTJmVyrJwYe7jO06r8Bb9ZPp0KtCpmLLW9nfSVVn31ELwoF8ve0n+9cADZCfxiU/8Dkxi3mHo1ufcdyAdrsLAncYCD2OjkzOrA9UZjOBeiFzvHsSmQowdyh6V5A4v9GU1TFo65D74d+fDB2jPyNCaxMReer3VQkcXmnfaS4d4HtFPpWORtTc1EnVguhYmlyJLCpENOIesOOiu7qCUT/wPTIys+9bCyRCVjwNWbZqoxIRmJ4zJvi7+BaWEdl83+gJjytmRu6BB9AEwHRFRGlJlMRSUyJXvzLPufr2mub+1uV9sqGB4H3pPP88Slboq6wImOwJGmUBWHvzAVz4JCDC7fZo/gMr0PUxgbBMFZqWtuDQm964eJb4SPHlhxgBBFN8AMB3NgbQHzP2yLD2QO/0LGHhqSMuZ6bfBM/cM7AUdPUtU6sB0A/M7ZHzdTFYe+tFXPgkIMBPeL45uEy59jY1xSlMEJrzEJ06OTKzqG6Kc6jRl2eDnKRN4aU93q0ItSUy866wcQ/5sMvn0khjtnh44HzG992PsVVXh9T2ma3XllpIvmKXwSvLSrz4v4AEBJh95ty0FG5E4fWVTBCZC5t7IHplws3I8Oq+c16tVSlj7NZCW16FKQVUCuUZUWTBWCeyK43Om7XYWmfZ447GXhUTHlSHxnd1Us0SlLjHtNhNEhbHXyMr9vCObz0fAgNl1a+FogSC4t4lZZXl7PaskX5Z/ffI2X6mdtGzIDSKhc0GDJM97aUJiOtD1rk2yjM/zTO9yDjT6qQG9qSCuwFl2/6VnPKwOTDswYfhhyCjZv8ZXPuHXBwyYZ2zNPwtR0N9XpYB5DF/D7hIAs9Qiyn0Lrkn2bd9gJoaUmCFmSJtpnuVWtLLHBFNZsX9ccNKyazqMPqeZ+ts9NeBOJEXDr0ntbhIdmE7+dQsaloXuXlch4sfejtDXI2DAJJt+D+kqRB+Gm8CeDNxU/JhIe/qBiezqk1cn2ztaKT2SFg/pLIqEF0W+uvrLa8MqCzXsCPKV7j05/Yutp70jFpV2YvrDUL7nQAVHmpcOzJohk6Dfz8xS0FuN/WVAJSZ/WLcthS9QIt/dhICJOG62pCJUNhddmVKgFJT8uuTFQ0egiPMq6CjOjIyqu2lAleV13fadrKy4jJhPL1AcPbNvAmFGWGPRKdy5N9YlZnWJCRXiTXnl/pt84RHPawMnMfHULltLRojMur6pABNGHxtSeG4/yRLfJqNotXzERk3ASCKmpA8dQwWCZkuuwG/tABPyrxwq+8qTj+6aWFOZ4aOMmtl/gMgMazHyzm4bgUtk6FZZ+0TKEvqCrlZnfxlwiZn2SUGKwSD/IjAa2hRUWUiFUomwUTkjkzY3Cog1Tk5ZNbAjtRlfxP7yMicfVzsj+BKTZaIfyeDcaXt+q+092z858Aoq0vVYqMJ0YDooVEOVZaha0J2sOvC7L3wSNIkZtzWrVSQxbYIBKL1JAJOQPyVIzJyRye7K40oIn7As41wjEQ9CPTFqEZh4pyNZnXZ2IaOqVymwv6sZDWkN0XfCmoxSnVBmXcYOXWJWIZSxo1Bj3QEjSnik5jUBVWXJIWbskpc3UWTCbK0Dkyd4wFPyhpXSR/OvTTzmA7Fp8uKMoaJoQKlLe35NDcuXBow/sjQ+e9oXvJ38aQeKbiVSQ8gagdBLPMeu7zGdpAJREFu8FP5Lnp+q2hFYYCIppuu2omGUyRvxBiHut9CguwT0tsF9MC2r4MRCX+r7JM7vG2YICXuFEmGkRoHJTlWQ2BLzzlrTlNo9M7Anwil3A5jROjCrcOepysoW22Xkxa9USQd0PSGwwMRTO28p6iIQaR0eXNUaXYvARIs9BCQ/jIyS06NgGrEuJjxzcbQhos3fqFTQSovAhNn5QPajO/vhlWqtTxP11MD+gkh3wC5QTQ3XJaZTk2Ukh1lLziZrfsxuBFs0eGrAgZn6QUFbY6g8HYHQk7QsMTG248iyGHtyVJJPmQIJy/qdayLh37o2JFpTZSXJmp4zrap7V02Oaf/UoCeJyB7nIYS6xDxdYsoye4Pk0XvI+n3lDaKtEScEHJhkBzN0rci7GaUPeeiSM6fPufdyDZxv8Dy88FVWy8DlY8Kvd0CWyJiT1ycqrqbNXyd12dCVsMaO0SQw8ZJZFSdDaysf4pqK9jMH/RdMcg7/WQdmLcBk8p0k98CrNct7NgKDtZ4aeGBiGN025w+AT+xVfLTXm+VmFk0lSvMRMbLeUhF6T/7N0Yo6AtvfC23q0mKHFBImtNEiMEH1D7On7Ly6PiZqPzO9CAtLhA5M18rkmkk73+bCTTLMl1YIddE+KMBM2ZLT0cTE+TC+X69FYCK6xYqIn9VZIxIe9GXl420EImPbFFWrDevmcI/VN0jZJUyWhmY/uvvzut4xbOZFSa1o+BHeFlAH5unABI+gRKX0MFn+VZYvfFLbtUEBZurLf4UaO0aawbCTAE5RgxKzDJEwi7NHJDzqC8FTlgy7URDJGxoFZineccDJqTvqVNVjnho0C7PDg+4d66fHoqIbf4iEVhkTSY6wWu39JSdzUIDJH9xlc+7NUJFQ1pIiDlNzqmwOhvQUJCYPoVN8YH+5C++XrkVgwvf2jlxOxuWYd9a52mN/+SsWzm46MJ0s4KHZgD9OoNnSTWT5gR2KGaSeC4MGzLTNxd2NxLocwSRDNAZMvr/8WabsruxrE09rDeD1JKwixlTbsGwwdpQWgYmWx7fnlEOam+toRW7OMMQYWAGW7tY6ME8HJrSNj8EoqLi+/4jXPNGIE4MGzPiNmeGtDCHLIFFuBjBRpd3jCKJV1v5oQr48Jcn/Lh6VlN8IWlY7NXVFRiplBq4mRmgQmPnQw26EGnt6ipfzLdrO4mGE7BB+xFZDV2WrdHm7ZdACmsyTK7JmkrVHKpTySH3XBQ2YfFBdtxTcgTSwWXjJjtoBJpXQhXVz5rXxV0Ga1zTLeD0HUGORv4hqBTzCySNMRAt+TDDWOxVWy5TCx/b+XdcLtZuV/pyB0gn2ols6MD1WJrsr7zdITF6t4COvGaKRJwYVmJ0+yekmCuLbmPnztAJMbLutYNx3T4xIsDdCUnTATZISO+wjvNfl9hKV2gPm1Kzync/XVqnA9b4xszL2gDn6n1Y9Xw9iR2ws+YRZ5XvJmgO+xFDXy1pBBaY9qD234H1IqMsxSrtJ3qUyBDHAoEImwpqsazsqDkqOX3VBeIgtaitkzQBPFUgTIXmMVIKzxp14dOfKejiDxswa9BMWlR46MKuneGFdKpUleSFSvB5XtGh7eVFwgYlBorfJndAYl0FS2auSBx2YlBTAPzUu65pEHgCh6EhZkp5GReN6MLaj76WGJCaAtg/Jg2Oyp+7+oa6Xi3k6vSsR6U6E4cXrwKw+fdCmfkFQwV0IKtiniDm8vCjowEz+uLBTiCB9DenSVhPAJOyEVSKX54xK/K+XNDzttNSlQ69Hf49n8YWjGp6GgInRvHni6NE7yZLDlXW9X/Qzg3gLh7kAZhsdmFXTB1rAy0Q2sJKyW3zpFu0NXwUdmFyd7ZpT8Blef6AWgAnK/2EzhpyX++8YpUV7adryIQAlRVFnZPxrCZi827HMViAMb4LnclGTUdo/M2g5GONuABMZJU47teuCFrzHBCgr4Lt8gCw78JI34PLlnOADE6PvvDH7VsFgeEULwISq8t2JEYnnKiYqMv7TYuMRoM9QINpZ1FkjEhPD+AONScbmTN1Vd6kUWGFjZme8hfGPBDAFHZgeEpOx4+iCdj5ZufekYv7w8kJNANDxKNUAACAASURBVDNpwz/xoaZWf2HMjrYBwfRjMvYlgOkw2ig4YpZltG5NhBcJFUZ5LjSOz0GuYEDI3gqp+PKCqV8X1fVqvHFQmNH4OrYWSGjn/iJdYrrWVSaRRfLKfeMUsEWjL9EEMPmoEaL3IYwl/w4+MOXNJ0YkcSuxoiNl2bAz4JFfBp4erC1g8gqVbEfWI7uGOZa+2o/2T2dcSUX2PObCHoqnA9NNLCaxym5k+TeHFTFGIy/SDDA7bcm5QmDCRgzI7vcLlrtElunzWSPjq5K4G0nQlKVDrkYH7XnQCDtrCZggqAVhhk9kTd5Zb+/G9rMGTUZgxHTMQ6QOTJf2xuv6kA/Z8n31psg1klXqPV0zwOSdpw2C8B1WanurvmABE8virSdGJb6mlMgpyzImCkR8EttLlBJxHtrYYxaXEencosm7+ZahzgP+S17YGfVlqUkHphuYlZJNHg7fJQqqBebQDDC7oIUCI+0Wo/P06GABE/5LWbKy8xVXLUBh57SMIU8SgfcnqermpQ13Ccs9cWpnx/qifcj4vmGxMabnwXqouIDy1Loq67B3MLZLqigYrlb7A2+grRlgErNZ6Hzx2JEA5usgBoLaq7ZBASstwmRrmWiNLbw67bQW594Qk9dgTYvtOBNSf3LNEEPH9UE0/jD50xOP7Pq/+t4j+pm+PURiWoDNxCX2hUUHJkelFZE+Y+W8g2vULh9S31xoB5gYZdrm7F4iEV+GNfD8YAATPszSEz++EIlFotaKcQ2BM2rVsMhIG5uLinhjtAZM9Hq4+uSUnR/W9w7IvxyO/iqoL0s7OdeRFm/8QUjBfslmHU1Wf11npFRDfKHke00Bk1fQM4RJU1HHdEpQgElI9olr4zsoISS/hofiiYJpKSTO5VoDZuapMiw4pzcM8nzX9rMG3o1WewtcrfZavMRkqFLA5Mdkm20xgFmmlC+UXKcpYEJvoJ0+yb0BxYVfAHOHu20nnsaTGhzvUnMd6VSOLx2fT1cdXWCvKovhAX+cjz3mkRPXJjgKhCk4kpYNvcgokLV4jZ6aAqYkWzKn7OKxyHW6SfjrxsxKfwChhAswfqMuMe38c8BG6UNkyb6DCtjBp0s0BkyuzuZ0Fxl9Dqv2FRyoHniz81X1BjxVP6sBTNSR/SFrZGIvpRRNXTL4EioK72CPGaklYDJJfu3ElF231vte5ozQ2BA2Dec85jZcteA9Jl4drdvlebLVNjvQ0pLPk+aAySsbhFPTdCSBTcb47Ct3oIw/CFfblDUqEQuCooOmrBh2DUyZ693FkV23CbK7RJZtGVmPfLGrvreKmtM/GZUL0ThIuMKz0FaLDDBwKFI/2RhyLpcf2KOIG3y8SHPA5O/T5eOcq2AUXAy7YEoggQnjz2IkSD+siKZIjk6NGXId9mhv2sfseZMgA9NWKXQ4Of2zekv4IzH6XETGvgdp36mlA5MHq2MGX5eKy8b5O4ukLl7TJDA7by2JZVLlmxjcEB4JFCiJCQvcQ5kjE5YoBKYhtX3GTYJgWKslYGKxyaqUSnrUFx/Lx9vumUF90cN9C6J+Ilo2MHlmFzkCq8+twZKWmlRl7aAwM6HTxbkz0MhmPJTtNgEBJpZIyUaHZ43q+IkiYC7uEpJmSLkbEsde8lIrEhNJvS9llSEFzbyz3qJRMTPT09GcdjvGb2zJwEStWCsm7wXpj9wJZHPdOauKeKQRF2lSYvLxp3yUc77RQFHpmnQOBDABJMliYRfnXp/wTSPo5z61/Yv927SuDJ0Ei/ITWgKmlciX55Tu2oqIn7p9syhV2d4gX4euXq/xGkUtGphMKpQo6U+WHPhJCR+odY1mgUlGrhM73T54GxglAy/rrAfkV6ustUwiXQpGxf+jhLgdFg+MCTWa5kDK36kdYDJWSVjvvEm7vqrvnXgrB0NIyDz08BxtH7tL3Lc0qyxi7yRBekpefNCshAfUvEa7wMRbpm3KGwEr5ytQLZw+Tb8Cs+JUcWXHwjuUhePFL0tPChGML8Ii+y+tABO7JdQvsqRnT977Y31M02pW77hwGroFEUv2BPGWCky4R47bWOE5ZNkveWqCTMm9NA1M1AOKMgq2/QBmN8fL+Q+YEA4lFaEhifmXK+vulbgso4uBih9ClT1TQ8DcYpWtd+VO+TKzXok5NyMRG8tv4b9s31KBCWFpRZTPg/KyA6uVAEntazQNTP6yaZtyp6G+xSy/A5OR/IrykDSlbfeSFw/sKRpNn0NixmkFmBKTn8jKtDxHFtTfVJX7MI3M8Au2DfYaRS1RYgKY222k4jay9Nt6FzG1AVjX/TQPzE4fZSZT0fQ7XgBlR/wqMbMryk51y7+5q6J+mAmLB59jMgoHAUx7eRQtWGUhAUafmLyLNwiuNxQvatbAXkZR+AZjtzcSbmnARLv7Apjkx0g/H/yA7CS2QIGvvudoHpjgEtp5Uy4KddFb/ApMFFqyGExnKK2Ol7Qk40KDQeTAdIQRelI9KAEGrFJm0t0nJn/xekOMFvtMxhgisBXusbcs4w9wKa+SLGUzyMrv/V5kq6G5cH2vfWBydXZD9r8Eg7jNr8Ck5IhFMPZSCsy0FUMuhlXzgAuRGgDm75B892dO3rm9IWaImzPoHewv3cXDWpTEZOQ3xmz32ZYe3NGQZtEQHdX8vkkAk5cdQbm2zdxq6K8gdgDpD4tYjHqyPRTVk01dPqwPkrz3aQWYUPrXyxbySNajO480xDCxc9L/R5nQ03VeiwEmN/gQebVUaXskGIHqTVuV5aNH2ZE0FomoGmERVFv7PshxqJddIssIWpYNvXNGxZY2xMi1fZ+8YnB/AxH3aAWYEmFzs0pOPkHMP1kaep8OcwblYcfQriUBk1dVh5aw18osSOs69G1DNAr0901CYnKiwHVygZHaXoP17Ay/AJORQ3JrISP7kg6nlExC2vKhAxFnulsLwLQvV4w9nVm668l6I36cLwpVtgxM6qgaz5e7FrDH5O4xZBNNl9vvX+YNjZTwhC/XNBlgRq3Lj2wXLj8CjuM5g6pLTEzUF1KpcFn2rcqAmbp88CCBiju1AUxSBsPPE1mTdvPCWvUeqFrQURTFoxi3WxNpCcBEOcp3bdaS0WTFDwUN0SgY3zcZYHLrbNrHuVfC5rkChEpwru3u1d3XRGkAfhsx0qszh8crKiGRuiQjA20edmgCmIz9LjE6OXvyjg0NMVXc7EE3IFHgDc+qfs0dmIiIKrIxaRBZcpB3/Nbk0XSACfIlbciJN4oM2RvUWXhXvT0mUr42CLJ8w7FRSeVKZipl2aDBomD8XBPAJGyrzWK7/+Sje/5s6F1iZ6e/QqlwC8bt5oXmDkzsv++WFu17GbRRVHStIZqq8X2TAiYvNZL2Sc50+Num4OVbq2n8AcTXZdrk24liYA4FMKlGgEnezCxhdzWU6sUZqMPsjF9QwKW7p+O1OQMT/UfesC7Zi4ZP2j6aGDAJid+Y28NE5RcRPtYXhU/dKUo+q7IMzCxJdysG5pIhQ0SD8FmwJSbXIRhBjZ/9u+70pg4qDD+IdKJtWgQwmXzEYkWSwfJ9Aek/4gv0mxwwySpmTI3P5RXb74LEdCf1+gpMmZLXTrStHE0Gp9WbUFwXsVOWaUNiApYIKWOrMift5K3q6w3Fc0rMCkjMkOYOTNAlH8R4xFpueRU+S6svoAnEtU0PmKBK4ie5vY2y/BEMQbFqla+ElHkls8h6L7lDKTC1sccE8xUjq9B8YtIu1Idt4ECCdFwor28Di6wHhJubKov3KUVK12prGXuWrDlQb+2jhkgWqO+bJDDJy3+Fdmrf6j17YWUnQ/ksMRl78USx5UGlwExdAassCb5VFqrsUVkit2Q9sqPeqnicwWJnD+hEqQi1ztEOwXU0K2A62rNvtcjWR8jiQ/XmpQYKdN48p2kCE2+WuuHkpYJINqsFTKg6L2b6AkyN+DGBr5+l8IqM7Psa7nocOzf9GlRceBcG2WYLTPDHn0Dm/bbMfdu92XN7A5pAnNNkgUnWMVNa2MmvsdqfxQnlq8SEpHk5s8hyv1KJqZnIH0a+P/73PxeTJQ0Xkoqbkz4bYY5THbRrjhKTFMqSbYr1+7CXyM6dmkjn8hbUTReYXGpuPJFBicizAlQApm97zE4Lhw2ACeWLoFtlGfsu88COC7yRDnCVvIvtwLXNFpiyvLJy0b4HwR6St4DQynlNGpjk0CFj6omkr+A6Ocdniemru2Tp0L6iSPcGE5jwliNZQv4MFtl62+25mK/D3EFYSOiA5gZMqK8AIvus8hj7D1lff/UGrQCx5jiaNjDxNkkfZl0nisIbDsuiQx+rYrTq/SjrayqEa9Zn2qTblPoxExcPuRgVDIKbj0nsvRxXoGqBV9Xkocruhyrbu1kBE8YCvM+eSpt0I0pQHtMq8BoaV5MHZjxKj5iogceEnusjMDcINklxSF7yosEXGEziV67QtmAkSkNilkmS9a7syV+83dDE8+8RXMC1jQubEzABy/9KlD1gm79vX/WdszcU0c45TR6Y3AiUEp77EJHZXJgW7fVnlUlM34LY05YPRJcwI5dAjoJWnnPs/sG/HaUBzGKrzXZhziO7eY2k+o/5aOtuMe1DVT/nNqDq9CbrLpHZP6g8/4hFzv3QG+NXQyQK5vdNH5igXuKHWb0Rp7ocL3O+cmD6mPa1KqOHIIvbsWezZ74EA5gAVFF5yank/AYa1PLxxTyb3hUNgjcCmN2bg8TEu5/CsressrTyGUT2FAUTVGo8u1kAs/2GnDbhgjQNTDaFq5JKJCZ8Xd/YpIJBOaPOUlTBIGnxkM4GA30fqqG9v2ZQgElY4fHi7Dhvqha0mzX4EpNBfgELSVLTByavRkA2lhPrWDL/q6NqACPY92gWwORETNiQM9hA2QKos73AaE6HeWOMP+xXq814odLSIokrhiSYqLAadtHLgwjMnOP7dnT0xlUSMzvjQUEgZqxi0U0ZmFhQ+fC/gtHrdsvC/T8HG1BqPb/ZAJNLzVZEng1IjgFxDK6NpifT1dvqHcW4Kn0oxhW/KqN9iCw8g6JW9wQLmGDSXzIn7vAovVI3m8TNyeC0GgtgtmrKwAQusy1Uvkd6bv9GtUChhfs0G2ByYiZ9nH2JILGViDBLbSwwwZx/W0Tj2UrLV7afi25fESETBSbMCBYwodC9e3zS5yO9YSxULngRrZpuQW6rsakCEwttmSzT6ZXzv1yMd9Zs0rM381HznGYFTKfUXIs0pqsgCdCHtVGqbKZFNPVQCkyC/pgp6I8pBrM/JpEnHZ+ws8E6P5wJ4uYORudrNgp0EpskMGVZQru8RZW5mdPJ2iOKUvWUACZQ1zQrYNql5oasq/BSL8EIE904YJKTaJHQVWmLBIIUqtRY8SYYoNYGS2JKsm3QiUm7d3vDPHFzBr9DqDwCEhOtYapbqzTvLrHXnpRfr7BKk8mippHG5c2ceJ7T7IBJ1h0NSwk1boS1cWgjgZlfUaa8qRBKIAqpMUOuE6gASRQcq2yZ4VRS/kPeRbvEzslYjxa11zRFYGIvvV2ukMdalu77pbEM31TOb37ABOXjN2T3NyIsq1HARDJtuVSeWDCqs1IfGE1eNvRaA6XrgwXMYyFZbcgDP3nl7omdM+g9JHtdzfuVNCWJieiuX20yGV/5/Jdbm9u+snlLTP526EadfEv6PnDcRY2wylacomhce7WyxrX8sakrBl9CmbgOq11EMPyYx/76J9SriJd5vVrFSe2gypLLQaMmAUweAouC2oVwWD5RHm5ciUJjTSqNq7GSullKTE4ELjUNjH0K5guryvhwBrm7UMMLlrspRq1SJemWdUPHI40louv8TsuGXkQE7DEZ6RloYPIKXMdLPg+BSt0gw3ac2S9FNpjWgjaDmggw+bYXkT3y6nK59Any3PeKquUrnddgXNdsgRmz7MfWoYkxryDS4BpvgMkZ28JsvXNHJB9SOhHO6J+lMDxdGmhgwldQmjnh80hv1Lv2swdcYKAGuJXIBdUjpRxvrjXjD97NhgXkrVOyPIk813BlBqXzp6Xrmi0weeX2hA+yUeuVYc/naJjTQNoXszD2n9xrEz5SOkGpCzLa0hARwfR0dKCBCTD9fXzi56nejD1mzqDLREp5sS57PVmt7zGhvm6UK6WHKhbuV6zNeEMXLZ3TfIHJ1dmNme0FmzALpS5HNwRMzp02iYzLHhW/SPEEwZeZJibPRGXzSQEHJiGfH5/wOSzRDR8d5w66BVvLZ3BmotaBicX0f1aL5TrLgq/+1/CbNZ8zmjUwiZkJCb2yL0fRrpegCsXUG5IHJEk2tiTruoSHFE/vOiKm5Q59ChJzWqCBKctseeakHQ94M3aUFHkQUT88Qqm9loEJe0+eJEnXVzy3v8Hmu968d1M6p3kDEzPR9oOCthG08ll8vKdBYDJ5U9aIxCt8mcBOK4ZMRVrokwCmyX0fN0r9l48JVfZ+qLK84VKDR9zs9OmEClPhLmmtVWCCUlYsNjeW/7X3A2+C8ht86SZ2QrMHJp+PhPePjRQFw1xMdppdpa3NKovfyUz+4cSIRHvaltIjdenQ66lA5mJfmxxQYEpk6PHJn3/uzbgRJ/sMFYSJoIRJk8BkrBzNL548VVy4jCz3zi/rzXs3pXNaBDB5DG2YLC2Ax+4WTI6pbmCSv06MiO/kywSmLE4/TzCYluAe/QMKTGbpfnzint+8GXvs3Iw5mPiJ+GvPwtGS8YcHpsNu9zbKND9e9uyXmd68T3M8p0UAk09c/IdZwxAUuhxxLl3rBCZhJ09cmxDny0Qnzu/bzhDS6gWoidcEFJhWOen4lJ1eFZ/q8OyguYwJE+BK0hQwsaeEYZxttVbK0y0L9v3gyzw09WtbDDB5W4XEtmGLIDXvhIhA5olDp/XY/iFviJUAmBE+TardMpvyIlLPbgokMOXiophM89e53oy9w9zBfM89AQSw9yzRisSElPzOJrGxFfO+RDhl9SIQ3rxXczqn5QATsxb3/j9nGQUjr/3apjZgovGMtazEGlt4h/KwPO6wT1s+ZDGMK9xF4zAABcD4U1osRxWadxZ6w5wdns2YhyD/8VoCJhbFCpuFXFbRes9uRC81q9xKb+ak5jktCph298k5WfPw0pAWtUhMIJOZhF5ZV3X0yWeWumzoGDzjSUhNh1ocAGCesghtC6Zu9yoAv8PcjOdgnOLAFDQhMTndmTSi5I99H7VEC2xtwG1ZwAQFoj5lka1Ks/Lw0V4g2lOV5T+hhPf12dcmvKNklXNdk7gk/WyjaHwdzO+w8GoOmIN5MvU4zQCTsHHFz+xRHtjhy2Rp9NoWB0w+Dyh3eTfW6FW8Dm1NYEITnX3i2vhpvswXLzPSpk3YZtzDYZn1MzBhMJHKLMXRBVO9K9uIJOn5MIIBmI6iZcHaY0J9LUfG89pSufxRMte7sfsyL03p2hYJzDavHIuOiBA/RZ/4804HJvkABqAqi6qS2RxNjKnnDP0EbD8MUUAeLe78E2AAYFYCmHFeAXMkEeMuGoRqgvRBvh8OFjAxZitKwGyplK1TLbMP/KSEzM35mhYJTLJunRhvSB+JDdbLgEqoS6px2EC73X1iRMIgXyc9ZdmQeQKl6CFCjf6XmKSszFIU7xUwzamhceGpCzHxo4MFTEdlEPoV/nm01PTlLt3Yczq3tUxggg7t38vpGEJtS6HIOaSjXaWzA/NbANNe0d2XI3V5Rh+0CPwUwLSHvTkO/0hMWSbFFUZ7WZHiBscMNTuOGBYh6fj2oACT93cm5AjMrg+X5JRvQdV0a4NjboEntFhgoueJ2NFw4noQAGodiXEDk5DfTkjyuUq7frl4KGZZRuvW1MAd/pH+BiYP9i4vLuvkTWuEyNkDosIEI/fn3hwMYMqMFGB/P6nEdOxNYm5+1e3UWkNaLjBBwTbvY69JhFn4OMZDYh63lpOhubck/OojkWnq8mHHQeCO/gYmgr3/ttgsZ+dO+bKkoTG3fmZgTCtRXIyd73XBAKYkkyklX34xn+xsuNJCQ+/SnL9v0cDkE5uw/tiVTBA4o6bysjL4VT60rfuQZbLO14lPXjp0FZod8b2cX1VZ6N8/VRaz3jnmnQ0W4op5NqMDCsku4Z2kAwlM3kyWCfKbxbv33KmDsmHOavHA5OUuE0RxJUh1PXaAJmCoDHvBhSeuTZzeMPnqP8MZ0P6Nv4EJiXlIkvMysic3XAsnembfBJMpZAkMsv/hVR4CYZXFggc7D9lTZDx6ia6+esdVOjBBpw7v/XORQMTXAcqucKHY8P87SP/imSi+HYibTTWknEKJSNFxI38Zf+QvSEnJpYiVxaJS/xE1p39yiGBcipC84U6Ll3/9mHZUkr2om35v6TN7f2xofPr3DgrowORUMO8wxPfq8Tis+FMASp5x8TEss/9RgUmwzxz6I4DZ05/AZBLbzkqL/+0NMFG9IBWV/JZhPOhK5ogu8HOAwY9WIk04JRh3NPeSkyrwi/sWOjCdpGj/1j/xJqOwA8VLkRbGdmW1MVxJLungc5nE5CVDxorYw/oVmDLbRGnFiGMT9pU3xBxx89LTqCwAmPQyfwMTdPyHyfSZopOnXoNbpEFp3tDYW9L3OjA9Zjtm3dFLDaKwCXuvH1Ht+9acUYn/9ZUZUDkvlZoMf/kTmADYBiRn3OANMGOf7ddZoKZlcPBf4k9gApQFkMyLC8uk58mzDVuLfaVzc7teB6bnjMK32UHI/ECg7ELe3i1rZMLLvk545Oyzo9pGxPwpEKGtv/aYWEjeJ6TiZu+AOaQzoveXw0r6f34DpkwkWLY/KKqU79RBqYyDdGDWoFvcuqNnU0hNqGCvZo+M99kyy9vzpYopvNYswvP8Y/zBbd8lpPxWr4D5NCSmKYTvMf0mMWWJ/VBoLRxE5vxQoIwt9at0YNbkgVWZ4R3aSQ9irxmfPSIBOYuO1h4+HDRt6ZCBiGXfyY1tNQ0t/L7uUieuh7gMMvYvq35Z7TyPc/D7d48DmEQTe0w0/SG2K4vN+w77QLMWf6kOzFpYIAqVDkySMEwyhbyouJGtx315fqZBMO4Gsdv6B5js/eNQZb0C5tMw/oSIcJeob5XFvvIw3CJjimbu9apaX4tHXz0E0IFZG3HWMVM7IaurTFlp4bXxf/vKQB0WD4wJFU1LQOzr/AJMQj6irPx6b1RZux+TGrlV9kpV95iEnGCSNLlg95fv6JE9vnKM7sesm4KICCIVRoHc6rvLxN5tur14P8L+FvkFmDKBu6TcK3dJ9HxE/thCliHo599qAZOXnJRleX5hOXtWN/b4Dkp+B11iqkPHBu+SvHTwKFhmXwDFI6r2jY7LfN1jIiTvM1JSfJU3AQbtZw3saBDFJWiRwLug+RySZw/sYfTVcqvlsfJZ+443SAj9BK8ooAPTKzL5flLKkvQ0gRrnITqVB49XO3wFJsCx1ybl/Z83sbLO7JIlkN6jVAEmIVtkufK+QnPL6cTlOzc0fAcdmA3TSJ0z0HAoJWfoDBB8OgAheN5UBWB+Y5OM6dmTtzUYqaRePqa9x/OvVirfXfLEF1+qQyT9Li4K6MAMIC8gDew2SKrZ8Jl0VBmYv1hC2EU5D3iR9mXOaC2EskVUoHf4IjGhf2dJjEwqmLH7Ta6NB5CMLeJROjADOM3xC/snG40hKxHUjjjVqsN3iUmOV1orz/AmUZoHPHQoT1yI3SVPDle0x4SxB60MyPT8z3cv1C2w/mEgHZj+oWvtd0WFuuRBg5dRItwNwjtTwXw3/qBUR0G5sSzVq5o/ZiLEhaFKHqVjlQETGiwhy/NOZk4kSw5XBpJ8LelZOjADPNvJy4YMpzJdBZXWrc76KjERl1pSYShL9AqYeF9f6soyWX6dVNqm5ukWWL9yjg5Mv5L39JvzYtCtwkP2QmKd5frWV2Biv1d2ylLsXflKPBS9S55z9i5pZIsEeY/VZn24yLz/W31f6V/G0YHpX/rWeveUpUOQDUKvcqmzvgITnkRLmVWI9XPvkmw09r037/EvNuig9D/T6MD0P41Pe4I9dpYa4GKg9q5jvgITe0UZTYXaeQ3MeWjDx9BYiXnVho/7RYqwj52Xd6xsnl4HNjAMowMzMHSu/hQzMaRGD/4Brfp6qARM0rhuX4OehSt1vJeNa9Hhmb1aearisZLZB3kzJv0IAAV0YAaAyLU9ImVpBiyz4gvBAGZjWr0j3u4jq1UaX2Te82eQSNUiH6sDM0jT3m5x74g2QutsTECoCqpsoyRm3NyMmUjcngQlOqS+YlxQX7MshA4vemznoSCRqcU+VgdmEKc+ZenQFzEBd6oBzCK0ei/xutV7xhSE001DKz57QH1tVfIQRIDiduw/OY/v5u0E9cieAPOJDswAE9zzcQkLMs41GsVvAMzq89DICgYcNmVWNBWacoD3SmnwiH128Ggqk6cAzLg6gSnJdwOUL+mgbJCcfjlBB6ZfyOrdTWMXDo0LExkkEj2v2hUKgFnBLN1zJ+75zZsnx84edDUVBLS8Z51rAhOPlqDCvmErLn2oQG8m6w05/XKODky/kNXLmyKBOjGajhKJ8BquqMo4UQBMWE6HHZ+44zNvnhw7J70fpQJCA8k5PCzPpcryJoT44ZDNRh7Ie2LXV97cSz/HPxTQgekfunp91/jF6ecZBeMbAMgZ7osUABPO/wczJ+7k1e8aPHg1diaQtTgxHUB0VRvj/srDkkSm5H236yOynkgN3kg/wW8U0IHpN9J6d2NunW1FwyehusFjuMIxH0qASeSlmRN2jvXqqeYLwuNC26zD0y53AdNeoFkms0+aCpYTL5oTefUc/STFFNCBqZh06l2YvDDjSiKIPLA9XjEwGdudOXHHIG9HFTsn410Yf65BChp4wJ7GteFUpfXBUvPek97eQz/PfxTQgek/2np954SlF0cLcuslAqU3KAUmJN5x7DETvX1o3JwMSEx2LYAp4NojEpMuyZ3mnfHI22fo5ymngA5M5bRT9cqkRYMf/hcDAQAABk1JREFUR8bJFPxtpUyVZaWZE3ZEOBThhg8A8y2osiOhyooWIvfPn7p7b8NX6WcEigI6MANF6Qae037BwI7hovE1gGUIVy89CrA7r+Q2U4+b1NyHIpD9WIkc4m2rO6iyK6HE3kRl25SsR/cs1wgZ9GE4KaADUzusQJMWD34Obox7gcrwRgMT73HM8E8oeci7qgIxcwc+SJlwwcmpu+70Vspqh1TNfyQ6MDU0xzGL0ruGU8NGGGe7KwFmWfE/kfnmw8XevBJ3mVTSkoKCqV8XeXO+fk5gKaADM7D0buhpNGnpkHmCTCcqAiazJedP3H20oYfo32ufAjowNTZH8c+nJxmNxr8BTLdP0zHEBvaYOOP/2zuX2DaqKAzfO2OnEWmTRm2VxI3Dite2aaBqC3FSBBIbFsAWiVcXCGia2Ekr+jCVeDR1SKouaFTBAiSEeElIgAChegiLtguEVKmRIlUsKsV2k6oqsUtJnJnpGceuosrpjJvYM8f+vYmUGc895z/zaeZe33POojR6Uvs1zWMuwZz7UABg3odo5f5K8CRlnUhhzf0cteErrMNSq4ShRDg+XG77cP3yKwAwy69x6SOMd/o75jculAom7aH7Ptl/9oXSB8Q3vKYAwPRaRPL2dJwMUQMi9XUnjWsL5+jCmEr2a7lyJfjwVgBgejR+LdSEqM70XaDfNLc4nWNSfdmZxPl4ABvQPRrUEswCmCWIVclTt1CPkXXN8jBtbh90CiYtD92YnrvaIqKTS6/B+LBVAGB6OHTBsT1dlKX5HW04CDpZlaWdQf/OL04Hrw1NpT3sFkxzoADAdCCSW6e0nHimwe/XjypSRJyAaQgxl52/1Tl78Nxlt2zGuGujAMBcGx3LdpX2kZ7npE8ZpTIgD99zryxZQGD+ZywsvpI6MPF12QzChSuiAMCsiMyrGIS6cwU39g7TdoM+Wn290yGsWAaKVdlON8TpVDj+zipGxFc9oADA9EAQ7EwIjIV2q1L5lF5nH6JmQCtWOaAnJtVnNuOUMP203TVx3NsKAExvx+eOde2jvWcoWC/Tk7Mu988i5UcsKun/fyfS8S4Rtd5s8eGqAMBkErnAqdCjii5/pQrqHSuBmZuDmuLidN2Vx52mfzFxv+bMBJiMQh4Y7RlUpTx+LzDpkXkpk/7/qbnoueuMXIOpdykAMBndEs0fdTY1rGu8TOVHNhdd/FnKFftnQSy+ODswYTWXxYepAgCTWeDaRnu3+aT4ayUwiU2rwexbqbD2LTPXYO4yBQAmw9uhfaznPO2hfeLuZGprjkkV79KU/nUsNajFGLoGk/MKAEyGt0Lbx6HtPqn8Thw2Feab1t8cmMK8ReuxsUQkfoShazAZYPK9B5o+3N28vt5/iFZo+8gLpZD2tbQzyMwahvFJMvLHPr4ewnI8MZneA9ZTkwpEjxOc25aDSWxS9pfxWTKs7bUoZepezZsNMLneAtFQfaDRfFsK5RjBWb/sVdbaZPB54kL8NeRlcg1uoeATX/tr2nKrcJeiqGdom96zBTBzyz+m+WUiM/Mq8jL53h54YvKNXc7yrSOhPiGlNd/clJ9jWgtA3ySy6TcEasayjS7AZBu6vOGUfRLYYHXuUp4nIqn5ba7M5dkFXbx5bSg+xd29WrUfYFZB5Ftje7pUafxMM5PNeTAnqV37QHJQ+6UK3KtJFwBmlYQ9EOumnE11gBKqFVqKvU7zzHdpZfZ0lbhXc24AzGoJ+XjnA1tvbvjJNGU3vcvq9DobTUa0D/CTCc8AA0yecStqdctIaIcq5G/01FxvmOL9ZEY7irxMngEGmDzjVtzqaMjX2ij3KoY4ZUjzRCo9cwQ/mfAMMMDkGbcVrW6L7XxQyrqv6ISrWSnCs/0aKuYxjDHAZBg0O5Nbh7tfUlT5njD0g4nInz/YnY/j3lMAYHovJqu2yNrk3uBXD1ANoMlUZuILzDNXLWnFLwAwKy55ZQZsO75ruy7UR7LmzR/RNboymq/lKABzLdX01rVka+zJx/SMemU2qmW8ZRqssVMAYNophONQwAUFAKYLomNIKGCnAMC0UwjHoYALCgBMF0THkFDATgGAaacQjkMBFxQAmC6IjiGhgJ0CANNOIRyHAi4oADBdEB1DQgE7BQCmnUI4DgVcUABguiA6hoQCdgrcBtq6cjTppWI0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218122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4" name="AutoShape 18" descr="data:image/png;base64,iVBORw0KGgoAAAANSUhEUgAAAhwAAAIcCAYAAAC9/nd8AAAAAXNSR0IArs4c6QAAIABJREFUeF7sXQecE9XXvellC02aFFEQFAt2UVGx914Q+6dYwe7fjl2xF+y994LYe++o2EGwIIINEbamJ985b7O4JTOZ7GZ3M8m7/t5vcXcy896dycyde889xyHatAe0B7QHtAe0B7QHtAc62AOODt6/3r32gPaA9oD2gPaA9oD2gOiAQ18E2gPaA9oD2gPaA9oDHe4BHXB0uIv1AbQHtAe0B7QHtAe0B3TAoa8B7QHtgVYeSKVSLvzSk8E1bvyOgxbFSGbYJu5wOOLardoD2gPaA009oAMOfT1oDxShBxAwMCgINBnl+Lc/HURU4qcPg7/jNvw9/9+b/sn7AoMN/n9L4+8aA5EI/p0psIilgxF+tj69TQ1+Mjipxkikf4bwM4zBnwxe6jBqEazUZjiu/pX2gPaAzT2gAw6bn0A9/dLzAIIJfm8ZLPRIj2742TP9b/7kYFDBQKIxmCjDvxlUMBCpwGDgEGzyd/5/48jnfYEBBwMMBhMMOBhM8P/5k8EGgxYOBhwMPLgdxxKMKgwGKPz3P+mfDFz4+xoEJpmyK/iTNu0B7YFC9EA+byyFuD49J+0B23oAgQUDij4Y/TH6YqyIsXz6dwwymmYwGDzw//mTI1N2wk6+YKDCgISD/2YQwoCEwUljYPIn/j0fYyHGbxh/Y/B3VQhGUnZarJ6r9kApeEAHHKVwlvUaC9oDCCyYcRiIMQRjKMbw9M/u+MkMRWNg0bQEQoxFKRuzGwxGGIgwIOFoLNEwI/ILxmyMnzB+xZiPIITbatMe0B7oIg/ogKOLHK8PW5oeQHDBIGI1jJEYa2OsgTEYg7iIRtxEY2nDWZpeaveqGYywRNM4iCnhWIDxBcbXGN9izEEQsrjdR9M70B7QHrDkAR1wWHKT3kh7IHcPILggboLZilEY62NsgjEEg9mJxkFMhQ4scndvWz7BQIQgV2JIOBiQMBPyaXp8hZ/f6A6btrhWf0Z7ILsHdMCR3Ud6C+0BQw+ku0EaW0gJ1Fw3PTbHT2YwiLXQZh8PsEzDAOQtjM8ZgGAQsMpAJYZghIGKNu0B7YE2eEAHHG1wmv5I6XoAAUZj6yiBmQR1roWxAcaWGMxkaCsuDxAX8gPGuxjvY7AUwzKMwosgAGGpRpv2gPaABQ/ogMOCk/QmpeuBNAEWcRe9MPphrIyxJsZGGKtjENCprXQ8QHAqSy+fYRAPMheD3TH/YlTrAKR0LgS90tw9oAOO3H2mP1HkHkCQwdIIW1EJ5mTXyAgMlkcYYDDw0KY90OgB8oLMwGDm43uMnzHYqvs7BknMdHuuvla0B9Ie0AGHvhRK3gNpIi2WR1bCIMhz1XSQwUwG/19/T0r+KrHkAOI/5mEQ9zEnHYDw588IPJgB0aY9UNIe0DfSkj79pbt4BBnsDGEWgy2q66SDDGYzWDJZDkN3jpTu5ZGvlf+FHf2IQS4QcoKwDDMLY6HOfOTLxXo/dvKADjjsdLb0XNvtAQQavdMBxhj8ZAZjEMYQDOI09Peh3R7WOzDwAOnYGXiQEZXll/cwZmIs0sGHvmZKxQP6BlsqZ7qE15kOMtiuujMGsRikCycAlMyd2rQHOtMDxHQQePoHBjMgxH+8zgAEgQd1Y7RpDxStB3TAUbSntrQXhiCDbassleyKMRaDWiQEfPL3+rov7cujUFZPIrJGoTq22r6BMQ3jE833USinSM8jnx7QN958elPvq0s9kMZlsLNkf4y9MAj4bJRT19d6l54dffAsHmDmg5weZD9lm+3dGM9gfK9LLvraKRYP6JtwsZzJEl4HAg1qkOyGMQmDDJ/atAeKwQPsevkA43aMVxF4LC2GRek1lK4HdMBRuufelitPt7D6MHkqrK6CsSfGQRiaH8OWZ1RP2qIHqHg7HeNRDIJPSTLGgESb9oBtPKADDtucqtKeaJrxk4Rc7Cohlfh+GKMxKJCmTXugVDzAssvbGE9gkGr9T4wqBB/Eg2jTHihoD+iAo6BPj54cAg1mM4jLoIw7yyU7YZAvQ5v2QKl7YGE68KDQHHk+FiDwYAeMNu2BgvSADjgK8rToSSHQIPMnSyZsZ90MYyuMntoz2gPaA808QLApWUzfTg8q3JJinSUXTauuL5aC8oAOOArqdOjJINBYHl7YEGMLDAqkMeDQ16m+NLQHsnuALbbMdJBUjOq2/LlYBx7ZHae36BwP6Bt55/hZH8XEA2kg6ABsMhaDmQwGHKQYd2vHaQ9oD+TsAeI8qGL7KcabGK8g6GCrrTbtgS71gA44utT9pX3wNG/GQHhhb4ztMCiaRn0THWiU9qWhV58fDxBISpzHDxivYjyFwINqttq0B7rEAzrg6BK364Mi2BgCL7CdlSBQ/psaJ1owTV8a2gMd4wFmOJj1YMbjYYw5urOlYxyt92rsAR1w6KujUz2AQIPdJhMxqGvSDYNtrfo67NSzoA9Woh5gxiOEwVZa6rfcjPGdplEv0auhC5atb/Rd4PRSPCQCjbWw7tMwtsEgnwYpx7VpD2gPdL4HGmnUa3DoFzAux5itMx6dfyJK7Yg64Ci1M95J600DQRlUjMA4AWMPDLa6atMe0B4oLA9Qv+VejMswFiLw4P9r0x7Iuwd0wJF3l+odppVah8ATB2McgEFgqDbtAe2BwvYAScOuxHgA43cEHiy/aNMeyJsHdMCRN1fqHSHQoL7JMAwCQanYyq4TbdoD2gP28QDLLexsuQGDOI+5CDxYetGmPdBuD+iAo90u1DtIZzQoBb81BjVOSNalTXtAe8C+Hohj6mQsvReDJGLEeJBYTJv2QJs9oAOONrtOfxCBRgBeYNcJOTR2xKCYmjbtAe2B4vFABEuZifEcxhsYXyLw4O+0aQ/k7AEdcOTsMv2BNGEXSycEgjLY2BiDImvatAe0B4rTA8xufILxEsYzCDp+LM5l6lV1pAd0wNGR3i3CfSPY6INl7YKxDwYzGuTS0KY9oD1QGh5YimXOwHgC43EEHlWlsWy9ynx4QAcc+fBiCewDgYYfyxyLcSzGehh9MTQzaAmce71E7YEMHiB52HcYV2O8jsCD+i3atAdMPaADDn2BZPUAgo1B2OgsDOI0+mFo0q6sXtMbaA8UvQcSWOF8jHcw2E47SyvTFv05b9cCdcDRLvcV94fTWQ1mNM7DIEDUU9wr1qtL1v4rkmCDAtJX3Vg906Y9YOoBttE2Bh5349+3Iej4R/tMeyCTB3TAoa+LVh5Ig0IJBr0Og+2u2orQA6lwnSQWfCuxr16S6LdvSHIhuiDjTRoQXG5xLj9SPKtuLp51dhH3kLXF4WXcqU17wNADBJZejPGqZizVV0lLD+iAQ18TyzyQ5tMYhV+chEFxNf10KbLrI4XsRarqL4l++YJE3rxDkr/PsrxC5/Krim/zwxB87CzO7v2RAnEJHiqWP29lQ85PYiFJReolFa6VZPUiSYXSuESXRxyBCnGWLycOXxDBTxA5N0CLEBjlex5W5qq3MfQAMx5UpL0Gg6q0ZDDVpj2gVTr1NSCCQIOlEuI0dsc4DmOI9kvXewDnBZPAiIYlFQXLNDMOwbY3BaWi9RKb85FEXrhS4j+83+YFekbtIL5tJ4l7GJqU3N68POxT8aikav6ROLIsiTkfSOy7NyXxy+eZ54hAwzlgVWRexop7pXXx79XE1Q0YZl9ZXubSZsfoD7b0AIGll2JMw/hDq9LqCyS/ryfan7byQFpgjYX6TTGOwNgCQ+M0uugsqgAjEcMbfY2k6pdKEpmIZNWfkvpnviQW/SKuQWsiw3CoOJBZyNWSdUsl+uFDEnr8HHWM9pqjxwAJ7DFZvBvsjUwDG5jabsmqvyU26x2JznhS4t+8hrJObtphzoGriXf9vcQ9cgtxIxBx+MvbPhn9yY7wwCvY6R0Y7yHo+LsjDqD3aQ8P6IDDHucp77PEw82Nna6NMQ5jXwxmOLR1kQdSqaTE534MTMV3kvx3gSQXzZPEb19L8s+5y2bk2XAfCY6/XJyVuYE5WZ4Iv3GrhJ+5pDlGo71r9VdK8KBrxDt6X2QWcu+QTiUTkvh9tkQ/ekyiHzwkqeq/2j4jBGGuwWuKd7NDxLvWTuLo1k9nO9ruzXx/kqk6oJHldoxnMchWGs73QfT+Ct8DOuAo/HOU9xki2OiNnR6IsSfGmLwfQO8wZw/w4Vt3xwSJzXhaBP/OZM7+IyQw/grxrr6V5f1zv5E3bpPQtItEwlk0uFCqcKBk4wAuIhWpUyUOQSBkZnywl018SDzDNrQ8J26ogo15MyU0/RKJz4ZURyw/bNmOyt7i3Wi8+DY7VJz9VtZBR05npcM3ZpDxFcb9GKRKX6DbaDvc5wV1AB1wFNTp6NjJINBgLn4TjEMwiNfo2bFHLO29KwAkQJVWSiAsp4QeP1si76CzEGDJjIaAIIAMh3/z/7Ps2OjXr0jo4dMk+fdPhp9xlPcS9/BNxD1iDLIniEXdPmBG6iW55HeJzXxeEj+DWFLhSTKbe/WtpRxBhwMYCquW+P0HqX/qfIl/9aJhgGV1Xy23c5T1FO+YA8W33XFo7c0t05GE73m+dDdOW72f9XONarQvY8t7MT7T2ixZfVY0G+iAo2hOpflC0lkN4jT2xlgTI3cgQIn4qi3LbMRfJP7+BZiLXyX+60xJ/PWz+PDg86xCiEx2i81+T+ofOEGSf8zJvDHKFirg2PqY7DvDFslQtdTfO0liX+Bl0gC34ey9kvi2OUY8a24vzl4DxYFOkEZLxWMo63yjyh2Rt1CCN8p2ADjqB57Dv/2JljIK7DwJPX0BMCWPWCvxEJha1kMFb6naJZY+wyAqsO8l4t0QGBN2sli00HNXSOKnT8SFjI1n1S1UlsRZ1t3ip/VmOXiA2Y7ZGA8y8EDQsTiHz+pNbeoBHXDY9MRZnXaaU4P57okY5NZgViP3grvVA5bQduysSLCrYgEGAoz4/K9VdoLtnKm6JSpLEDzkBvFtPN6SVwjsrL1uL/XAMzLfTqeKf8eTxRmozLrP8Dv3SBillFR1Zpyeo+dA8W8zUbybHmzY/UJsSXLRrxJ+8WqJvnuv4TFdQzeQitNewsPdXMMvlYxLfM6HUnsDfNLY7mq0VwQZBKV61toBD30EHGiqS4EnJP7jJxJ97wFJ/kX9MOPMi7PPUCk77lFxLb+KpUCI06g6d0NJAkfDLImje1+VIXGttIF4kMVxDVoNgNQKy/vKeoL0BvQAO1nYMnUJgo4vtUuK2wM64Cji84tgowLL49PuZIwVMTQleR7PdxJv27VX7SRJZDRSaF1tRpqVPk7w0JvwQD/IEqiSGYXaq3bGA/kD4wc7siXBfS4W94rrmq6EGInQo2dK5PVbDB/KHjzMy/7vZsVpYWYMOmIzX0D25UTF4ZHJiOUIjrtUAUjNLLn0T6m5etcGkjETc6DNtWzSI+JGsCC+cpQ5/ouR2SLMLp76e4+T2NfMzBtbcMId6GDZM2sgxD0k66uk+rTV1L6XGXlGkCFxcA4Vy0lg7wvFs8Y2yAQRc60tTx5g29QijMkY9yPwaKC61VZ0HtABR9Gd0oYFIdgYiB+kJD8Ag6+dOquR53OdioWl6sy1JfXvb4Z79o6dIIHdz27ARmQxlmVqb9gPuAYogBuVL4AvCB52C7Im+5vuLTb3Iwk9OVkS6HzJZI6eAyS4LwKEDfbKNi31d2IbwtMulMhrNxts70Bb6lgpP3l6s+Cg5caxuchuTNmeezQ+LtZYedk34kQGpmmg0fIDBLYyI5FCR4+ROfuvIuWnPiuuHstnXWfoxWvRyQNwrUlbbvDIu5XPrOBysh5Qb9DUA0xVsczyAsYkBB3taFnSji1UD+iAo1DPTBvnhYcWgwvyaVyBsUYbd1OSH1M4DPWgx9eCYM8sLJqpZFKqz1oLgMyfDf3lWG6IlB/7IGjB17Lk0wi6VEL3Hd/8LbvFJ4OH3SreTQ4wnV/oucslPB2cSwYdL+4Rm0rF6QhsTIyZDWWqapGS8LNTMC4z/IRr2EZScQoCDpOMSdU564HdlKV7Yys7/nG0tlInMLslEGxUn87L3Li0UnHBJ+JGOcR8rSmpuXJHScxmdj/zvliCKjv8NkX1bsUaiNt4KenbrBV/pbeh037BYFb2Fd0+m4PnbLCp/ibY4CRZmWKaxKsXtmULAwgXNIGXFb9xG/VgwFttEql0YjKcqNO7qBtigWCr7qFTJfr2XcZkWi6vlP/vOfGgC8SKsUxTfd5oSS1ZaLh54MBrFMW4WVo/hGBDBRwGRlBk+aRHG/7KoCQdXKjOmvQDV7XF8v/IAgoAavSTJyT28WOGHSts2y1D9sUNPEcmSwG4uvRoZHrS4nCZtnF06y/drpqVU8liycQBpniQ8jNfF8/KYEU1MYrW1Vyxg8JvGJlvm0nAz5wEXAdYTU1M0cfDX6kIOl7YaszuHZZldOBh5SvQuA15O5hOuw1Ds5Tm4rkC3lYHHAV8cqxODQ9Map7wFfpsjJ2sfq6Ut1NBBh60BHfyLTkx7wuJfvoE6LRnqs6EyrNet8RYGQf9ds0VeBtHej+zOVRK3423YivkWARFVp+JrMli4zKNZ709JAC8hKtXZq424jcYbISR5TA0gE5doARXAUU9AK5pjo4UWD/bykTqCHYX387/k8D2J2Q8bGzWu1KLLIKZBY+4U3wb7ZfTpVl92XYgSJsjqRgYSik+x5JIk5JU8Oj7xJeldBSGrkwYnCCNQVarCSBYCBx4Lfg9DmnWydN0O/qdXTTxXz6TKAC7cXa7AGvjXmUzcQ8ehRLRAIUDccD3VoLZnJxQnBuTnOUNjCsxPtWaLPY/yTrgsPk5xIOTr1u8i5+JsbLNl9Mp0yc4M4kMAlk948A6EBCZ/Os/Rk9Ba2jFOW+Je4XsZRCyeFadPEy90RpZYP+rxEfgqAWeCpZpai7cVBLseDEqE6CDouLEJ40zCZhL6GngLcAu2qmGtl0vCLeCB1+f8W2+9sbxDS26JlZ56UxxIeDLxWIA2TJgZHYoVbu4YTDDkKaI9+94impPNrOaqeMkTgCqQQnKAQxI8KDrxTNq+1ZrU8ErgKxxMMPyWmImKAW22GbmdCPoROCBspNr4Ehx9llJCeAporUmrci5rLuEtv0Ma70RgzXARZoszL5nXgccNj13aRIvUpMTPcgyiiYLsHAuE8BbRD+broTB4nPeN3yj9ay7K8isKHhpbkyfV528MvZDkH1mY8to2ZF3ias3G4WyW4hYiefxUmcCXixHC6oRvwc1WEJPnqv4MzrbyPIZPPzWjG/wS47ph0yQAakZJkp9loqz3xQXMgHtMZVpQMcJdWiSixeICw93V79hhruklguDIbN2ZO/ocRLY50JxYo5NjQEiy3AxAH1jnz+LQBFEmlnYWQVlFhcyHu7hG6uuHtW2a6F81x6fFMFn2T77BAZLLLMQdJhT4BbBgotxCTrgsOFZTcvIj8XUJ2GQmpztr9oseCAE0GN4+hQ8FDLThy/bBR4K3a+ZgzfQ7HFcDbgz4mD0NDRvAA9SZEwGrW5hhogzQPldczk6OQzLNCLlJz4tblCcZ3pQdXnAARxHJnzJkqOWA4W5sYSGd8N9Uba4Os25YclVedko8tGjEnriXEkt/d1wfz5kSdht5AAJWaORwCz6xfMS+/IFic9623RtzXYMJlcXsmfk9vCst7u4+g/XAYe1M8n2WXaxMHX3mg46rDmtkLbSAUchnQ0Lc0Gwgbu2HIxxGMYIDE0IYMFvjZtUX76DJH54z9InfDucqDgvsln0yxelbqoZ/wTq//tcBEbPY5s9sJrul2l5clzEf/xIokjLxz590hRcyQegH/NrIMRqbgRAhkAbHiVNelsNwFl26rC8pGi+2bVDxk6m/1E6UZ0o6ick4bkteDL40z1iE7y1j8uc4ZiAuSaNlWoD+10uvi0Oz4kZtK3La/q5elC/R966E/7OrFJLjhHyb3hB4EbgZzJcJ/Hv3gBT6sM4Xx8b4z5aTg7+Ij7IC4yKZ7UtkdmAsm0WDpR8rK8I9/Et1nQPxu04H8YpsyJcuN2XpAMOG51BPJSYk2dWgwqv7cs722jd+ZoqH+pVp4wwfZNtdixwZ3S/em7WjolkzWKpOmEF02k6ew0GkdXDzXAhKshAFiMJptLY928pkCFbbJOQojfCEjQexNl3mJSf8ERGvAO7QcLPXCzhF642nBNbPJXKKwmtgg2spc4K6qg0vMEvYwx1gAGfJFcMPoBDEOqMqECEvwO1CwMSvLGrv5OCPAAmzgBwCRk6MpZM6Ga6rjK0D3vW2Rm77bwYOgm8R/39J0rss2mGvqLsffCg68TVdygo679S2BiynRKoatUcUPj1bgKae2BAXAOA4dB06VZdZ7TdH/jD8xhkKP21vTvTn+8cD+iAo3P83K6jpFteiWCcisGf5e3aYRF+mOyT2QS32N5ZdcIQU4Bnc9c4JAgmTgI+zYw4jqXHALvLDgkTo26Jd5PxAA2uobpjGGBQq4SdEcxKNIi2GfNJNNs1HvYV572P7gfK4rS2rG2xwJWUH/dYg88aWTPRwmtGtNXeyyZrwIEAyrPGdh06h5ZriADgGZ52sam4nYelHmjFREDtrgDG5F0xyIa08hGCL6VeC8E9pVXDDhXdHtveS4mf5xeFXzgSp7D/+20NJs2HWzt2Hzrg6Fj/5mXvCDh2wY5uwuiP0Xmvf3mZfcfthMRUVB2NffK4RL95TbrhAWwaGKBroepUZDhMOkpaft41bLRqkTXdL5Ven7lEIs8Zk2It+zwzCh5kEQA2TMVCqPszjW8xyGgxiYrzP2xzwOEEbqDs0JvFnYWfIp9nb8kRkPExeVAHj7pXvMA0dCZteAjBRvjl64zxF2mAJ0tGCWBr2I1i6XwhkPOsuZ34tj2uARSqA418XkpN98UaHXnyGXRMQ9BhXLPrqBno/Vr2gA44LLuq8zdMd6KciCNf1flHL9wjUrckBsn0yGs3SRyBhsos4I2/2zVzTUmZksgqVEErQ3IIOFi/L//f8w2aHiaWXPoXulWGdqrTAodMRbvnwRkf0JGPHlGtsSkjPg+UQXxbHinB/QCgtWjMEMV//lzpoFAThX5nZikJand2a5CglQGDEe16ti4VH9RmA7ueYYn/xOKUzQNFtDTXP3pG+7AuLY+AkhMZVwkwZReK7j7Jx5mytA+qzbKGOBVBhxEpjqUd6Y06zgM64Og437Z5z+kSClVdL8A4EuM/zfA279XeH2SrI9sX2Q0SARiSvAstjYh/0ogbGbs3qkCqJWmSK0seAUbBPWoHtMg+ZJoKT8UiQjrxCNtZ25ixaDYfgjObMIBmmqtr6IagEn8WD2gwWbYwZnHUw/S9+w2X6dlwH4i33aTYMLMZ8SZRFcRAfdZAO8aF8k4ZSLaMeDSqJkOJdaExkydLThVnvIzW0+y6J43z5RrjoCN3DV4dxx0hxKaQYEtxXAAnobhPiDPJUMaIffem1D9yWlaq9Wy+UX9HAEemVd+2kxTJWDbVXEv75JXUSLeP4I5qwsklgC7EGzp9HP5y+AplGm8azKtKY9kp+a0e24bbMV3IsvP1GAt1iaXwzqAOOArsnKS1UEgBSS2UTTG0wiuckACREssWsfcfMDxjDvBcVJ77rmFbZfzPH0GqhS5ihZWwbk6A/KgRwoeYkfHBwLf+upv2bwiGDAikTI8KsCQBnA48eKlIGv/+bUmga8XMut24ANLymVt36a/wS9egXJAZW+Ko7ItOlxOQ6Tgq6wOSLaChp84zDmDwZu9Gm2c55OCNiKyiX70sddfvbbqe8jNfAw35RpZOjspY/W+kcQCJrpngwdeJd12UaTyUGPrPeL4ib98JRd0zDP1jaRLcCDgN35ZHgPb8FHECNJsvU0E2rikCVKOfPoXA6l0RsMI2MwRTrpU3VvoubtDVOwFsdYLNlAFQCWNFiABmieUrXWLJ19WYn/3ogCM/fszLXnATZLsApTRPwyCpl1Z4TXuWnRfRT5+W+ruQ8DF6mAMfwVZRpuUzGT9fd/dR6Tp8ky0amR5xjIyGBxc1NAI787QYGx9iCQiThZ6YLHG23prwaCzbCzs98JBy9hwEMOlqKg1Pam++mUc+eLhhvSbW7fpf8YChhE5ri6P7pf7eSZL4+VPDPbgGryV+0JFT6TUTzkA99PBWHXn3Hom8gpdHhWFobQ4EY8H9LsuqPrvkWJB/mQR8KpsEkjTOxdTXKO8QfxFhQGVkCODKT3sRD+LRrYCo1M0JQx028qJxJ4/pBJr8kXTl/t3OQkvvEXl7yLN8lUBHTPjVGxXPhxl/ybKpIONBJlPP2jspFlpXv+HIjZZs4EF2UoKqnkPQkbnf2eoJ1tvlzQM64MibK9u3ozS/xm7YyykYq7Zvb8X3aT7M2dVRf88kSf5hpDbqENdK60nFaS9kLBOEX7oODynKjzd540eq3TlwdVVrT/z6ZWbHYRsPHoTBCbcbZhMaP6gyHX/OlfAbt0mClNv/zGsIPNLKoWo7BjhMh0MEzIU0vAvHd+Ot3j10/Wb058l/FyqQq5mVn/6yeEaQ+y2zsVuFkvIpPGCNzDVoDUVA5YbAHNt3Fd8GjOJjDKBiX74k0RlPGWNfEDTx82RTzUbTXXvHBImBaMvM/OgIUeJ01B3JUAohboTcJ/X3HWeKx6GOSdlR94gTma+W+4nN/VhCj51lGoxZ/hZh/W7waqjsTtp3lj+bYUPFXgqMEknq4t8Co5SrsQw4fIx41t8DfB9biBOKxSWa7aDqLL7w8rjGdeR6EXXM9jrg6Bi/Wt5rGq/BXD1fZSn40LnIQ8sz7dgN+RBRD2XUo41EztRbKXESr9xgOBmCPIP7Xyle3GxbWt1dRwOHgIddkoqoaUOg4eXDDQ+KyKvG+3UutwLeYs8W3yZkks9uSVBrM4ChXguxIwo3wvWRqwL8Ho5gD1CdryB82Bupjyar/5GqE0m9YtzF4ll/Lyk/5j7DCSWX/K6wHErDxCiDw0/joekasKqxw60YAAAgAElEQVTCIShMBx70DFLiWIMh8LTRhb2HSPDo+8Wz4jpZHROf/43UXr1LVrIsarKQ/8K94noNWAw8RFNgKU3+86vEvnkV5ZC7oKhrzAxKzhBFJEaxNWIcWljk48cRvE5E5iBzxibrQlpskA2/ksv+SMled+dRilysXYag1rPaVopvRbUbZ/BDu/Zvjw8z0qbq7E0IOkwuGHssxu6z1AFHF5/BNJnXSZgGqSrNda+7eK4dcXi+zVFIjcRLFNsiORIfxJmM20bRAsuSRWopeX8yGB403o3GgT8D9NpoZWxq1ReMUWnqZg9wPMh82x2vWhdDT55nTArGwGSTA4AJmJpz2yYflKkIA6okSLIAYMxSLmiccxLAz+qLNpcUMiaGBvxGD+A4zCz+06dSd9/xDYDNppmWfJxQhZO4Xrwb7m1NDRfZnjCIs8LooDHFuTDzhMwEAzLlL2aFCJxE1ocKvdmAv1TnZcDBMlXLt3uSrYWR9QlPwxyy+gMgzO79VPYn8du3htk1R3lP8e9yhvi2Pqbd2YQwAurQ4xB+zqbJYvH8OVFa8ay9s/gBaHV262PxU0W1GaNKMpPegGvBKD1aVAsu1MXogKMLzwyCjZX4JcDYHKN1q0EXzq2jD93AslkPYOSbilaa2QDiNIIHXoPWyj0MQYwJiHHxQUFaaSNzDVlHAgdcJR7UsRuN5FzVZ6zRWvYdNW7/Dicjy/F/SNEf36AYamBOPPyC468wFE3Lt89Yxw+/epOEn5xsuused2cHwTLo4EOM6rj5MiqoBojbWHe3nNo/FQAVwV30feMOmvbMkSJwgT3OaaBYb6J90rhPlonq7j4aZQuW+U0MwRTbfL3o5iGzK8txsY8fMwgEUHbDdgy+2gsc5bmivksMIoOpamTHDIzZPHG5QCKHl/hseCFk8Fj2CuxxrriWG9we99r1s/WY+KsYlyLomGHXRdh93jrg6KIziAcu4PVyF8a6GCXX9poAP0T4hauQNn5Tpckb3+ZcSMuXITvBN9NMlkI5hGC/MBRVDdVUCfLEm2Zgz3P/CziQZag+c23FGdHMkHYmaNIPDgjqj0TevN345o2bNhkn/duf0ClXjSI2++ULqbl4rOnxKq/6wZLCamLhLPVmH/0ArcNm5ZVsq2P5BUBMvtFTsZZZm1xMAVFB2BYGYDPKB3g+DWBb31ZHiR9ZK9WtkcGI36i9FiU3k/Zo11Csb9fTxY0yEwMrlvnqEbBF3rwDwFk+u1obu0WC4y8TNwLe9hjPewot4FShjX7ypAKNpkDB3mgOYH/8u54FmnywzGJeDDhis9+B/s5TCKjnG2dtGHRABTk47lJkOhCslJ4x0/EWBjtYPtLib51/AeiAo/N9zt76zXBYIuf4rS+pc5BCWjz6/kMAxE3BTRR03i3pwHEDJTtjYDcSQLVuMVSdILgR1z94sgJlGplnrZ0keAjeNtM31iQeLtXnrA8OieblB/WWvtf5iqwqjgcygYgJCHIZ7hdvseotsY81qfn2XF4KgPrXj1J9FhuWjI1CbsG9SdmS3RS2BOtktiPB0kRTPEvWj6O8gDJHYKeToXS6jSo1KAG3NlB1Kwl5YFtUp8h7wKAYPMSzTqnpBrhefGMOwsP4zAbcRybAKQLPhm4ndCuZYGMqJr8LRddRzTI3MZDMMegg8VlGQ7DDwJWBihEOKZf1KB+ho4cZmchbdyjwrsMXUOVCzyqbLcsCKtI1+I94nciHjyh8i9Thu5XJ0C5LzFIQYoIliulgKxoufAUmfQXXSBbZ6FzOmN42mwdK6mGXzRmd8Xc8RIhmJDHNoM44XqEcQwUK879CmyYe6L/PMm/zA69B5TlvKWXNzA+NiNTdO9G028FR3gsKnxcANHiockGydolUnzcaQMOFzVzihGJn8ICrwWOwmbCEUXvroRInwNLoYQRAJcsI/rEU6+1YUwEHAqTqc9YzT5kD49DjJmt4uAYiKQw8oHgeIu/cp1p4iaPJ2HpJsTZ206ywNjRlDlbdNCoQBMlUWwKNph5TcwFHSBQPydDzV6SDwbbRvPN8M/DybTFB6cMYzS2BbFr9XcdgzeC0MLHut/zVrGOIm7IsV3fLwQ0AXIPrwwsfETvS3rJKMz8xoEBgTuE44llc/YZlJDNT/sQ1TH+GQUCXXJxZ08w5YDUVZHvX2qFjL+DC3TuDDAjiCFOVlLlvgiIv3EkXw8x0wNFJZzFN6MUuFKbzSgK5pW6AirwIPA4oVSgJcCssnwAIeiB4VXbg1YaCbNEZ08B6eYHKAGQ0vN36gM0I8G0X6PwECJRqLkJQ0aKzgTTUZYffqpRAaVRtrbv7mFaZkKbH8O98uvjxlq9YLDvY2JkTegSMoSyDNDW+vSslV5Qz8PDvcbMBiDaH+SX+ma+yR2RNpblR1iJrZzZRvBwOYbgpjxkBXoWU7KosgAdnA9MqA5CWQQiVawEIpqos5N3Zsszg0mVCzMYDq6AXXUM1l26NAM4Y9+JGR0fFSWgDzmB14DWJfvCQYUmKpabgeIBVUVZpb0DWHr+GXkLZ8XkoIoSqMu7Gu+khap5kKy1hY50KvdXyNM6VufJiCTspn0vXAUc+vWmwL9zo+K3mKzE5NooesdVIx5xC+j4+50OUTy6V5Pyvs3uaTJt4myZoNAAipUbZ9EwfTIbrpO42ZCO+eslwv048MAP7XCxesnbi7ZB1+1T13822V+yYaOlsPFYSQNbay7fPSJ3e+EEHWmTLDr8d/BebZF9TO7fgW3X0s2ek/s4JDS21Hqi7IsNA1lOWdcj/QM4FF5RIi8UImoxCxTXx9y8qWFXaN41kbyRKK0dLMdcPzIRvM6iwlkH23oKxRMGW2rrr9zHduuLst8GJgqxSBot+Ph3lvFNQDoKWTCaD4m5g3CVKp8aqjgoxGwJ9IHbPqPZwFWChfMVgksRd5PYgU2oO5Stexwyskr9l/t55Rm0vAQCgXX2IWy9pQ7+64MulCMLy0yNd0u40X7wOODr44sDDlziNgzGYvrMuEtHB8+qo3avuE2QxEggwqOMR/fxZ07dJNQ/eSBFokJqZAl7uFday1HoaeuFqBTw0FGPDDTuw53ni2+ZYJStef//xSha+qXnW2UXKJz3S7Hdqv9MvMQalIrsQPORG1X6bD6Ins3Oh3sohYU/GSRc6JRSD5JC1QUBm7SHbUefZjvvlA73mxvGSAFDZ0IBx6DYV7K0Gb/4qIJ2yjSoPGplvm4kKiGwEWm36ObaCx5F1IW05tV0SILdTgF4E385eYJ9FZxTPtwvqvuSCcaIDx0Eq+ywlLQaqNVO2VQRimco/rsGjEHBcbkoaZ8dz3MY5U5yGNML3IehAdKutozygA44O8mya0Iu8GkdjHFESwQZucslFv0gUNW62rSYBdstqaflvL+i8vevuIs5K69Umlklqr9oFxwEmxMBIlR0cNwWBz7SGFHPT9sE0Q2b5Mc3bM9m2WX32ughODIB3OBZ5HoIHXqseBNrs4YFUfbUsPR3dTy2CzqazdwMMW3EypTiMreb6faFSjA5LA8At8S4BqPCSu8OsrJKsWQw8yLMIJm8Av8ecrE50giuGBF6uQauBpG11BCCDEHx0ywhQZRBTh+Aq+TehCq2N+1It3siQaVMeIK6DmggMOhZpn3SMB3TA0TF+Zb2YpRNQGcrhGJnFLjro2J29W5XVqPkHD/XpEvv6VZQ5Xsw+BRI7kZAIGQZyHTCrkasxRU5Cq9jHaPgxECgTBDRlR90Nau6n0Tb4dAuWUZCEbbA3KLmBLWliTHHX33lkAyupkQFMWXbcY0pkzWrqPNf16e3z64EUyhahZy5SXTrEcvCabdklVQb1XW+Wh3D43fvQ5XMWhNQy4yOYsSMPjA/cLkZU7+wWUuBOaMGYMqYauIBKwW7Q+JMfxM2MF7IfDQRpbtX9Q1p07t+ISdW10voK3OoZ9h9XTX69bcu9MdNxE8Z1CDrM2fRsubyun7QOODrgHOABzNd0UAWqUkpmKc8OOG5X7JJgP6VmiQxC9KPHDUFqzeYGsCXbVr3r7443rK0Bvswuj260tthPM6TuhnGtsBlNt/dufWxDJwaYIluyjJL2uezw21rtPo6SUM35G5u61IsWTHas6PJGV1x5bTsmO5EINI7Pm6lI4BLzQD8PBlbVpYNukMorvxcXWqXNLIlApRrcKKlF8ww380LIjTgkJ2jsWxoD2tg3r0sY6rssl7XL0JHjRvDAwKORAp7tsbFvXzdm48UBGegrJtbSJAEzczmEj+QWjBsRdGRu82nXCSvtD+uAI8/nH8EGySOuxRiHUdQQcEpnh8EPEIeQFt8Ys1IxkzAKglqkWHYRi4AadXuND5AalFXMODkow54iWh8cDM2MnATg3yg7tLWGCllPay7fwZSTg+DNygs/bhA8awMXRXvXrj/fPg+k4jHVEZNE4EBwKrVr/FsfZakrpxqATDO+Fgeu7fJjHlDXe8trg625JJkjUVfW70z7lpj508jOUdk2oLg4AELW1tID1F8hI90VOHeZa1LaZ23ygA442uS2zB9Ky8vz6bU3Rttf2/M4p47cVQJvUnU3HZAGppkfifLlvrGHKzEpqqLm06IzX0SWg1I0RsbLvDW/A8F3BJTyTTSTxb5/GxiRnU2nyi4Y7iMThXY+16j31bEeYHlOAAiliq+V4JFqwKGH2HRmfM0Fj30AXBc7tWJi5XVVd/vhprTly/aKoJitqwS8WpKot+Am54CRCkztWWtHS2u1sMti3IRBxwMY1+N6+KkYF9gVa9IBR568jmCjB3ZF9OG2GN487bagd0MkfPjFaxo6RbJoOfi2Ow6aJSdBchxKqXnOBiQhjFZ1PCAzOSp/8i1UsYxCcyOTJZE9qToJ/BxGIEPwYLiB4aBaa2dwchT0xVBik2N3ydLjkaHDd8DIvGMnSGD3s5uVVdj2GnnnXgk9iqYIM+E40pCP2g7BLATXEBgzICJRWwwt0nEw4RKn0SYjUBrXexAYk1xKgalYVHV4JWuBe2HLLphcCfB2ADNSxMaW2ScxLsI9i1L32trpAR1wtNOB/DiCDfYoQoRDdsNAw3zpWBKaD9VoE0z9bf4S4EDZofzEp5Qqa74DDoJWI6/dhJs4QebWjUymwQOuQdZli4wfUvt9/RYQb7FjrokBnOceMUb8Wx2NboGRaOnFjZf8ENpKygNLTgLjpxEfBz2BDpKK015qULxNB9ks3dSBxyOO7hRDw7VEfpiyw6B4zAA9rXpMWQBSnZOzIz7vC4m8e69SPzbkBMlwACd4N9hdRf4WK99D1UmDlvIIhPaIeWnozGkgXnP4K1VruBK3AxakSL8DFM6h5hXLKxpI2s5vuA442unANGYDYhCyE0ZJZDZauiwGci8lhpUly+HZGPLuELdyljEZlF8j6r9q0oCcdkp+gzLW2XsPMfxcAu2Kilqc0vJ4oyO9N5VlXegK0FbaHoh8+qSEX7mxgVyLzKgZrGziQ0oavrGTKfHnj1J7/d7GDLncB7FBF39mSZBPCb1BvC0BEGwYQbdq1zUyBjIINMrRXeUgkZiJMaNCZeH6h06V5AKCrU12y9IkgNksLTqR+ShSuxnrmoygw7hXvkgXns9l6YCjHd5EsNETH78Y41CMkkVfUTyq9ro9JQ5kvKmBiKv8tBfFAz2OjrCaqeMAYH3B8q7dIzaVitONmUq5IwYyzHIoBlS+yZU2FbRl35bShqrFFcyoLHew7EGGXUXehYe2Z93dpGzCHcs6sRJ//SS1N+xnyh1DkHO3a+Yuy2xk8yUzcezCqoMgXYpZCAMjuFkJv43c3HCbBjmCuMS+ehlChiDKq7FOScGsDIGozGKSuMxKBiXb2grs75SluFoHHW0/KzrgaIPvmpB6nYOPs/W1taxpG/Zr548osqzJUGMlt4GJsYxROfmdBs6APBvTzDUXoTySsiYA6R65pVScapLazvP89O6K3wNsmeXDOjbrbUV8xxJKxXnvL9N5YQmy/rEzwR3DJojM5gQnTeW571ouUSShuhx57WYJP3eZsYOZ3UCmpfyoe0yzG3x5iP/ymdTdfGDb+EFQPiLTqgKkIpNZhEHH5XDyFKzLgISl+K/x9qxQBxxt8F6arpykXhT+0RzTaR+GcdMLPXpm1gd+YF9oTWx3fN5vRuyaqb0O6WoD/Yhmpxo1dcUqeRLIwLRpD3SAB5j5oKQ8MUJOZMhoxGFQ/K3+gZP+04dpeWyWVKbMFFc3qiKYmyp9UHAQRHUtdYKafpIdWeWnPqdIwsyMYoG1N6LzbPY72Q5t/Hccy7/1MeLd5EBFz96IQWn7Dgvuk+dhRlMRdLCTRVsOHtABRw7OUjeMVIpMPpMwjsFozeqT4/6KafMkUOx1tx2G0spr5stCWaL8lOfEk+f2WJKQUUVWCZ1lM6L1QXtefrzxm2a2Xei/aw+0xQMUp6u751hj6n8IwPl2OFH8W4ITRAGSjW/TVPgl6ynLOWbmGb2fUkXO1lUSgfZR/S0HGQdDOSzYAxZfqtJ6VhljyLiaw+4KbdOLMKFrcW6aizMV2iwLbD464MjhhCDYICLqEAy2LRS9EFsOrlGbqretRubPWio/G5t7ze2k/NgH80o8pITOIK9eN3VfSYJcydjQ1gcAqHcMQKx7X5jrMvX22gPt8kASIE/qp7CzSth1ksFYjiCTrWftXdDlsrri4mgaeLD0kURnWPj1WyX6NpooDHRd1K6hMFxx3nviJrYii1VfubMkUA7Kl7kGryneLY4Eq/AeObXh5uv4HbgfKssy03ErzgvbZ7VZ8IAOOCw4iZvgYcYOlKMwTsUoeol5i25ptlmDUmytqiVHXp5KrxnvBhonLK34t6SuXf4sCYEu6lNEXoBQW0sDb4YTku6U5nYNWUell13AlGjTHuhsD7BbJfz8FRIl2yjKLBkNpF+ugRBq43UKdVfX8iMU9onU5ZQTSPz6ZUM20YzPAzv2bT0RNOaXWtL8WTIJ3CL15i/tTggWetZDVxo4SAhWVcq5RlpGXFgQwdPofcS31VH4vg3Peym1s89d+ni8uRFROwXjTgQdmSPHLppcoR5WBxwWzkwaJLo/NmUabUULH7HNJipIwM0ixYwEZOX5b7bMObxlImXdxJkjuJNtepSmr3/4f5JAW52ZuQCOK5twJ7gssr95WXUo3/xi6FSpuxOBTOPbI2ri5MvwbrCX8GZJoTgr0uFWj6m30x5oiwcSAJVSZC32FTqlzFrK2fGB0ooTGi8OBOoEiSbR7WKJ6A66RZUXzbCsmbLkcIC58R02MkoSkMDPPRLgbGQ0qdRMIrLwW3dDW8aEBRzBEwN9VWIBpsVI1K4tfuzCz9BRJATj2809CDoMIscunGGBHVoHHBZOCB7Ke2GzazCKJrNBDRIKR0U/my7xn2c03PDQyseyiOIMwE1O3F48oEegHXRvca+4jmI8tGKKTfGjxyT0MJJBLfVLmu4AOg5ecnMceE3egGUMoKiPEeaN/OtXxIPSjWfd3RXXhpN8G1hTESLnrZwWvU0BeoAYjAjUZyNvQ7E4SxmyLdP373ya+Pc4x3LHy5LDTOSflPLyPVBI3rYZXXsKlPCxWe9I5M3bJP7dW8agcbTFk3iMEgfeTQ4olhILgw6yHrK88gTuLcbUs205gUX2GR1wZDmheIBthk3YylAUEvMNhD4fQjzqAtSAf4aoWbV5UICbBNO4zp6DIPg0QTwIPrJxUaisCYTdQtMukigYCs1M0YtTjwTZh3wZKdfZpssgygG1TlX/ZhClTXugAD3AMmR84SwJowwYZ7bDJMOQ0/Txva046w1xD1jV8seWTEDTHXVlMhi7TgL7XJhRnoBihxRzjLwCbMoHD0I1GveVjIZHDr6P3vX3FP8upxWL8CGDDsr+TsZ4AUGHcYrI8pkozg11wGFyXvHgXA1/no4BQQ37G2mKQ0+eC0T7NGAtgHPKUvttvmJcKpTCRjo0sMdkcQ9c3dQhSoKbiPcnJiPVaiJDwG4RBBvBg67L2xuPIi9Km85m2P+6LYUVsBTIbCCZbUPPTgH4+lMRI9It0uhbCEoC+10mvs0PW0Y6ZsWPS08ZAf6NhZkDDmQmAnueK87yzO9e6nsHPErkvfuB47rcXO8FGizu4Ztif5MbFHXt/0LAKI015BNwz/nCiq9LcRsdcBicdXx5VsKf2GvGJ6tt/dTAHAjhJ5Bimbbi5XD1O/sOU6JnJPcRZkAM2vZYWgkBGBd58VpzFD0wFoHdzwG47ehiuPHk4Em9qfZAZg+ojMHfvyDwADh0wffClnMnsnWuQWsCSDpSai6DRiQZTQ2M6szlp0wH0HTVnEqIdXceJdEPH8q4VwcCjbLjHxf3Sutl/Z7G5nwgdfceJ6k/52JfJuDxsp5K28W7DlR1IVhXBPYc1nA6xmzcF00WXgQrbcMSbPsgbcNaLX8ED2lAtYUy89RHsa0cYsMbR1Ri0FcIPXNJVk0Eyw5iBNZjgATQUupdZxeV+TAKOuIAkIYAII3jBmRmihYZQQzR+DorkcuZ0NuWmgeYAQk/dyUwV5n1W+gP/+6Txb/tRFVOzMUSixdI9XmjEcxk5rRy4yWD33sXwNdmYm0MmNiFE34BStIGOjON83JULKckD9wAdheJsY58Ou5jfxbJevK2DB1wtHAlHtLk16A+yr4YaNWwrzHDEPvuTYWlyCbA1JZVOsp7SmDcpUpjxAEUeiZLJRIQuJqK2u5Uc10Gkh1Rwn7HkyyDU9syZ/0Z7QG7e4Blyuj7Dxp+n5jdUJopq1MRNjcVY3aphV+8Wg2jVlcXtJACe12AtvJ10DXTOitBnBjvO/VkP82mxRLoJsH9puAesm/Gfdn4XF2BuV+udVean0EdcDTxB4INFiePxDgRo4+NL3bIiaBHHm2poemXSOKH902WgksAnRui0pnIiCBIUcJTFs0J1dTgYbeiHruxYZqV2JH6h04BpgMVKszLyBwAppYdMlW13GVjRLQ4Pb2Z9kDReYB6Lexsic96SxK/zATwu3lpxbvZoQBkniGuXgMtr50vJwSvkh49vuA7CT1yummw4ECLrn+3s8RLzZQKALOblFUV+d59J0gC5SBTrAnKsZ6NxoN87wJVLioyI6aDBJE3wzfhIltbm5ejA4606xBsUE0MnL4CkQN7g0RVayiAmvWPnSXxmc8bXxzIUHhGbKbUHdmJgk/hhvMPasbf4Ub2mZK9Nq2/pvfsWnljKTvyLtzgWInKbNFvXof65CRJ/bvA9GL1brSf+AFMc0HZUpv2gPaAsQcoDBf96FGJzX4XD3d8X9OEXQosOnaCYcZASdozwACfBwGiBKom8b2ksFzyj9kSn4+GixZBTMZZIGDwgbjPM3qc4rYh8DP570K85FwqUYrTmbXEAxbnXm3LhvLM4DVyzsTY5LoA14CcjEGODutvcTZZXFumqQMOPlIbWER3wLgEg50ptjb2xUfwhW/gwcjMReNEvdS3BW4WwE64wL7ZaMyMkJAojr766CePI/D43IIvHAB8HivB/SmkmNmYqg0hFRx5956GLIqRodc/OP4K8HOMN1W1tDApvYn2QNF7QH1f//gBjKNvSOz7N8Gt861i8CWzZ9NyShL3hBRaxclRwxcK/mTruPp/fMZSgJHJm6BNd48YgwDnMHEPG60CDZZQU2BDNTMnXnICe1+E+89WKMfy9lu0Ro2FUzCe1iBSG3df5OvyRLDBIudaGLdhrJev/XbVflR2AwFD7a2HSBKpzUxGMi+2oXpW2dQ4QOCNDMFG+PVbJPbpk9mXgxtPOZRXzfaZWDQPaq574i1qjvnNCEh8iqo5ew7UANLsntdbaA9AhTaq2EcTYP5UNOh9h0oCvBiKCRQl1QT+lgIQNIUsRuKfeSY8GW1wJnAiJPRyoVU+sRDBjOpMMTZ2u/i2nQRFWXSloUOtyK2Ro4Ptsu2Q4C0OL5V8hgMP6AE4lTdj7IyRG8KqAK8BvvFEP35c6u8iFCWDBSqUaJpnta0szZ43KhISRd9/IOv2bjAQmsm9M5Ub/eQJqb/9cPN9geWUYFQSjRX5209Wn+oNtAdy8QC7QxClo7zhlhgJ/qZPachSGhJx5bL3LNs24jjM+H0wLw9IvxT/Ru+iUokwcw7LKWB0U50rs/PocdvtqqQDDgQbpJ+8BYMKsEWR10uBXbN26jiURN7OeDF6QClchuyGA62sVo1iUUTGx1iXNTEHqM8rznhFCU4ZWQp13drr9jacHztffJDlVtTHyw0u1tquVdfr7bQH2uwBkvvFF86WujsOlxRYhQvBXODwCB48tUEBN8cOmkKYfzvmwDoyU8UnIegwl9Jux0EK/aOlHnAcixOEhnYJFvqJsjq/xOLfpPqMNTN3muANpOL8j1RAkAvXBTMT8V8hyHbPMZKE/oqh8e1l9L5SPuF20+nGkXKtOWf95mRgAJy5UOIJ7HI6AGhrQ+KyLKc5WvWP3k57oJQ8QAbTVNWfUocusfgXBJC3g4sKZVMnOl9S0TDA37/l7EZ2tBEk6ll3t1LsQqPjicLn8+aaUhV6K9mAA9mN7XDiX875W1PgH6Bsdc2lBuUS9Lx3u/ATddPI1ViqiX37utTdON6kbdYhrhVGSeV5Zm24DUeOfPAQyj5HqX87uvUD0+jZyGoc2EwUKtc56u21B7QHMnsgFQcR15u3S/jp881B280+jscDmEDdg9cU75gDlNpro4Bj7Y37S+yLZ627G233vm0ALEfAUeI2H+un0Nt9pQgiLcmAA8HGCJzwDzF6FtvFH/3yJambuk/mZeHmUXnBh5C5HtCm7AH7/8NgOYy8QXxtZnMA6Nntki+y6jeQqrnm8h2UgmsQJEKu5XlKtOXTA0pET+2w4SfedSVJULH6/4afMeJqUsD9pBJSn4xKKAVK7fSn+P+NVo/f/5uozzi9gW4IfqXNjTS51wGdDIcLP13iw/A7PFKG4cTfgC4AUAoD2Tb1M60awN833oxyyTzqFvIAACAASURBVL7l01/Fvi/FzQMp+Tq2p4M2vZlIG8sb0DdxIIvh6NFfdZx4ka10o+XdiBMn/MqNEnrsTHV9mRr2TVn7ipOnAyRqay7FfF0iEMpR9AsflVrQUXIBR5q2/D6c7M0xbA8SbfkNMA040DdfMfk91E9Htql+yvRs7LNnpP7Bk9HD/0/GLx/VWcuOf0I8qNWamaJdxw3Q4fbk60tc0vuJI2BIwKdRSUgoibdZBAj1+FmXiqR/RmVxok5+jv0rfydqpDYZkT/wsyrZeZxEfqgE9HIFpb+7UpZ3dZPl8bOXq0yCTgYkPqlweiWAEURw4kfQ4sNw8WGVDkt0IJKfS5xyA6Qcj//wHu6ALpVhdOFFwTV8I/FtvL84QTWezVhWqX/8bIlCkj6bsSuu/MSnABIdkm3TUvr7o1jsBRg/lFLQUVIBBx5y3dMn+VD8JNFX0ZlpwIHVKo2FHU5sM8dFAuCz0DMXA0D6eOaAA6DP4IQ7xbsmxKW05d0DzFDEkYOIIcCoQ9CwFAEDg4eGn2FZhKDix9g/CCwWy5/xGhWA2Ml6O8tkuLePDHZ3l0EYFU6fVDr96md3V0DKEJAwEPEgDOHNSwchbTu7BIJHv35FnGU90LEGCnQQ/1k1vnhEP30K1OUTDKXsl+0LQPLyo+4WDzrYtDXzACmXSVx0Fa7hzMI1Reiwkgk4EGwQGMpA4xyM/kV4LtWSotAwqLt6V8PlsV++4uw3Lb3FZNoJScXCL18vYVCmZzJ2meiAIz9XV2NJhNmKGgQVfyIj8Ue8GsFFSP3/b/Gl8kP0b5mPn8VsbmQ4lkMmZLi3twpCejiDKhvSH6UclnMYjASQFWE2RFvHeyD2/dtSe/MBpmq1ahYg9PLtdKoEQYGuLaMH/sVvSQr2aKnQn5dEwJFuf90eJ5aibCT5spWp8gPqpFbayOLzZkrNhcaEXmjQl8ABV4l/SwOejiyeIcFQ+JUbJPwUcU+tjboKZZMeEc/KUJzUlrMHmMEgjqIO+Il5KH/Mjy+Rf5P1KIfUy49RZC7ii1EuMdajyfmANv7Aiu6esqq3r/RGMNLdGZCBHgYg3VXZRgUgLMU00fiw8VILZuqJ33+A7PxESQALks08EGQL4l7jxEuINkMPgOZVjsN1+nYp+KhUAo5ROJlMX7F9w3Zy86QFp8Q8662eNbczFEnjBUt9haqz0FYKISYjc3TrK+UnPAW1x9xjr4aAYyoCjvMzBxwQYFPAVKRqtWX3AIPJCMojSxFUzEUp5LvIn7IY/24MOBbEqyRms7JI9lXnfwsWWPq5KpYFHN0QgIxAaWYkAhIGIEFkRLS1zwPJ+ioJPXqGkjwwkkxoPIJ7xKbg27henP2GWXpRat/MbP9ptvXti6DjD9uvJMsCij7gwA2d5ZMTMMi5YUse3ehXLysdEkpB+0AH7N2AcvCZb6CpaL3U3j4BPffmLWvuUTtI2RF35CwFz5tO+KVrJQL20daGroNBa0g3BBzajD3AICOELMVClEK+ivwus6J/KfAmyyUMMOyGuyjEc83sRkMA0lByGeLpKaP9KyzDhejMR25njR0ukbfulPBzl0FFNjNgvHGPDnTBBfe/Ujxr7YAOFw0Kt+BpprDvwGCm47/WMAsftNsmRR1w4MZOzfWDMVhKsaX+cfzXL6XuloMlSaZAthVCRdW/3fHi2xScFRA6a2mpZEKiM6ZJ/W2Hml+LCFg8G+4jwQOvESdItqwYH5Rx0iU/drZSk21laKsjl0bZoTda2V1JbUPfEeS5EDiMV+t/kG8jf6gsxuJknQo22kHHVFJ+bOti2fnSBwFIJYIP4kC2DA6TVZD9YCmGLbrazD0QnfG0UoFNoqRi2gbr9olvx5PFD60UZ/C/dmnt36weYM/5KQg4bs26pY03KNpvGm7wXBvoLOVejFXteI4S6JWvvXE/SULd8T8DX0GP5cW/zUSl0OjwlzdbmhJvg/5JHVhBE3M/Ml82Ag3vmIOga3CuOC2g1JndiLx6o4RfvFoEpZVWBmKxirPfEDeUILUpFWKFx5gfW4ogY7bMiCxQLatLUDIhr4W2rvGAF+gOdryUO7yyurefbBVcWUb6+qE116sxHxlOCdWj6x87S+IApEvSHD9ESQI/2IKd0EnRWaScr2/qrBwOvxVtiriYAw7SaV6PsTuG7eDrSag6EgmemEtwVob3XwQLgT3PR6bj4FZkOsR8RD9DluPOI/jUM7/qwQDoWXN7CYy/TPXiZzLVLQGNlugHDyO7cUbmYAMfdK++DRRjnyr5mi1bVtmS+mb9XHm+/nsF+CSxVgLtrNoKywPEfnhATsZOmG2Cw2X3stVlqHc53fGSPk2KoRQl1PBzgMDFI6Ynzz18Ewnsh/sI2IatANwL60ooiNmwh52kYLsUq95KUQYceECycHgixhUFcRnlOIkkWk8puBQHdkOo/pjBnH2HQWL+WvGM3CLj3xP//CqhR06X2EzqJ2Q3F+iL/Tuf1gBKbSHslqxepNKp0bdYZjQwpFK73/BbVobR7DOx5xaN2YyPQ7/KY7VfytfRosd/2fNEWZg1yy8Tu28iY/wrogOmvOTf1KkYXQ9G0fjXAK4bZDhIHsbMhn9LvORoa48HWFqhoCiVZe1FomNh1cUacLAv9A0MWyGWVCYBlN/h56+SyDt3Q3AkU6cJgJl9h4p/j8ni22Avw1NMwbUYiH1Cj5wB/MdPFi6Fhk3ICkiwl2sAFV9Bff3tG1lVYgXBRmDvC1TdtlRM4VmQsahKhIHLqFLZjKdqv0YWQ6MxiuUaYOllQ/9g2bVsNZX16AG8B2nbS5FwTGU6UEqN4KUjVf1388wpsGQ+tNkH9jgHhIKEzXW9kZwsWbNIEZM5u/e3W9BIaV+ykD5UbEFH0QUceBAMxonia/0aXX/ZW59BY7ARef0WhQZP8cvSyoDf6DlACZ35gL3IZpSCj37ylISmXSipJQuzbd62vyMb4gUdchCp1Fwk79t2sK79lMLHIKBoIN1aomjCp9V+I3Nii3SY0bWnpsOPPgScH9sGR8gawHys6O2pwKalSDQW+fBRibx9lyR+RuYfD3O+bHjW2kllW50VvTr8PFg5QAqln8QvM9V9TxAMBQ+9QVwIOmxmxHGwu/LzYqI+L6qAAw8Etltci2G7vF4yBBpq4C4iz10hyX/mZfxuOKBx4NvyKPHveJLlNwkF9MQNgoJreQ86fOXiWXtHkPtcXdS8Gww0iL8gFmNOdJF8g3LJK+g0+TthzHVis5ubnq5FD3QHzfo2CDwINuXo7cZ3ABiQUrL4gu8VpiP23eviAnNx8KDrxL3iugXhghTud7HZ70kIqrjJP+YgE5MUHzKv/l3PQteMdfr2AlgMRY5Yw55STPwcRRNw4KFAYCjI/SW7mlABXE1Np0AhpOiXL6KUgmBjAYnnMhge7kxbUgclV+Y+Bh3RDx9WDKGpxb9h5+1P+zP48UBNMrDdCeJE1qVYjQDQBegymRH+Tb4HX8aMyHwwf4aKdbl6XRY9wBvn2ABba3vLWr4BMsyznGI3LZXODBIARt64FcrTA8ELtKdFr3XcZir7uHg+MrpPShTl6CQwbMsMWRj/XucrfEmhlHwsemIBAw6Me3FdZZZqtrijQtmsmAIOcmnfiUHwgW2MX9z4T58qYq/EzzMyzxvkOZ71dpfAPhcZdpJkW3AqVC0R8HNEoIOS/Gtu9u4Vox2CC8TZb7h4NxonPrTAOdGiW4ymAg2QcL1eP0dRis+I/KZaXLVpDzT1AJhxVJmFQce6/oGK2TSo22s79SIh91Dit2+Be7tHqVlnUrJ29FoB988LxYv7qAOMzTayTzBXllZmIOiwfZtbUQQciG774IQws7Ejhm04jAnsTPz6ldQ/fBq0CYw5M9xoWw3ud6m48KBvj6XQ8RL/4QOJgoU0+hHUkRGE5GTg6vCstaOSsHZDfj4XhcmcjtOFG1Pm/UcorU6r+VoWAAxKJlANBO3CE2KTQ3vQVjvY00MFHGMDQ2UUAhB2u5RKxqOrTpN6YfvxE1Xiif+EZ3PUIPuIIMO1wloSGHepuFfe2E7nhcQn6CCQC3EtdRAQr/POnu0DjrQwG1tgz8awlYBHAlwb9XcdCUIdNNQY8GW4Bo+Ssgm3i2tg/hI3CUhTx3/5Am8D0yQO5UcFUEXwY2gQZPOsurl6O+B8nMutgLcE21GbmH6rElg/1Vefq/1Ovor+LrOhwqoDjc67ERXLkSgZRzr11ZD12LlsJEoufdDZArYPzWaa91OsNKZmvgCekGuQ4fimAcRqZh4AXNfZFd00kxX2xEZGLvnTMR60O/V5MQQcm+NEXIlB1JJtnoLsIKm97TCJf/mC4RfFAa6N8okPiTuPwUbjl4xtY9RESNUulsS/v0l81jvqS5uqXdKwCbIZroGri3f1LRsCDIixEbdhs3Rk1nsK1Vn/hIbJM3XfyjuhnxQQVKuxZnWb3iCLB5jx6AUVWwJLD+22gayELhcddOTvsiFXUeTFayTy7r2SqvrT+o7ZwrsVgPfbA3uG+5mNjNwGO+IaAhLWvmbrgAPZDV4x12Hsg2GfUgp62usfOFEBOY2IvZTM+7EPiHs4038dF0cRbKXeDCD6xjeGZZkOHhN6Kw4wmjqgkVJsxnUvBfjz5brZ8gT4M0g3rgONYjvLXb8eBh6V6GzZAHweR3QbrQTldODRvvOSrK+WutvxsvbDe+Aqqst9Z3h5CuwOHqPND4EIpi/3z3fNJ5iCvgdjEq4fdrDY0mwbcKS7UqgAi2Zr+5RSiNtgvTH8zCXGFwxAogw2FOunVlvM+xcrhgDrvfDPcvHi1yUE8Xdt2gOd4QE/SMN2L1tDDqlcT2m5aMvdA4lF86Tmyp0lZUAdYHWP5DMKHnqTYmq2WdaWMvZPWF1noW1n54BjLTjzGozM3N6F5mnMR0k8f/iIhEETnKpfajpDJ/ray6DkSqCTzb4QBej5BiG1CCThf40tkSlL3pAfQNalTXugKzywgruHHN1tI1nPN0iCTmQRMQmd9TA+EyoLmwa8U/JBMZ1aNX+FIieTWsIgmpt71S2gITVFsSrbyP9c/KqY779WXVBI29ky4MAFSEq7UzCgJKa+r7aw+DxIzd96iGWqcUrRByH17hmxKVJ/tmJpL5jzsUyxFcyg02u/lefrZilKcm3aA13pAbbTbuwfIuMq1lIcHiy76MCj9RlhRphaTlG0vEbeBHkh/m3JUAZ2DhgpwYOnqrJLHfByqeq/Wn3Uu9F4yDJcKI7u/ewUdLAj80Q7llZs87BuvFLwACGgYCcMYjeGWLr4CmSjxL8LJTztIol+Pl0kXGNtVmU9pezwW1WXCPEU2qx5gIFGDH0mCwEI/TT8qzxS86X8lbDoc2uH0FtpD7TbA2QuZTfLloGVZUVPT/E79YvFsns9MsIk8Aq/MhVt/I8ZaEtlOAUgSaRybXA/ZC/6DxdFUgbJiBBYnCVU1eoD/j3OE/82x0B1u7zd57OTdkDgyngEHM910vHydhg7BhwMMm7A2DlvXujEHRHwxDauKPVSspRVGqflQNBBJUYvmD2dlb07cbb2PBQ7TxYn6hBozFcZjW/Q5qpbXO15Lktl1isjy0Gtlq2DK0sfAEudJd5GSwB7HESIDBRiYGE2Ate3vD7YUcfWVx8ZmSv7LMtaJGsWQ3wOXS1UvAZAvplRfPKAq5Q+lU0A8uz//QxjPwQd8+z0HbFVwIG3ViKtDsMgdsM2XSktLwi2xIZfvalBefFfstdasGB38W99jBJKc/VZ0cIHSm8TldVACnY2KMhfhtbJe6Gf5Z9kG1Dspec6veIC8ABvxjsFR8omgSFQqQUzZglmO5SIZbhW4t+8hvvj7ehEed/ymXGA9di/zSTxbrJ/xpbXxKJfpR74uUxUBA6Iu5UdcafKJNvEeGO7GuNSBB1oL7SH2S3gWB9ufRCjfZSbBXBuyIMR/exp1UuemP+1tRkFu4l3nV3Et/VEcQ1a3U41R2vra+dWi+K1qs31nfBP8h2CDm3aA3b0AFtnt0KmY8fgqjIEZZZSynYk65aqEkrs06csY90az7Gj+/IS2O0s8W64d8byCCnQ43M+lNBjZ4HheWarS8M1dEMpO/IucfUeYofLhoJYP2CcioADZE72MNsEHGlG0Qfg1vH2cG32WbJrJfbNqxJ59UaJz343+we4BRVa19gGQccx4h62oe5ggUuSyGpQWO3+6s9QPvlT8Wto0x6wswfYQrs26NG3ArZj8+BQKVPdLLa5XbfJ9cmqv6T+qfMl9gWgCRbLzS0P5ARJYmDfS5CpGJuxPMLsSRj32/CrqMpD1LKZgYLAO/ZwCY6/3C73VfJxPINxEoKOHNjP2nR68vIh21zBCDgIFH0cI5iXlRfITghoIsNn+KXr8EV7Njs9L+cNil7XYOgC7H62uFdBB0sJc3VUJ8Jyb/UM+Sg8T+ahE0Wb9kCxeIABRi9nUMYEVlTdLIPRTlus2Q528NU/dLIk5n0BvAblQyyYIicEyJaEhcvMIa6VQClwGJRsARjNRJoYm/uxhJ6EWObc1vpVjp4Dpfy4R8UNOgKbGAON8zHusIO4my0CDgQbhA9/jmH7Ukqmi5iZjsSfc5R8fAw8HZK08IVzou0LXygVzZO8pgjZQM2+8Kz1LoD2yTVL35WvIbBWr5VcbXJ/1NPM1QPMdgz39JaDQRi2IRhL3dBmKRZTpeVPn5TIS9c26KFYNbKF7nuppBaji+V5KFs01VGBUJsHZZXguMsyguyT6Basf/wsVbZpZd6A+LY9ToJ7nmt1Jl29HQGkLKmchYDju66eTLbj2yXgOAcLIaOoLeabzekZgw6UBVJAUofYNvsBYCrIfGQ3vAOV95IgxN08qzHoKI2WOiq6vgSsxkM1X8h8ZDVYzNSmPVDMHuCNz4vAY2K3jWUHYDtUiaUIOllCYF2OvHaz0nSybOg+qTzzNaXxlFyyUEJgbY5RJqKpIejw7/Q/8e9+VqssR2z2e8hwnCsJdMFkMhfUZMtPeFKcwUrLU+riDVlauQxjSqGLuxX8AxxvskPhSOTZxDZnvz0XXyoaRtBxYbp9yyIWAdmN4OG3iW/0uPYcuuA/y6xGdTIs96CE8mTtV7rVteDPmJ5gR3hgExCGnd1ja+nhtn91OQJ6AN7vUrXWiDNdQ9eX8hOnibOs+zLXxn9FOeb+EyTxC5PgzS0wbor4tjl2GSaDJGKhpy+Q6Lv3YcPMrypkdy475n67Kcpy8cch4GhdJ+qIi7CN+yzogAMPGD/WdRfGvhjFpyBmcNKIpg6/cJVE3r5LUpCSt2q+Pc4V/5ZHigPdLMXw9tO47kZackrG3wdg6MeRX626RG+nPVCUHvDjdjil946ypgedGWiftfP3vf7xc3CvuxNkiLWG58qBAMO72aES2Pl0cQRAV97CojOfl9DjkyX519xWf3OBwpzqsCmQfkXfvUfi379tek1QJZtZY/fgNe127VA1/UpcCxbpWDt/eYUecJDc62aMQZ3vmrYfUXH/o0SiDMCmtt4MIu/ci8DjSsW2Z9W8mx8OkrD/ibPHgDYf1+qxOmM7+rI2FZXX6+bIHdUfQ9XVYtanMyanj6E90MUeOKpyI9mhbBXp7Sq3LaCUwPm62w+X2GdsuMiQdYAeSmCv8xUHkTNDsMFToHSqIFVPJuecyjMZzp9ryNrIcDyI9tgVuvjs5nz4+fjERIyX8MwhtqPgrGADDjxo+sBb92NshWGL7AYJvZJQM0z8/XNaNhnuBR25s9cg1BsHg5q8HPFHblLz0a9ekvD0y9A3jqoSA5lsRsDUqB3Ev/P/bC/8xmDjNwBDX6n7Qe6u+TTbyvXftQdKzgOAjssm/hVlP3SxjPT1A87DnoDSJATZam/YTxI/tf6eO3oOUgGHBxxEDoA6jV7gVLkEbbXRT9DMGG3ji0n6/ll25D24X9tS0RddB3IKfPRHIX4ZCjLgSHNuHAqHXYTRvxAd13ROqsvkd4iC/fCBxL99XWKz3karFnE8sECluIesi/bVMeIGGMm94jpAfwVzyj7E8SUMTZ+CVOCb1tpmAR51DxsNwBTaZsnVYUMwaQIZoq/QffIMBNdeC80p9EtAz097oMs8QCE4CsAdVrmBrOsfKGUOewJKYz9+IvV3HYmyyE+tfElSLgYd7pU3Mu3Ii816F8ReZ4JM8as2nQ8Hu1/GXyG+jW1L91SNhR+C8WwhtskWasCxKhx2LcY2GLmlBNp0mbX9Q6lIPRhDp0kU7azxH94zDQicg9YAade24tv0EHH1XcnyQZVi4l+/QHzoconNQCtX3AKTLSP19fdSAkbObn0tH6sQNgwlo0oD5dm67+THWGtZ6UKYo56D9kCheWCQu7vsAiE4arL0QYmlraXcrlxXdMbTUv/waZKqas1j5R65pQQPuk6cfYZk5NfgvIl/I4A0+sFDlvVXlq2XxF/EiSCwcQIHZ2N7B3PfsxAl7Asu4EB2wwdnnYxxEkZBK5WlIHsc+ehRiAJdi35wlM8acRtmV6rbK541t1MCQ571dhcnUoRWTAUdf8+T8Gs3NXyZIsYAK+7PUdlX/DueLN4xB9rmy8MSCkXXptd9iy6Ur8EYms4SWXGQ3kZ7QHtAEYVtGlhJ9i5fE+qzvWyH6yCeg/e4MDK6rUTWcH49mxzU8BLVpEul5Wlnmyw5jbLdI5t9Dvdl76YHA1x6ol2ozc2udhI5HYGA495C+0oUYsCxHpxE6flNCs1ZTeeTQo0w8s49ivffsgBbkx04AOp0D99Y9Yq7ll/FErZDCRuB/jcM0bcojp1C3TOjBbqJbwuAR/HlcZb3LGQ3Lpsb1zYv9q88XDNT3gr9KHUAimrTHtAeyN0D4CGWVbx95Ljum6qfLjJy2sTUPQ6cHAwYIi/jMdCU0ItrQGDg2+4ECexxjiH9eP2jZ4BWAF0vjWXtxrVDFZYdfEqlu5HniKzN/VYWL/SpvGtua7tssMlpZV1qNIKOgkoRF1TAgYuN/U4nYJyNwZbYgjSm7Zj6C6GdKwXimTYbyh5OBBtelD6ojWKEwG4W6PALifYusuSFX7haksysNDUwkDKrEdj7QtsEG5ST/zzymyLymhleKCB7b7NL9Qe1B7QHGhgS+7sq5dQeY2U0lGftVF5R2VyA70nO1dC50sLYtbLPReLb/P9aBR0xJc4GDMcvpG5qDrJ3ALwf2OVMcQFHxxc3SQcgDj+A/aA0dyCYKSLj4qkkS9LMgrFCCzjGwDOU3N2gYDzUYiKMwOO4mMNPnSfxWSyVWegcMV0MToEfgmyQRfbveIr6MjgQiGQzZliiM59THSxJ0KI3mmvEGCmf9AhSjj2y7aIg/k5w6EehX+Wmqg8UVXlc0u3EBTE7PQntAXt7oLvTLyd3H6vUZ+2kw6KUXXF/VYygIPZqaY6K5cQHziH/DieicyWo2mLjYA4Ng0QsDq0UScQyfsYPNVlyFXF7RGHtoi2wwZVRgzmugaDDOq9CBy+qYAIOPMjJJHoqxuQOXnO7dp8k/fhzl0n09VvatZ+MH0bk7t/pZJRDjrSMu4jPm4ke9sMQdMwVZ7/h0u1SRvb2sDiCjY8RbJy7+GUJSesbhD1WoWepPVD4HjiyYrQc1G096LDYp7xCr0ZnTJP6R083JEB0VPYWgkkTyIgklfCbyX2EOinIJAeR/S0huwUBx7GFst5CCjjWh1NIiD+sUJzTch4pXMyxr1+RupsOzCyw5vGrh7572AYAeP6ixIgUCU3LOmSWBbqGbyKBPc9DOy1aaFFjzJYOTYAYrP7+46V84iPoHbcH3XEMeihv1/8o5//7KnIa7c0SFeoVo+elPVAYHiBfx14Akk7otqGt2maZiaA4W5h4DoD022XAbzCLHACYvoSMfBw74xlSEG+iBRFwILvB/D+zG2cV6oXAUkoShF71D5wIPoy3Wk2TINDAXhegf3s/9Tdun1g4S0JPnNPAn2FVcrlxz6gv+nc+DfiOPdAGtlLRqMHSLyEou75WP0cuWwK/aNMe0B7oFA94ASbdBFL3x3UbI33dFbYpsSTrlqosR+zTpwEEbSOhFzzsgNhbEBwb3rV36hR/F8hB2OpHWVx2rbTdeXlaTJcHHHgAcQ6jMR7DKFgKc2Y3IhD8CSHgaGkki/Hvc7H4Ntm/FclW9Aty/J+NYKU1mY2Vc+gcuAayHZOR7Vgbra59LOE7rOy3K7ZpFF97ERwbU6ve74op6GNqD5S0Bxh0bBEYJv/XbQMhb4ddcB3x+V8DDHpWVq4jw5OLUpILJIhlR9wlLrA+l5j9hvVOQMDxalevuxACDnajkOTr6K52htnxk0A11169myQWfNt8M5DFUI2QnBdOSMW3tNjcj5DlAPDpx3aI+LnQIz56H/Gsvq24hq4nzu79bYeoZrDxd6JGpoE59L6azwr5VOu5aQ8UtQc8CDo2QufK4SivDAVXh13aZmNgca5H0JEEq7MlmYcmZ5Eva5R78APDUYJGpkhSnp+MoGNJV66/EAIOSvK9hkHtlII1ZirqbmwolzQ158DVVNTsHrR6q7/xIRtFWxczHIoYrNHQlSIxXANmAKcMnnBU9AFpGIIOtNI6B4wU99ANTAlwCsWZ9MOf8Rp5vPZLeQakXuEUeWm0aQ9oD3SVB4jpGONfSQ6uXFeGe3vbJuiIfvIEQPtXNAQdVk2BRSeio+UES9177JBhF6CEayRZt0RSGBKPCTPZTnTHCATkHNDIstJNaHWKnbDdbBzjDAQc0zvhWIaH6NKAI11OuR2zm9CVTsh2bKVYeu0eSielebThEv+uZ4p/24niQIdJSyMTafil6wF6urwZcNQNcTU32lcjr98K0jBmu3I04Du8Yw+XwK5nFDzXBn03P7ZEngBz6Iv1wLQAv2FX8znceDd0SH2BrMEHTcNyp1cGuLspzoVKl188SB1H0f1TDVXdv+K18ke8SqqSEYmg4Vib9kBTD1CDZV3fQDm2+8ayssc+QUfsmB/u1QAAIABJREFUm9ck/MZtDffjpPl17ShH+ywCDd+mh+JeaU4VkAQhWOLXr5R8PcXkUgg4GGyogZdDUg1wfw4GHCBXVC9/eOlTwQdbbAvbiOVgluN/mCs6GbrGutRLeBiNwrKJHCxoOswEVAir/wd5lxbMdQ6UUIKHTBXvurtlPHsJtKqS9S6OzpamFjz0JvFuNF5i374mMXBpRD9+wpo+Snonzv6rANdxLujRdzbUFOiay6n5URlsLMQD72EQer1eP1dqUhY0YAph4gZzWMXTR8rwgP88sqDLZsk3UwYYY6AQupK3l5RDqKunKyjdnQEJYm4u3PgS8Hs99GiqQA2/JFGvAqQfYn/LO/U/yR8oa+muoC47fQV3YD4A1kHQcVz3MSrosA2m47dvJT77XSVJr/BxzBgvM3IbVYhn5FjcZ/dDKXorFRQYWbK+WmWi47gfJ/+B2jfA/q1YSlt+mJgQaGNRyt6z5vbQyNpaHOhSLHBjWohKsi911Ty7OuAgUHTfrlq81ePGoNZae8mWrTanbHLwoGvFO2r7Vn9LIQUX++JZqbt3IlJzTXRPgj2k8uw3xNV/OMqQYNRb8jsCjsdB4HVp9oucR8EXx7fV0RLY6RRE2aQuKUxjsPFHvFoerZ0pLwAkWihZgbZ6K+DwyGbQqCAraleo14KTFjTVvWW3stVlBOiq+7kqkN3wWX5AVCP44PnguLv6UyWKp5uR23o1FN/nRiDYmNJrJ+nvKdx7SlOv8/5CevIESA9T4EZK/PUjgoX5SlLehRcyR/d+4kTnoBlAlLotxIUw05xY+F0D+2iuBgyfs/vyCGzGiRfMp4qxtHCzHdSLuAmDDKRdQnneZQEHLhiCHkAJJ8ahZ64nv4O2jzJwuHH/1nv3lSv1Qu/ofVtpoSSX/qHUXaPk9G9i7tW3AebjjoZaIExpB9QsggDcNRJ5ldeC2WPAIa5VNpWyw24taKQ118Q364dqv5Dptd8VhS7Kmt7+cnDFeqos9Ca0XjrTeiB7sWvZarJL+WpKnMvv9LT58HHwn/yOoOOT0Hy5o/pj22ed2uwI/cFmHuCDYDiCjqm991ClOTsZX9wkGpYUM9BgaSbzqLjcpg9+YjPCz10p0S+mA1+HsrYV4U0Tp7DE4saLp3+X05U2SwEHHTOxjNMwvxb4gM45410ZcNyKJR7VOcts31FCJJ55+oKMO2EAETzwanGBK6PRUsmkKpfU3QCQaVNgqMMlZSdNA435Zs14NRRnxy+fKxpfpgmNzNGtn7qgfVtMKNgLurH19anab+QevEkXA1U5cRuU/CZp0k1LP+jUgGOIu6dc3Gt7GeTpIV5cP/kwdb2hsPJV5A+5veoj+TpKbiBt2gMiK7uXk5v67CkVNgs6cjl3iT9+ECrKxtAIIIk8ikQi2PGsvYv4IW/v6ju0UO/RFKq6jANBh7nkeC5OtbhtlwQcuOGNwPyI3Vje4jy7dLPIe/dL/T3G7LD+nU4V3/b/IaAJNgpBXjkCJdmmRk6N8kkPNQtOGv+erK9qyHK8SCmZDAZRNs8Ge0r5kXd3qS/MDo5cjUTQgTKt5pui4tnoiazCid03kzV9/VXA0VklleGe5eS+fhkya3m8Av4GsHTq0vcQRM3VJZY8+tWuu+IDYVVvX7mx954SaEcmrVDXT1Zmim7GPpvWYVP0bnmUBPc6r5BL3uQlOKor2Ec7PeBAsEEyfz5Vj8SwBQ93DMyitVftYniBOnqvKBUnPqVwGbQ4QEc1F22ONF/9f5/B22lgv0uhcHgYUn6BVvtiK1bklRvB2UGh3LRV9lWRchKdLEzZlR/3mLh6r9BhX5T27jiUjMlLdbPlyqWtmVjbu++u/PyqAIve3ndfgDBDcvPSD1VZpSON3QNreZeXm/ru1ZGHWbbvqgTWVfUhzt0sKNpo8bxOcXoBH4QZPYKST+2xhfQCILmAywOWvaiYoqHsHX76Qol+SAWNXAyPSSceW406NMSPZOmOCf5fQ2NAgSrQsm5/PMbdOLdNHlK5+KRt23ZFwLEypopcljQ8nW1gySV/SNXpgJzEM3RZAJkc2O8yUJrj4kojocMvT0UU3ZylnUFJ2WG3iAftsJmMZZjIawg4QGzTaI5eg6XbhZ8ocGliwXfiGb5xwXqL2igvI9i4dMkbBTvHtkwMkDCltHler+1kKR7Mt+LBPL3uu7bsytJn+IUchWDjmt67deob5j/IdEwB1fyn4flFUQaz5GyTjXgeShlU60cL+FZgJD0W3SvEENk56FAAU1AURN5/QEKPnJ4bXgPdLs7eQ8TZrS+oD8CfhKCDHB0EmBKoKqHqjFeRo6K3VJz9OrLZQ9t7KXbU51m7PxbnteNuZhlm3qkBRzq7cSbm8T+Mbh3lyY7Yb+3NByMNBy7/poaLz7P2zgg4pgDE2ZB5IPdG1eQNJIXUXVPzbry/+Hc72zBDkQzVgLPjWok8f8V/AQcwG1R/LeRuFE6WwQa1US76l/xtxWUEaV663I4opywvdWg1vQ2Yhydqv+qwRbJb4Mreu8hyLvT247/OtO8ifyLoeEN+inVZm35nLtf0WDzvbCsuBgxSW51a4fDJnuVryD4Vo4RlRbsGHQpTB2xc/V2QpUdXYC7mGrqh0l9xrbhOs/Wn0IYbRsmclAYNJGStw1NVWtn/ylYNBbkcvwO3JYEJMZQP4rzmEchiPuNOvaMh4BiI6dyLwR7TTj12e08cZeBrr9m9Qf01bcxa8GL0jNpuGR+GUQttANv5xqKcYtCrnfjzRwlNu0hiM6iz02Bs7ep2SWEHHAlkX6j6ygdVXYEQYrX3XDf9/FB3L7m//3jkOUioFZc7qj6WB8Er0hFGTo3Te24pYwNDISOeH4BorvN8quZrhelAw2GuHy2q7ddCV5IXb/mfRtpAzFdEnuiP9utxFWvLjsFVFcmcHYMOZiTq7jteYh+R9ypHA/VAYM/zxTfmgFZcHuyKIQN1+NkpkgQQtZUhI1KJDHXjy2iOR+6MzUkQdRDO6aLOOJh6pnXWgdKsoofgeBdjDOis4+brOCmUU8IvXI0sBGSSic0gH8Y2oMsFN7+zsveyw9SDxjzy8vWtDhtApKvwG5Cbb2nk7IjOeFrhN1JL/1z2Z6byKs//SDHbFaKRk+LD0Dy5ZunbilCqGG3fslFyUk/gcWBsKb2z6pMO04LZG/Lhh1Sur7IbXWn/W/SsvB+e15VT6PJjj0LAwXNx9uKXbM2Omw9HUuTtsMoNFA8NyeXsZomF30v1pdug/FFlOnW+QKbAMMryS1MzynJwmyRKKlE0FTDoSAH439L8e18kgR1PKlSXEb+xJ8ZrCDo6BbzVmQFHPyzsEoyDMdyFegaM5qX4Mqr+lBA6SaJQjXVDeTAwbkozDRWm7qpOGwm68tZMlB6wkQbYLoUe7aamwEyL5ilRojhYR5uae9WxUn78Y6YseV3lR877++hfCmz4ZWRhUbJXErx5X9/xMszbwJnCbA4DjntrZuTd7cs5y4AT2VbW9YM4qPPeAzKuY1bkLznsb3Lyla6tD/bN89GOfDO6kl7oYJCwHbxMjo6ju20k6/sHdVn2ra1+Ih9SGNljQ2MH4IZ7i2etnZBhfrp1Bwv+3iBhcWxGCYs4WE9Dj54u8VnvtDqEa8g6UjH57UJmhCaClkqynSJd35kBx+5YGOg0BRzh9jSCNwkWin75kuLlZ8+1AwQzjcbW1qpJBskbgI/In+Hf7gRxVPRSqUkVbCCjEXnxKgCaHmwVWQfGAYy61VFAOred6KkjPM15L4gvBYDyI/kg/AtaYYsz/V6JGvZLA45cxubJjM6dIMu6pzr/Acc+yG4cVrmhdHe17mDqiHOYbZ/H//20zOhCCvds8+vov2+BstbFvXaUj5DpufTfN+TfZKeC+Tt6eW3aPzk6zum1tQyzEQU6F1oNlugE2KIzGoIJH1RkfWMOUiyhiV8+k1rwJ6lMRxNzLDdEyic+LK7Bq7cKHlIgHQs9d5lEgMETdBs2M3QXVl7yubhQHi9QW4p5bY3n0eedMb9OCTjwgCJf7rkYkzBa1xQ6Y6V5OoZCPFNJEBdWy1JHYtEvUn36GoZHovaKa4W1UFr5PwVCSgK3EUb5hRd5q3QcLtSKU6Zju3ULrm5anQjL/7N3HeBRlFv0bt9NTwihqSAgiNhARGmCVMUGiIgdFXgWRBArKgiKvVdAUcQCIlLsgAUBCyBKUUBEeoeQvpvNtnfuhECS3U1mdmd2ZpO575vvvUf+ev/ZmTu3nPM+XrrzwPwaz2Rs1d0S3e3NaVLdvsea8dnPyP+dpuWvkLV81AZKuLvSuggJelqJkW8pOUw3HJBaPlidRuPn74OTzqa70y8QKpNmIWdnRsHqWl21UnZy7eD5eTSjN2WZUbERJ5I7qmmQAVG2dCvC3I4rHiIGVRQ+AhlDaf6TQH1+rdLuDGQDnYSjL1NKBIe4ixehwnA+sgXK01jwCAi9J9/7OZi9z9Oytt7A3vndrLjEyuBoj50wCpamtR6ttv1H9lDevYxpVoWgssWQgAIdTh4Flr9AfRwCVtd8ek8Qw71GpjonRrssWfszsNdcML9ORfJkTaeZ53AKU3eXCRscjMHBlSqHfBXjvNEomctgmbGTK2G0IrzXTrtfq7Uv2YfTe9KlSQiPQg8rUCr8XM6PtNcXugRSK2cWi3VwmPEioO6OzegZN5T2ObfiezfEM9bY6DRKBF5G6Ucdw0OVUk34tv5ORe/eFpwICuMhacwXZGnOr7OKUvztywJ6qfAxWl4As554x4dkBbOshoURRxvD6Dii9BoVNzhwgBwPuAXX67jiLndDygEE3C7Kvf34C0pK3wptQT+fNGoOmU/tqqmSKg4p/ADW1xdzf6IcgGDVZHGQhb474bYgcrQ1xXuRt/IzrZcRDvy65LY0FOGUaDhSlDiLOw5+Rn8iP6c2yvSswdTSliVsvQQhw3eRu1Pq5ajN6ByldwITCd6X1pUuT+LwguKvkKhvv5xbQntjbPBW2PuMBK9VnQpzMLSBe9mHwOwAekMlQ8Xc9jKEVj6qEFbh9q55T4TwimBYNjhu/wAEn32i3oeCA/BNPRpnGVztIPOkit8tMDiaY81cmXK1zGvX5HAFrw4m7xrGNYtQ8AO2nNMPCamT4N04KcJB5O0mJMxiyH9LDtHTAIfaBKrzmi6cJPd+/WuCtskAWa/mLpcN3pwTRIfB2Lg5NfirSW0df1m4gSblqMLxpPbW6ZuGwyrk0/zk/I9ex7nv9lVd6aD6wmO4gDezrhQQcbVudIQzOBJumQLizatCooF6d6wh54y7BY6rypJ0/zdkBoBjWR6ed8tv5Pr4XvLtCIHPwwbHiJlkPb1HDE8moqkYAKwN9uSJqLfITooaHEeBvi7HWpgAJF3kmuK6mQc3aOEzF1eENRe7IxgbpsZthOoXS8tOYnsp3o4NjoO+QoGMTUmUTcU3ImGCh9J60OXJrYN6MMjZKzlL6bOi9RJGC9+UYaSHpZ4vlGBqTbaWZNN1Bz7S2rIUXw+jy37X6DayIqGwTNjkfgnnPr/wL+Tv1MwkaamKZdyYt7IGUjNLaRK8ViXn9npBCfm81oTbZ5AVH3cGhi2vJAGQbrrB9O367LGgvsaGLSl57A8CICMnlzKydClvVgjvF4oFkh/9icxHaS+0qiOsi2PEN+IcK6FbyrtiRe8SvKjYyOBk0VHyLlue0YQEUIjcP5aid++gkl+RcOdjMDexgm9doJUmXPU4PByX40egDvBTqNW6wRsws+BPmpL/q9jNxHU7dhnPb3AzZZqD8TD8cLGyh2N24RpZnOtmzMUGx40p7TSns32gsR+wb7rm1qX0gjin5i18vVd+Lix3bRPKZLd5FQ91K71FWcbnl8e5thPpkYxepci4GjU68h5pDzTQDUF7dlz3glCdYrCFpvTy7lxHLrCEe9cv4uSOCv0d179E1nMHkHvpdOAzPY9k0dA4RAawiAvgjeWqGWVRvvyD8MuKcRmuVtLLoZjBcRToiz8R2WKqCD4hv7IiGtGLKhHf7r/I0qw9GVKyZLspmHvFibpsD9+olbOWQ60UCUvGes3JftFIuPgGg9wNCaUaETbKvgNs+YQji/BdVzvi15mAcZ7V4AZKNIYAaYM+2Nh4F96efH8Ibh2J56YbHBIVFoPmT9S5WODPqSzs5XjhyE/0Obh0dC9HqXYS4eW4IvF0uhkeuiSTNgsQi6bdRiU/A3agklhAruYYME4ohw1nLLl//ohcc8YJcAjlxZDeqNTg+PFtcDsUh70rbX3voYSBE2Nw18oyBaNOXqpkiaySBgfffRwEf08WVcg8CL9InTPvJ8+KTwWPgunEM1C6dH4p46s5OghfAV8DXCruJdPIA8wO//5/YSGHccMCedR00llk63kHWQE8Y7BpA4eB1c372OHJofuzv6RdwN2oLXKBvSlNAFlbuCRO5hx5FlULmz3RIwLrBof27qpvGg5F/kbor94/ivfQE+AM2qdXrBw7uLrwbtyW2pF6J7TQJChYydpvqeiVq/iJVtFoSGtACUPeIMvp3eFRDl3P4Du8E4SaD+E5/jU81hLTG/AeSR63lMwngPgzPoTDKi/C4OCohCKipMHB8Iwf4LpIkZVHOagPaKD54zsgcoWyVBaUPJmBjWFq1BrVIV3I3KITGZIyokKIC4CQzQvAGe/mn8mzbiH5Dm49ftOaLIKRw1ayGdgc5lPOj3JH8nfPA97GY9kL6Td3RSI6+WfS1ojj03tTr8QWYcv+nCBxY8jr34qj14uWDY69CKlcWctCKq0sWTS13iC8OIPj+oIRjv+MP7yQfnRtqdXEbpV/saciyfr21E4CEqnWQit+POMLHu9Kfn7+VhLzmRcJpbGChztMSMi9co5Aax+qf1VPLusFQyhxCBdnxo0wvPkyXNdBF4qUpylpcDCX+re4NEkEwkx/5angj90SIM0y1m8OT0dLGB0dBYNAAIUJkVgk9jZiBFLfrvWlbrkyJDrkaBhRhWJq0ka2UI7Y9Yhp58E630D55ycIH9Qm4YTBKVmD6FTgb4R7AHEex2PZi+gH179Rh5k4X2RY6nl60qhGbrIJGX2od2LVWDp/uffRQ4e/psN++bBYNLL9iJdhRbFsd4ShhqecT/XNyZoyOgLAOyr+4llcTwfvD14Ia7dbydHvETIyPlII8YOw0zkLXo4Vc/DBKI5Y1Qhk0sRRn5EZCaZxJvwVNRbPPkVQ/5Q0OJ7Dwu/VorL9qJsugHejOovVkJhBTKBmgOvNjpptc+Mzw7K9anGfka6JQynfFG2i1/KWU24Nx9uorKM0o4PezBpAJyPzPpywfhY6/xGg3Q9ESVrHQEqMwaHFsli+ByYid6e2CL805zS4iepWg6LJeDQPHv6SlgHWX5fjGuCqFa626gd8jqQQ+U9q6UoA89q1joqm3BKa1RVJo6YTziD7xaOFj0wOqbMYOLR+9H97/llORe+A3j57Z/XbgPc6YejbZG2HChjtJ4tW3g8npjGREvOrSIwhVa8aRQwOHDAHxPhkGlS/hNi38Gz4gQqBlyGwvooR9kZknIgLiUJdbkLOBzhUbElVWvHMu0JeJP5Cw2U3rZiptNBmtyeXxh9ZSBtLDtY6oCPOun8YKIr18JVWlTDk9X2Hv6C/So6z+0Z6djckn0O3wuiwhYkjRzputP3uObQAXCLRh42iXUes+g9KOovuQFhAzDls82TT9fs/AmmhLuU1UB909qPSLqAuYJY1aqhqRQDz+vljcn00JiTqqGBgpANTBJQSeLDjMiKBfxCAwe6C0WChgMdNzg/uoZIVs5AkWkWyOPoxNwsDinHZrNbCSyLuVk50YfCR/2Htf4hoL6mJUgYHE7VxdYoi40vaYaXGbAgUvXEdef78KuyNF358bAdJnnwjcaIpE7EZAT0eyor1I3zCPCnezb+QDTet5ayLUH2SoPkb0OX3CElxS1z/1UgG2OrunduR/HYVXjwOY9WEefyVe9+hL+hX9/aoa3fa2BrhRdeRTrdpyz7vtOu1WnMP8IPqjboAsgK8vJiXBH81s8GxVS+RDfpJdbQ3odEwOhqZU0XpsrrfpBx/L0vkd3FopBIrd7jxTad0IMfACWQ5hbMDEE0B5kbBE90ogETSkIIPU1uvEaVGSmo9zew9Av1lo89E/A4YXERWUcQgwOEipZeAfqU98e7+m4pevxbhlP9kWZy51YUC7bzxJBBvwRI+hj4HQ6Pw5SsBGsMw9RDEB+0X30O2LjceZYsNnZQmy6IiHIR/lJ8WrqUPQFB2uBayYzII15N1LqEuCU1FWcorXTtp3JFvKc8fvixOzFEgfZjuBnnblclnimkekzb52FOfPVNjMpcWJrkk4TS6Pa0D1UHFhVjZ482jgfveF9u8VrW7BwbHFQitWA3aYrPwgELe+eE9oUMrIU7I1utOcvQfB1r60vuCCdqKPw+RC4JnP7e1X3IvGRPTasJZc8HHGLzPoi/FK6cN2Q0OvLSYbUxEoCv2Z8LejeJ5j1Px91Nw58hLxGRIqUeOQU+g0gVEQPCAuH+dRcWfPhJyk5ZzrkBOyD2CFWxMRjEPuFPEfFUpqTE2NrZ4DtMLOT/R2pK9Sk6l2bETDRZ6HBgMHRxNRK2RUUf5K3enDCXDHFbh+HeisTR+rKbwvXDXoXm0upbQ0yfg3J+GoXkOKiykhgFu2PcxbfEeVvO4NDm3AzrlXKgWqPqRqlOlNyRUnSx46ihcQdVBMWPDUynh2ueO8VpxaCV/bBvyl+VyIAwq5PhddDfZLrgJXmztwBpEqcc/0Z+TR7nwQzZRwuC4G6t7WbYVyjiQHy6xwlcGCXTwiglieBZUtvj2biI/QMWqEgaPcfR/FDgcZ5aCz3CWNLPJxjj2yS8Y/kp/BwywckF2K6ZfBQc+0ZxGY9N70Nn2RqJnmZL7C30E+nJPlNH8usZEGlenN50D+u9Yn3/lze5HOWz/WlQOOyDxDLoVlUIZYbA3qroZVoFJdjRyXWoLKJ7oHwYa9nK0oDHpXSnVpL2XcMnqzwWEUB883uStGsBP8FzwB+LR0ln3sg/AszISxGwOwBl0JFuP4WQ9Q9NssFKOrawtu+aZA+0FPI+kQGZX/c6LZCXh+uDFxRCZXMerOZxmfqmW/PYJuT4FalxupS94WKnGOicI8LVMMU+A8o6lGODlsLS/EhnSnYED0opMgDhn+vpYvXj4S31R0T/0Tv4K2h9l1UUs9Sb3XPyAHA6Y8RMs4l2iLpTJDdr/gSwlkjclt6PByW0qkIbJvcfqxvPBC/jw4W/op2J5Qo7Vzaf23xub04Vw1nn2xhF9iTMmy4iD82ijpyISpdr70sr8o1MvoIHJZ0WkW6X34P1vFRJJPwKo11elkAUhKOx5DQZ8DCZc+yzy8C4WwuYsRdPvEvL37D1vh0dbk8gPcqjvUwxyP95D2+UYTNClXAPxOHipMwPVD7hC8wHLOZnEsRgLw/kxkEV/Q5ZxGRbG0THYcrVf/hAqTxLJ++8vKKH6i3z7NomDJZe4jiqbW0CK3vpCspw3iCxn9ApbFy7nlGyIbUfi26s5y2sdwFdlPXLi5pVJZ1KChLAG6+8teDk+KAxmlZR6TlxWyBUynZHhHw54SuqYUtv/7NxKDyMvxR2IrdEtdZ1ytLcjv+CWlPaSz7z83F68pL4A1PkLOUt0L0eIQ0kz2umtugOpiTVDjiOTfQyBpG3Ju6XP/B1/km//Zng8UA3KH50CfwpekUgGtXQYLPBcGVPqyr4GDQ8IZdCdMDhko4yW2+B4EgtE3RGpH4iudIqcLOT69FHyba9U6YMQBqN8Jo6YRUYgi/IN6N2OG2/r7+Tduoq8f/9AgUIma4oRjwjCKbYet5P9sgeQ3xEeC0KOm5RflgXgA5lbuE7wbtRmtzADcI3N6EEXJ5wq2bNU5HMLXo4jMiTackhlHMiw6pqqLruW4/wrj7EJZdBPZC+m/7ycpF7zpT1KoEfCu9HUCrbTKL69dgL+nyuWdvpqD/y/lLvjQkcz/LZ6agqbI9T6PUj05/dDgLlRmHiTPR4c3uY8jYQ0ssILze+IWiSMw/EQrjdhdLjk2LdsBgdeXnwSzDbHGN2aKsEQkOYQryteBJjZysmi8GrYLx5FDng4KgtDkXv//Q1hll0Ix8wuBQqTiqcv8ZTY25IAJkIB6yMMvLLEIcM2Z/f5n+CGeC73R1kSH+Valxrj2MksPBQZ0lyqsOH2WeF6eiF3idSuIdv3hdEzOq1rTMmwDnuLBGRZhuyuDd6Nk80Z9L/UDsCLOBnu/ugeV2y0z85fQ9MKVsTqs0SW+yxWgzCg2oi0zjQQ3sNYhYljtbdaMA+HVbhaZZcce5XT4OCsGa6jQwKCtsR34D8QtT1A3nXBCbdMCZ/84EIyIU4XTjgz2bdjDflAyOZZvaCUBbZEFoMvaEpL+4ECzK4J8OpKSlmi6NNHvke8PphjQMm5tTh2FjwKD6R3p44iK1Qq76EQL51HkPuwwh19gRb/KLvamwkEctYYgIEd8RXRR/l/0AKEBooC4qCbtXiGYteUCjf/9agK4hdgOII+sWNxO/4trXXvpQeAPpofiJ5BWMrc8dKWDbynMy+hkyzp8bJkyesMwCvCAGP+Q9sE77gfeB0CcScXAiTXFYhBzc3PE6gzDHbAvyNUEwfChsaVMDhWybFWOQ0OhjL/Hy5NZdAcSxad9SAFCoLL16yIzSUOe0eULjnc4gfpm//gdmK00hKUvlaVbFR+UL7hApwNDUK3sOEZAIM5QGVs63aL4uik7N1YgQz7h7O/puJaEK+v7oDPtDak0ekXgEMlq7qmIf/O/Cp/4qUz6tB8WUi9GBOEAZQeg9EhJadE6uIPeAvoY1TZfOvcRPkwmmq6MFne+UgQfTCjuyTMjer0chB6fB0eosVODnvrUlkDjDVzWeJpwm/MDL6qmiIBv58CrjzyIPTOH6P+HBQdFBeSvyBbMD6omJ/3EC6fYZEgAAAgAElEQVQCYORRFAiwscHFATagVptA3EmAP9ew54eTuW7H9ZEcYRVZDA681JkZdh4uhmSLzj8p853ozz+EcMpz5F78ZsiRkx5aDCQ5sMZKEAG23O2kABJRPZuWCoiifpTBhq1uwY2WMGgSmZEQ6uFyrMVvUQBhmsrCRG6Oa545hmwnYUmSm+b4nHTzgVngAjkKTCZ5hJrVoW9CK7ojrWPELyE2bD3IgvmicAM9L1NohXlWWoKF8xHkdHCegZzCSKnrYCC9i9yddSX7EEbxyTm8ZsdifT6beRlyZBJlfcizwfkN+HWeO/IjuWFy6hKsAS4754qgTghjxbvw750/YN1L3hEqXagolwJsXFQqSAi7TxN4WhJTyXwagCPxkVmVh10DukKlBd0Dg2NftGuRy+DojoW8hUt6ADzaHVTT3/PPMnIhnOLbuS6opRFWZsqE36JybbHXg5Bk5NnwExVNvTlkqMXU7DwBPIYNCiEHBO19+zZT0bTbShFP+d8Ygx8lVg4YJrEg/Pkof7XwRaZLaakWl6TeipLYaKpD+CG015cvVK18DyZZOYTXxuGefsCKuAYls2J4PqqaVzCMYFz8gFyN53J+FLxb+EaTY6maHyPFYKMP6l8nu7FRtvE1MOBezVmKEtmDmteFGgvke5m9duMzelOyiREU4lP4g9P79xIqnDYchgYKCpAjGLFwyBQfpCkPfAsCudMiHkbhjlzz3R0Gx4Zo54na4MADjMcYzxYQLm2FU5Bn4f5+slCdEko4fyPxf9PJVA9Q1kzag5haJK4tvgGd00dQCVu6lS1c3FD2y+4n+6X3BxkSAr5/7j4q/vpFVMWsIlv34WTrdF20Z1plf56TvRr9972n6DzxNDi72YfKRBFfFs+fdOQ72u3Lk1UNp5gzBVZZ5l5hRFKurOEfX1X3LK+Hhc0KFzAjtntzaEL2QhhGR129sq5Qu4NxCey0rKtl9xSV37EHv/1ZBX/S5PxfooSB064eo11ZJgDuGOvmksRWUSfrRrsWqf0Fr4YzFyRuo8kDtFK5JXHETLKc3TeqD2C511RuvGH439OjBQGTw+DgwuTJuAYouFnJQx8j64F3g4FdqhJD3ZMFt5aQ0MNQ40c5UcRO6ju0nQpf6l+aIFRJjPVPEbhWrIAz14LwQ/HZnB/oS+dGLSxHE2uw4dU9FA/B61POkWU9HK74tmgjqj5+kaVUtvKiGppShITHs2B4pIIG3AHjw4q4eKkBYhAYfn145ZXAk+EKeKgIhsbq4l30Pjhy8gLR8b7IoqAYD8Iw2/xV3TWhmeIzLy7aTC/nLlXk3BVffIwm6AqcmRGpnTVF7lbd1ss+Dp2gqPduXFJd84j+zvkdibdNJ3PLC2B0aCozgffDFtaN0eZxyGFwXIiFPIOLQb80I5wx7Fm/mIrevL5a6Fph0QhpmJqdCzz8IQJuvpGpipHMU52wd8P93VtU/MWzwOuohF/AFMfwWLAxowXAGP7RrMKL54HsL/VE0XIHy1ULw2BwMOiXXFIa099EUwAXf0jBPBkbynlPsWZSc3g/Ms0JAlkWl7UeRuXJVlCoMz+OK06TggXvDf4TTciHjY3rk9vSLfBgxUL2gtDt1ZxleuVXFcpORmjrxpR2NAiszLGowpLj3PmjkuHMvcjZEzA6FBL+QE28/UMhvBKJt12hZfGwTOJ2Jta0P5o5ojI4joZTRmMBD+LSFASbHwk9bAS4vwudLBpWaWYrYMYHkhV8KIyTz7C1VR28vzCHCl+7mnz//oohK8bC2WK1X/Ew2buzN0p9YRjmBw9/JZByRfMQV38n8q7gJMBb3wZMhgsT5C1F5kqgucDneD9/FWXLAAom7661Oxr7aZi11Yho7ZGAU8g5iUQ4VHZRQksBAyKWfB7MScT8Onr1V/hTO/co6FozC0DXYswdJfVe8gP40bXgSSpZNgM5ek6p3aW1t9jI2uEafKQC1TRJcyXEl+OsGGsrYonW4GCNvITrRlxRjRXxDkJ05C953861VPjG9RQ4vD2ioQ1pDXHwVyOn4noyon461I9CSMD78yskpd5/nD2w3GwmVL8kDnlDqL9WW3iti5BFz2ywBTpWQIXjaAt0zztTO9FptnqyHxMbHQsK/6IZBb/rFUHVaJcNBH4BtbbWp01IvHQDXjpS1FMBywQIl6NAk85Jt7F8qS13baXJeb/Sf/Aw6RJaA5yBdDuoBC5Paq1o2Xe0+mcPdsnyD8kFSvpAGUOsmEGFKpQ0MmY1FThXuCSWS2R9B7cBPn0L4BGQ3xWGu8WY2YTs/R7G+2dwTO9bEduaht/RUBHtwjaJykjASwxlF4LB0TWaRcjdV4i3wQXm/uldId5WyggYSSaxgSxtLwPq5xWAtR1wjLinbL1+lMa6QEFfsnR68PhgErR1uZESrntB7u1FNF6uz0UTjiyilcDe0L0bFVXY03EK3YVyvSyzMhRAHF75GjkdnEMhdyJpRDeDxjoxyutZtoZ0mrUegLjMlAvm4k8L1iDRNfLqmXYwIvlMm1syY04clo/1M7fKd85/9d9aFffamdYGgkHI2DexNAil3P4+gHe5Pr6PPGu/CWsgHBuPAb5S65EFpa4cGmEPt6lBSzJlnSxAoweAcs3Vib49G4TQjBd0G5yEGiT4DTDjOFc2Kk1vIUUXaLsDVwucVSQvU2GqaA2OwUcNjvoSFx6T5gG4v3w71+OQ/ykFZtnwI1EEvChMI289tz+qTR4kI6zWMmHOFScAxXybg8tLjfWaCzcMk7CpLWyALSj8m97O/01PZgtxGExPzpwa0ZacVnXOfAYrkT/DRF8MH17bjT4Om2QZkwAt3pRaw7PUBJ6NtYDZZ92sKanE5izxB3QWQNy4EoKNGFOUsOUSpz7WfHreSvoQYZXagNwaqY74HmAvB+dOOYylLKxaE7fAMP4oBXKquieRaYSKR2u7/mD87kDmJm1heLARFT7x03dgq1DV6P5xCgWA4VFZjI1Oo4TBT4PMkxEnNCP8BdAFBkfEeAoRGxx4gHIJ7L24Hsalaei4ACozuPyUbxrPWjBh/vIxgLd2SztFIMVZzuwjlLiaTzoL3jAfFX8JfpaFrwTzszC7YJvLKHHoVDDQJkibR4HWh7yF9BIy55fgYR75N6MCC9PAkPzQG5x8tpA1r/RXFuueESnZy8TnwRUktU24Iqg5klwHJJ1BJ5vrUANzinBPcp7LYoT8cvyuqO5RppvnfJyOAJfiyh21ZHPJIZQfL6KttYQIL1I9n2BKBRDbpTA4MxT//UldYwCIoa4vniH3wlfDA3qhotHcuofAx2U6obXgyRD7HPGjyMD12QQqwfuIsZkqiNkGBvMHMe5oUcULUvcWRfuXsT/O24xIojE4OMPucVzs5Ygb8RflAI78IJX8sQD4F4gGlUHPitkB4nKmpu3IccVDZKx3Crk+eZA8v88P7snIolc/hYqXm8SMqmgb/rKeAzbY6Xigy8FmquhiVRicS0mvBaDWHWmdYjZ7MXIT/i7ZTzPxBfxb8Y4az9LLlSbJBitdASOjF8JXCfgdZSIplOP4G8FQy9gVy4u3RW2AZRgdNAjG46Cks1X/YvYi0ZUTtH/F+dZ2b1ZVPyx+Ad2b1g24HKcp6mGM5Mft3b2BXHMfI++ar0N35wKDc/qRY8B45GmcEBF+BhOEFjzTFx/DwR/AFk4eHTCOTMgB0ZD8C4Mj4qTEaAyOHlACPu+ptYaUIXopzCDLBGyuz5+CWwtcKpUtzHAjIaPa2LAVmXB5t/wa0tVmRNwuZcKvivOhiNlsNsojXwH64WKZkC/FzBlPbZjjgcsmh6dJg7ePZo8CgBAG4CoG9na8mfszcjsAjRzNoBrry54jLknthsRNRkitZ04WSnYtjBWC3xAn0/7s2k6v5S2jvd78qF/KfI6XAJ5+FLg6uNQy4gebjHqcmvsrzS5cq4dVqtFpqsFB0+oNokYWgC9qSDx/fS/k6Pl2rQ+5KiM83cljFpAhKfJKG34WON8eBjZyRg+vKOYWnY7hQ2lILeD1oNPwG/4nkjVF9LuEkjg4BRxvgR1WcwglUhQhVLQwm+y0YUD7/J2pH6V0D9nWClKexJvfiHqcaAfgvX1btIlewUM9D4lsugRrgBEobwSsOSN4qiUM0DUf5bMfAG4+218Ut4YHezKS4MloC0Cym4Cz0BLJgKGo370wNhgga1LOYlm8O/wQO91Sn17PuhLGhnphlMr3zx5PHt1zeAHt9IZIDFTrZtPovMzU3C/pdE2truSPL8g1+2HQT4Rg0wbRZtKoOWQ59YKo18zFDc73RwaNY6zbRKC60ApoZLkFDofB8XYkG4/U4GAmqUdwjYpkUi324Xgdk/AwyZufy5+Y3yQSgbs4+fGVZFaYXr66pbGxwd6N9xBKmVsU2kKvboza8Pc0gH4NTQHoV7J8oF+R6k0AC4OBOA9ltAcAPZ6HfAYtMp3wQ4NDUezBYIh1Bk47G0YGs4E2rQJXQbgngUfyFQjuJuczbo08wtUOL9W9QpPllXcfnE+r3Dvj1oiU54SqH4XDYXMa3CSg5mpFqjI4DACGTH12gyz5Fe5V88n5FgAqKwtYZTlxVAuh+UpLmwWD45pIzilSg4PzN5isrWckk2q5j/e/VVT8zUvk2YiKFoFKXpqYWnYWiHjUFobXXgY8AE5O5JeXLqE1UN+UTHcAg6NXYsRhSdlVywGXrSXZqHJYTbs8ucJLmpMpSxCCid7/Jn25/JDgkEUyYNTZuEjCS6EOKkw6JTShLvamlCKCiEsgtgMK59t5K2ihKyJvbMiF8/lNzhoohGy0KFMQVuFzZMNRl6o18Bjg53sDqE1s0qXS+qzK4DADKiH5TnBnySDF34Hv62OuvwgWx+BnyN77ThlmkXUIAIlQW5yT5BeLZIPjKLooZ9h9hitL1m1oZDA/ypQYrty9bHppjobYMAvcuYkjZ5MV1SxqCr+w8n3FAu7DzMI/1VyK5uc+2ZxBo9O70rl2TSVmCXrjlzSHHzaUHKBlxVuFXIcivxtQ6UV0EHDpxahy4YREOYyQMhhxruxIRFgkzZRA/NXJHgwG5ErH/2fSOC41TTc5BMhxscLGL3O5vAUwrI0eJp6UR9jYeDSjF7W1nyDPgAqMssOTQ8MOzNbB9kTo9gRzKr2XNZiSTDYRrZVvUoJkUdfsR8CRtTloMk4WTbrzw6gXEUAeYdGUIQKAZEiD4xoYHL00Z3AwHfINMDgWSVWA+KfG0ZHxEOS74Wpc70udLJ7ac9mrG4BejDLHTK5ixACEuLRn/xLTVNE2/IDfiJfUE0cWC+yguoTXQCtLFj2Y0Z1aIN9A68IGSC48HVzZwVUuR3zAmYFB4kEmRD4MEQacKsB/uwIl4FPxwVjxCTkSbC+bjsJHm+GpYKMiAbgHSeC0YK9FCrwWNiZ/A24AGxj18CLnktWm1gwBYjwa4TDRctc2eh5AWIeQnyKXcK4Ie6b6J58h15CKjXP13hm0E0nBulSvgSfr9KVuINmTYtBWP2pkLTygq3B9Oo58KA6oLJwwmjJuaUSVKWVjBfxAMf3jc3IhfyPANPeVBVUwgodDI9QY5ZbHno3nYXBMlKrZSAyOGpe/UZXSvP/+RsXgY/Gsmlutbu0oj3Jcel+17ZRuwJwpXxRtEFgrdalaA2cDJGpcnd4CHkS8CntBjsDrwWXPbIQUwuhwwvvBHCTMGuuHwWE+CkLExoYduRdJMDTS4cHIgLcizZiAf0Nlh8ycFjw/56Qwt4icxgZ7XK5PPoeGpIBsERUpWpenj3xPCwD4pkv1GuB8nJeRj6OFXA7/kT3kmjdRAOgKEnsSpYxfTiYAPEYiXCXJ6KWueY+TH+ijoWDOjXVOKk0aBeikxoQTHBfjugzPDEmxwkgMjiaY6ANcnTWmBMWWw1UsxV89J3g7qhJLu35AmusEhtjryWBPrBJpTqnF8lfwLmTFj89eKPBR6FK1BtqDRGpinYtiSu5VG86k2O+hhQDymoacDTmNDX5gDQQy5ZCU9oLBJLeRpMTZ/OXeT8MPzpYl9KXE+rQ0Jhu+L2RerokwGRsFnM/HJKDkdVdUEwC/bH3HkKPf2Iie8+5fZgEH6gUYG8hnCsOpYm7ZpbQsFizmGhOO4m7A1Ru/P0mwwJEYHFw/+D0uZYgnNKbZsuX4sncBFW48eX6bXeUKDYkZAjiYseGpApeKCdUqhhh+hbGL/SfXf/RwNrD/dalWA53tTeiJzIsRUtAmtHK1G9BgAw7rzEOZ75yCtbIaG7zVyxJOo2GALWfgsHgwNnjNHNq6dO87qDqq9NLS4NmpvSTGb2Hslgn4CCjzyqm5phJ4toU8jhDEbcyXknDjK8SGgdR70fU5EEwXvRaaS+Xohq1dbyVH/0fImKIpIvay42CkMi6PlfSikWRw4OuZi9yvw1Wj8zdC3eB+lM0WvjKQfP8sF3f/w+VmYqZA3JTW8weTGYQ+BlAPS70xxU12vJUL4ZSx2V8DwRKlvbpUbRzir13tzWhSZt+YE3zV1KNhvJcvwdvD9OxcWSOndLGfLBgbzVQgZIt2HyMOzKXVJRLpFKKdNE77n2ROo2eOwp2rvQV/9m4qmnE3edcvDF4KvBwm8KbYet4OHpV+kkpkPSBvc858gPxhQMUMaQ0EBFNrx2uiyhNRUH+clPQ03mfPSJlDqsHBCaPP4xohZZKa0JaJ2gomXQh8Dq+07aByxeAAgl5SBiXCGra0UpZYd0vJYbr5wCy9DE/EKfHNf6GjuWBw6BK9Bjhp9ROwvDJUOeeQyCmnwMgYkdaZzgELrFqEbNHs57uif+jRIyFeWtEMWkP7JsDbOCDxTNANdFT8A606FXJiZzHzqSx+I7Q3ghliQWVhzGpG5tN7kLkpwh945gdy9xJDkxvxkRlKOFxTNHUoeVaDGiNESMV8dl+8L14lY5omeVF5Sz5cn+C6HkaH6EI5qQYHh1F+wtW2uoOqaX8vmjGKSpYAAj1CMQAPP/HWKbIg01W1hLdyfqEZhUBM1aVaDbD7tjsMjscRUtElOg0UwbPGaKlTkCDKVTNyCudqcJIo86Rowc0eyd4YTbbn7smy6yaStcRDn9Ot9QUvRwbKsdUWAYn6vTvIG4IV/Pja8Co1IyxbFj6HEZE8djGZG7cJu/zib18BAeizMGTyKrRh6gzHVY8LZKFKe8Sj0C0bGWwL3II1bhM7jlSDox4G5iQRTcOZc+IkI4UGigETDXI2354N5Fm3EDT1myjgPu7mNTVoQRbE38yndADLX2rphVKkUFLy9/eAn72bAmD4I9DeE8pmpYi1261kv/R+MmU0ktJNUluuTumxZ7KkPrW5MRscPUAmNjHzotqshqj3zgminxSuocnA2ZBbmOCN6ctHgFwvFEy63PMpOV7/Pe/Rfr9krCQll6TZseuZkmhkWhfBA6mFl27x91OoeMGTpc9/kSIklV75WNj1e3f/TUWvXwvo9P+OjWhIrUf2Kx4me7dbRM6iajPGgLgP5yMa6VKqwdEbE2jWLygYGiBh8x3eBQPjG4E+npzicCiMoBZOuO5FGCClrKECuRvzMrDL7Gi5YABWq2/vP+SaP4l821dToICNDzZgqvEoweWWOOQNRcubeO+/FG+new9/oeodGE+TI9gFg6MFTchUF6gtnnRWea2MfvpV0UZ6NgfIvDILE711RQLheJQtm1WkmpdrW48e/oa+00kURamTX0wXJZxKD4Jjhcn4tCCFU25BCGRBcMVKuMUl16XU5zeFDatwt4KXriTv398JH7DGzMZCPoi9d9xkLLDzgfM4XhN7PlINjkcxsGSwD7GLiaYdA3X59mzE4YHhD4Q7UsXcugclDpuGjOBMCiBPw/Pnl0Qg6DG36EBGYNpXFn/OPnIvn0FeJJH69m8B5f3+sPwrQnkTEOPMJynH11ECyvPhBz+lfzyHpG691rZng6NnQgt6rI5ucERyE7hxz33r3EhPK2BslFUrPAIkUQdAymqCLEX1GFPWiw5414RNR7GHs4CRcze8HKfasjQBBOYvyqGiaf8j71p80IcpZa283cTR88l6RngGEPacuBe9Dnp7YG70fxTe9vOj0FjMuzIjKJO4jYbRIcrlL9XgYNeJ5p7O7I3gF79r7kTybYsgfwEWtKUDIHVvLQ1H+OG5KJp6C3n//QU3wThUmQwiI1xdoSSA+uySlXPJs+FHoabat2NNxXCL2Ub2S+7FNUZRuvptnmy6dr882P4xv21VmpAJyHrB4OAvaF2kaYBBvZjx9dncH4FqKjGRWsRUrSz1UK58ETUE3HVNEeaSuW7fR1SMlG5dqtcA8/bcgNydwcltNJMo7Du4jZyfjEXVClC9K2NzhNgSJ44mDp0aNqziO7SdPBjLdsHNeD/EpWGNrFcaBoPjcPUnioCBmEbcBi57zt7huq50sX1i0Y49G54/viylET68g1cqfVqUsNr7jCTHFWOFvt7dG5CvcRf5/lsh/H/rBUPI1n14tR4K7871VLJiNvnzDgqelkD+ATI2OFWI41nbXCJ9XSJ7cDjlbSTrvVcgDoJd5LA1vhkjVrLBwUijuojXAGO9LAKo10s5SxXhCGFo9XEa50gRr63jLQ95C+mOg5/Rbl/FJMFIxqotfXrj9zkq7QKBy0cr4ncXCeF6Dtv7kYdRFdeWAWGV5Md+JhPYZWuocOLWXTA4VovZnxSD42wMqCkmMIHcij0bnz4q5FSIJlmrpBlDSpYQ8rCdd5Xwl5LfFwggX/4DTIpXKhaUKTmue4FMqDapTthD4lnzFZJUNyNEk0XWDleH9ZBUN5aYvxf63EI4ZZs3BB6/mAFqaRs2OPiB9qhucIi+A5in5zvnZlSj/Ep7ffmi+4ltaEOS6P2I21+ceKomkgXFrltMuzwQKr6A8NNiPY9DjLqENi0tdRFWuYDOBmmgFpJHyxYuhN3xUenduATVK7+Sb/d6fKki768y0afVQQnXv0S2ziHo50VrQdMNOeOVE0fniVmlFINjKAbkeI1mxAePBpPrCPkWItxb4RZurNeMku7+TEAFZSPGNWccuX+YSgRL9pgg7GK9cCglwDAxcDKpCGEmwACSWI2JyjqFVgLki6HMmdhLF/EaKDU4WsLg6CW+Uy1uyb+NxfBscDXKPp/81Rb8MBqZ2kUofzXKzOuihWPjBNvvi/6liTlMQ6GLGA2wAfq/1A40MPkssmgwcZgrIbkK0ncIlaGojOTLn7sPsQMEbBlDg8HBgDptbhK+PFaMHjTchr86HhGbOCrF4JiGgTVTq8MWpvvHd1CqNAlMeyIqUZi8SrA+K4Vc8GAzNTufku//Ssix4BuoaPoI8qz8NOiMDXCLOQY8RrZO12rm/PklMCF7Ef2AryYmK9dFvAZ0g0O8roQqKNd2mpL/K/3rERWuFT/40ZY3JrejG1POAWOtNujJJW+gmg6sQ2b6ve3gHB2PQ4JyL09sTcOBMBstc7GEKSNuykBhDMUgeGNQbKAlr0zEm6q6I790QDZDE7HXar94pRgcHF9optCiJQ/LyTactyGUKYUSGBjGuk3glRhOlhYdYWmahSqW4vlPkJ+t0TKBkWFpP5CSkNjD4gNDoHPGSPICtyPY4jCSGUihiXd+REaUumpBmB30roNzaaseTpF8HLrBIV5lm/GifDV3Of3p3gOzNoI8qWqmGpB4BoyNdpQF/IWa/JDm5O478HvVvZHi7z2GOn84vSedYWtQo+8N8RrRXEtmNWUvBydRVimiDA5Y5hwT4HpLcbGE6maN8u/8pVACSFjX9LtCw81yZQhAV2xdhwDMKw1Zn6WskiW/z0eG8UMUABHbMbEhYfTiUeS4/EHhnzz//kquj+9HtUnodBUD3GSOKyfAy8GUMurLb64d9FTO93TQV6j+YuJsBbrBIe7Asr1FNBPcKJ8UrlUEMl8of0zvgnh9Vo0MpZTX8h5PHogVv9bL18XdekIrLpF+KL0H9U5sSVYNhlUkbCXqplwkwZ56Az6gNSQ/YC0P4R27sro1iTU4uDhYfhjB6lYX5u9+QMEytj0jv4US+5XjyXHJfUF/ciK51P3dWwI4WJlwFnHiHTMExFEWf85eKvrwHvIi6TNkEio8IjZ4TRKueTrC1cvXjQ2viUcWC3F1nwJfnfKtVJsj6QZH9efC5a/fANjrqRx+psgvjCg5IrUT9UDybk32bJRpLs/nEuDf5xUhyVAX0Rq4FqWxDG+vpWoV0YuPoCGHZsiHJFQviAIObsUH9udCBWQAnn0bgMESBj8VwaiKdfkHI3PiaLWok2INjpsw4HTFlitxYD4A17zHybMiOM/C1Ow8Snn4+6ARA4AjL3rvzqA+xswmlDJptcDkWiZ+5HE4PxiFPI45IcG8LO36U8JNryEZFN4TFeWwrwj5Gwvpd7fOQhnJMegGR9Va86P8dQ1CKHceEpWALvkI7AYzDUs5X8BZqIlJoqEUwgYcI7M+o5ABJ/kQ4qTDiaY0ARH4VHjB4tEwFVCwy4T/N0DzmAhUQLQuSzYFbLr3r++p5I8vSvGcwhRCMLFb8sjZWjo5ziAfg3OptqhErMHxCgYcqZUderb8Rk6EU/x7NwYtKfGeeWQ9PbjqQCDg+WgMDhQwsuWEEUaTxwTngfhzD1Dhm9cBiwNeokqocqbm55Pj6qfI0gzMgCoJ38Ar3TvpNcTV/0NcWBfpGtBxOKrW2brivTQSxoZbZjI2npUZQQeCI2U4KhDikf1V+t12vMfPrm009vDXVKKAXqNZl9b7PpFxEXVLaK75+0UwLsoKFLhSER55vwvFHEyDAUMj4CogLwwKBpb0blpWys0lQbh4IfXZvxFW0RRQ2GPYwjMwOo6HD0LsSazBwUQJ3SToRNGmnvWLqXDyECJXJQAdi53Sp4TOoGckUAGvgy3HcmLrczclXD0p5HrdP39ErpkPBOWJGBu0RLUKEEjPuULRfVY1OIMvvZn7M82Fa7ZYAaRH1TYWw4l1pNHwymbX/67uCvgAACAASURBVD2HP6cNJQdkPxEbPBuXJZ5Gt8HYqKkVKVUpbQXyrsZlf0v5Abfsuq3JAzLq6JCUcynBGJpgM9Z7LzUsEPrAfwcAocD0Fkx5wVUqAiYH020c2kHeLcDp2P4HuLdkqu4CUGXKhN/IhKIIDQlTqT8KgwMcH+GlWoPjKMIos8KdrJXNscup6PVrgpZjyDiB0kCWU1n4xnB/P7mUCji/ItdIwp0fk+2cy0NujataCp6/rJQnpZzwPI7LHwIcLUea1JF8gAhxsugS8DPoEpkGdC6V0HrjUAoDe80oEAUeKEn5rPOzbY3ovvQLqbFFWXwaSQuLYeO17r30RPZiHXFUos5PsWTSi5lXoDw2QfWwCsMyMOgkVzxyImeg4BC8FmtBrQHDAgjTUtnEJanClkiJoz4ja8vOkrop3PhrjH8PDA7O5wgrYgyOU9GbkyI0g80azuAgJICmvbw16GbkOBmX0ApgXuVp5QHglfriFqCB1g1tcCBBp+CpXhRgIJdyYqzXXCDasba/UuEzDD/8Rnx5vpjzE/1VUqVBqdr64mFigS024RSaUEenpy87LzbOP0ZFyut5PytyhCeYUgUk0XMd1SP2KrIADQy63XOEXgYs/AqERHURrwF+Wb2dNYhaWeupnvPDgI5OVDOW/PSu+A3I1RKefMc1z2qNwn4ttje8ukoVMQYHJ0QwK1jot7JcSpQwTliDAwZE8qTfyVzvlAqj+eHVcM68Pyhh1JBxIjwiwXkgZZ298HAUhvBwmBqfTY6rHifLaRdKWLV8TfmlML/wLyA+/qK7ZaNQK5fb9XCcQhNBEqZLqQZWwt3/cPY3VBiAS1hmYX0/ltFbYOiNx8Q/udSRA+ycd/JWCOFQXaRp4AEYq5cmtiKzyuWxAvDksg/INeMuaRuQozVyNxj1OvHa5+QYTa4xDmKga/G7Dq7YKDeDGIPjdrTnGhzN0DZ6kPgp5HA4c4OUZel8AyXe/GaFB5oXBDsuGBzejT9VaG85qy8gzcNn+3IpkhOoo4Giihwl5tO6UwIO29SwpVyHJWkcl98jPLA+LvxDUj+9cUUN8Auwu6M5PZ55sa4aaKAAnDyPwNhYhS9v+aG9iCak96GeiS1U/zpV+7C5UoVxTRgiXgk9q70/JefvZG9Cj8Mj6VA5j4M/+pjcs+DJ8NTziukBoJbm1t0p+R4matWMMAXyDbg+rYqqXozB8RIGuQ2XXStb827/E+6se8m3pZTNtYIATjbhxlfIBkr5MilZ+62Q/Ok/WDHfwTHoSbJfFLr4huugi6bcDCbaz4NKY62gHE4Y8hpKadVRyX5vvlDL/60zOF9FK2cUD+vgm/9CGByTMvvGw3IVXSM/QJ/PWUJfO4HGq0AS8p3A2uDyVzNTDNRyYV3PLVxHr+Qu0+kIJN4LDlQ3zap/PWWZkyX2lL+5FxwqBU8iAFC5eEHuqcDjxUjZhtR6ZG7aDmjXF5L5ZPyWTjpL7pmiHe9eDDAVBkdYoiUxBgeDefATWTNPCh/AuYq/eo5Kfghd9iuwvw6cSNaO4DwBwignjLpmAUm0fP4GNpTy5BqBsC2UeLeuhsExpCIMOjcEaqm95x0Yf0K0hxNx/9/AacExdr0cNmIVCh355u/qaEZPwuAwCP+v9sq8gvX0dv5vlKMAAWBPhK3uz7iQko3qGOhaPNXPERJlg8MZAOGXLpI08Hrd/nSOXf0cIN/+LVT4ysAKrOKSNhKqMeNBAR3bDOgFa5tLyXTimWRwwLjC48nAhgejZiNplHm/NCivYk1PwuAIW9pW5VMWljgjW4GKlUBGop0ncgDoa+6l08n14ejwOgfXieVMuN76IVkUbd3fsKOmnCRnUtpLSDA1BttR/vyDAAm7o5RPpRLdsEDgNvAJsnU47kGJ5cEzPfjswjUC/oYSnBax3IsW5upiP1nwcGiRiTJW+jnsLaTnc3+inxSoeGqEJNGn6vSl5tbMWp23UfksGb311ZxllBuoErYgVrdAXM1ze2pHgXdHbfGBIsP5znBUqwBLQwYxpDUAiejXgidDMC7MwNnAf8dRvtNnUAMjjpYjK6uomOoMjlZozgmjmuPW9e5cJ4RJIj1sU7P2lPzgIhwo08Mw8hte38g89gMgzAW+Fe+mpSFvIVOLTpSEkiQjaqHVEKe/hGbk/07vF/yuxvQ1bs7z7SchJnwxJdVQhtLqDozzCbhiQokERgb3ej7zMqEMNo4emtWpTJa/L3NuhZdyOe30BuehyTJBDR6Ey2Pfr3eN6vcUFyMwtlPJz8xddlQ4ZMg8JyZrKd8Jg3PBa2Fs0AJFBj3Icsr5VPLrLDCdB3vn2TOfOPITsjRVD1AyytuGuVRuxW+dYTRCSnUGRzf0ehMXGx6aEjYOir96gYq/fjEsBGxVCzY2ai2UthrrNhbqqP17/0HW8QzybV4evoYaXhN7z9uFfmrJQXyNcnXKN3r+hixHcI7tBBqf0YfqmhNlGS+eBmFv2Y+uf8ECuwzkf0WyLj3JYKV707tRL1SkGPW8jSDdrgWK65sIi64rqVhyL+sh1ODBvm04jFJNDlV3GCguhPf8PSpehCIFDnFwnkX6CYJRYWl7GZkatYKnIpjv1PX5U2AtZx6wiinDhsR0cqAYwdZhsKr7imJy5tgYAINjVaQGB5IgiDXTOIpFKNbVB2hz5yx4I4AiqijQirADAzGkedKdH5IRLi81hJPN1uMB9eSR72mHN0eNJdS4OVujpn8sqK+bWuvUuL1VtSG+l/b58oVqJ7mN10QYGzclt6P+yWfUWs9RdTfTDk+O8OGgA/dVp6nQf5+cNZDOsqkLDRVglNEShMSYvdUu/oOlmHMK5yIHEBDnFQS5Gfbed+GD9pHIlKJ+L66lvxgGR1imx+o8HPdjAM481QwGR2Wdun/5mIo/fyaoAkV23TtSUQr7rKq09IwAyQ8ohkXW2WHlOeFmljp0b1o3OtveSJ4B42SUYpRWf1Kwhibny0sCbUFueRdHUwG2/MRaiiQq5hY4AiyOqSiLXVD0t5jmeptKGhiV1oWuRtVTPIp75WcIxTxCAeSAVBB4SSzt+lHScBXAxORTJEOAz4HRwWWyQVKdwcFZp7fgEm++ybdwUSMxiihznhTPe6IUUlYRMZDt4tGUcNVERUYXOyi/JJhp8vncJWK76O2q0UAjUwqNwMOrW0KzWqWrLSWHaTwM163eihgz0SqhFdg8R6R1pjZ63kaVquTf8rT8FfQh8Dh0ka6BNtZG9GY99ZCepa/4eA8P8gOdDNOwqzLwG7zoTdogt3AhGVCNEqdyH9b9ejgSt7AGB1yuXL4xExefanAgSkPaCHjc5F7+AbhSnqNAzh6ZVwZjo9edZL/iITImqIt9lgNCrY/Bb6E/pOQ74jrGBPofvsYvS2ot36AaH6kIicdvA8flE1Q7ySn1TMk0EsZGN2Cb1Ba6+Uj1x/kz0/NXwuhYqVebRaDEVJRYf9ZgCMj/NFkeWuWOfMDvcH54j8DFUlmM9VtQ0pjPyVTnhAi0ookuL2AVj8HgKAy1mqoMjhR0+ARXXOA+M1CXZ/0iKkHipwDWJYeYbWS/9F6yIa6mVlVK+W3sAAfDcwBnWu3m3Bxd5NAAJzcyA+V1KefIMZzmx+DcDcZvGX7wU3LJiAGRYXQIhtslYIGtbXTzkR46V5ux4eeFyaGLNA1wBdTUrKuoGcqt4038oKt3Tr+TPL8HI4UaMxtTwm3vo1JF/bLfCPXKVa0jYHCELL+qyuA4CR1n4Ooa4cSqdPPt20zebavJNR8hlsM7Il6DsWErsvcZSRYwyart2eBN8ItinXsf3QvKcCV4LiJWVJx3tMJ5dwOMjaGp58f5TsQtn2Hxx+Ae+tMtnyfQhLyNAUmnw+DoGJdfnOI0J3+rD/NXCwZHCTKydJGmAZvBLPDydEsIDdwobbTYtuZkU+eHY6gE+FDkqwj8xhgcQqXKuQNiuyj5ZvsOQ10Dg+NwqCGrMjjORAcuFm4v31piMxIT6/gPbiU/DI7iRa+T9+8q+WQqLMpYrxnZ+44hM/A2jHVO1Ayimw836XLXNnow+6vYKLGWzGLGy/K65LZ0Wxpj29V8+dG5hcZmM5O0fNLElE5vZF1JGeYE+QatBSPNzP+DpgLdVQko+ZquPv7dXpV0Jo1MvyAut+qaP4mKF7+BSpX8iutn6IW+95DjEq7ViEvhLOieMDhC0phXZXB0RkdohNjwiEthwyNQlEOBEif+O5c8KJ/1rEOFx1aAZgHHQxCUIplP7UrWdleQuWVngLUAsCUpXTWelHCKZoCmb4o20VM54o2nuDy0GC+aKeqvgcFxZ1qnGM+sznQX7ZlKeX550S3nIpZeH/kbOriXtDP9pOBPgRNJztCWtBXEb2t+cbVEgvJ79eMTs6L4h6mlOYe5lXBYEMa3drmREm+oiIztLzxC3s0/U8n6xeQDeWmZmFt2ooTrXgD8OWdAaELYs9EGz4KQcf+qDI4r0PF5XPHns9KE3uVdBCOMvp+/imYgaVQX+TTAP4DBSW3wpdRFvkE1OtI7eLlxkqKcMrf+EGpgie3DjiH9OemSjcV4NnI+LVgrMMY6AwxfoItUDWSZkujDetdSsin+OHo86xaRc/bDAJzcGLRtThxlJGym1ggUHKpSLaZTOlDirZPJlKWpKruW+F1uDrXwqgwOLod9AlcDqTeC3l5+DeSiQmVc9kKBOlwXeTXQP/EMVFd0ITvzF9RQKfZ76dK971CRTC83ztt4JKMn9QSSaCwZYNnQmFO4ViDd4xdOPBscc2BwTIHBoedkRfajq2NMpDezBtBJGsZ74dw7AVEU/F+cr8Go1vz/fXs2gVD0AfIh3zAaMZ14BjlueJkszc+LZhi5+3Le53L8NoOyoasyOO5BJ8bwZgI3XVTUAN+0B3wFdNP+mZQfcKu4kpo5NVPU34Vyzgbm2H6px1KbE7MX0SLnP7IAxhnhWeib0ErwCiXHmIPmLyROWw0magLANv7veJbPCtYJaKO6wRHZKaahMmoSeJDa2rVRQiqE8AF3HnDm4r+BInrU2Ag484VQvmfjEvLv3hCUKBrZ7kt7cZ6hY+DjZD1vYDTDyN33agz4GQyOoGzoqgyOx9GJQTzAl6uLmhpgg2MLShlvPPCxmsuosXMziNAdyOE43Va/Ru5xjzePbjs4hw7LxJdymqUePZTRgxilNZYeBsaheRsegYsSW9EZ1voxnVuJG+OzQhgcuezh0D8iItEvQ+jfhsqogcnqpxn6UKDg2/03+bb/iVzBJfBcIE+wUgVKJHusrg/zr9gvf4jsve6ormks/z4Sk03Gs6FiCQ7+MaTBgRccfzqAFY3uCtcmlquv7XOxG5nLGEccmlvbVaHI/k8ypwkPrgvjsMROjEKePPKdkHAsB94DM3Xel34htcYLP5bgXgG4oecVrKcjfif1TzqD6pg0C34s5kiENnOPGhwFusEhWmflGzKMPuO+PJDRPaL+cnZyffU8CNkmxcTIqLBuEMbZeo0gx5WPlbLTakOYf20iDI4gSzqcwcHc62xwDNPG+mv3Krgkdqlrq+zljLVbq8d3z6iFw4HDMQBldjVNNrgP0KSc72grPGTRSjpc2MMFcK9WZIlxOGMbQO9eA6sth7/4JRNLYydavYXrP7dwPTwcv5BucESmYX55tbedRM/XvTymeUShVlu85F3QazxebZJnZDutupe143XkGPwUGZMylBg+kjGnotPdoeDNwxkcTIfKEKXXRTKb3kdeDXBJ7EyU0L2FeK8u8muAQYSGpZxXI9FGnznyA30N/h05wKX6wtAYnnI+1TMny38IVYxYEvDSHOQ7LIfRzeBiZ9oaxH04hberGxzR30anw9P2fObloKpXt1KlZNVccn02QXkS0RAqs7S5lByDJpEJGFIaEXbF3wCDw1l5PeEMjpPRkEtiFYM784OaN4gt7+jqDMmIDSdnksEY30lhch0+Ez1NOLJIp7KWS6GVxmEQoaGp59FNgDivSbLWvZeez/lRyP+JVpiM7b70bnQy8jZiLb8X76KXcpbSBWChvR6osPHInxFKZ7rBEf2dxFgcT9S5iE6wqFvb4Nm0nFxzxgHjSd6y81AaMjU/n8zNO5DpxNZkAI6UMaUemRq1AhZHbD8Eqji9Zfgb09QXiTU4WqHhs7gujf6WCD2CZ/Mv5PpoTOg/WmxA+ITFaqiSzFappVUY15BWn5L+915M5go3CZNtcYXKHl+equuoqZPzXXZzSnu6BVdN4gFh2GyGz47Wu8Hlp8w30y/x9Jh7Fgr9bvoIiJxcCssstJcltq4R4RT+LekGR/RPFE5cfiSjF51qzYp+sChG8B3aTi7ganhWL4hilHJdUaJvrH8KWU7tQuZWXcmQeDxcYuSP8eS6+Lc0LeVtlN830+B2DEXgFs7D0RYdnsHVUx7tBY9SsnYhFb2ifXphQ92TKe2ZyjTCSmkl9LiMwXEJMBQY8EgXZTTAWBy3IT8hRWXXrFy721RykN7IXU6/y0D018nehB5H+aHDaJFreaLH4TLYMYe/oLOsDWlU2gUAGQOiaehcd9FjaqWhnjQa/UmcYEqlu3FfdE5gp7x6EgDOjWvmg+T+frLkRRhQ2mo57UKUtl5FxqymR/vjLjcD9doGugB4MeLM278Xm2gFg6MSbnv4KhUmlngal2Lwi7rBIf6+3OPJo4H73xffQW8pWQMd7I0F8K8mFs0kXkneQ/kO7wFR9J28FVEbqU3MR3lSTLHnSWFD+928lfRp0Vq6Egm9bHDEEmQsqgMQ0bm0LFbH4RChqrBNMgH+dTO8bwM0UBrrnDuR3N++DJCv0Mix7KUwn9WHrG0uI3NThG9tDmFfBoORyARjng2MmpFGwKGURjA4glzy4Twc7Nng0hbFgtola7+Fh0NTYCUhb2pD3abwcKyL5jcRdd9/8LU65MCsqMfRBwivgcZ4sXKOwjn2E+NeTQe9hfRG3s8C0Fc0Ykcy7VVJZwkYJbEWxp7ZWHKAhgM/pA6MHQ53XQFG2pokOtJo9KfJWBxcJq0FLiT3kmlU/PWLFHAXkfn0nmRtexlZWncng10zuRXRK1z8CPVhcByo3DycwXHZUYNDsV+4e8Ucck4ZIn75KrU0NW5DKeM5B0Y9+aN4N92pY3AoegD84BoLMKvuCacoOo/Sg/OL+hvnJpoE7I1oQ3CnqkiOxYnSE5Eo/aPrP+oGGPMH0rtTmqn0i7CmCHOpMLS5XHDzNUUvUvbBfDoMrz8eVPWxBKGTssZa2rYFzuNfsQYHU/Axj4pidTbupTPIOV1T6Ggh7wstGBw/Of/TaekV/tVaQQX2MLhBeie2VHgmZYfP87uEEur384F0GIXwl8i79Qarloy3Cd6NWw/MRv2QgfrBs8HhlJqU0MtHM7tgjWBwOANBgIxRnFzt69rZfjI9ldkX4Ta9qlFDp98eBscqsQbHzWjI0OaNlNqAbnCI1+wn+X/Sy3nqelnErzY+W/KL7UF8Rcc7qNSq4p1CCXW2L6gEXtLBdHGcTM9msqNTHRl5cB6ICndRA1MK3ZOOpECUxNY0mSXQ0/9KxcAZ0SVyDZxvPwmlsRejXFpn4Yhci7L37AGD4wexBsf/jhocdWVfxtEBdYNDvGZfzFlCnyLBTBdlNTAU4F9XJ59NSXH64HLjxTW/8C96OXdpVIpi5NV5DW5WpSqFF74KuBujDs0XQkJnWhvQy3X7qbaWqBRZTeePUe47FQaHG5R6ukSugXa2E2gCsDgyVEhsjnzVNb7n5TA4vhBrcDCHygRc6UqpRTc4xGv2gUNf0NLibeI76C0j0kB3wGZzaeyJGqa7rmpjTNL26OFvaKPnYET7L+t0N6p1Bie3iWqMaDrfeuAT2oCQCoe5+iS0pAeRW1MToMwr6+QDhL0YK8UD00qXyDVwNkDpxgOLo34NZnuOXDuq9bwGBkdQpUO4pNF7jxocitXCVWdwMFyrBZm+ZFEGstZ/YAuRP/QP3Z+3nwKu0hJirotOuJoLdtSTm/fPok1RvkTUW338zMwkbpw4ehYeYPEmnCzKL+mhB2dHtfTmAFKaknUVJRitUY0TaedfXNvoXuBuMOJMQ4RTHqvTm86wNYx0OM32YzK69/NXCaXLPh1fJ6pzOgNesEeQf3WSBj8UmJK+5Ff8JkFPESRmG9m63UKmEwCopx3itajOolznW2BwBCFmhjM4HkLHx3Ap9tSpzuCw9x9H9t53CtCtSoi/8AhugtAGR6AYZcTe4tJpYfCYMhsrsQTRY16+Zxod8gehxIrurzcUp4EkVKpMRCy4g0Pd8xa32oqtCvzFAPr6mRYU/R1J92N9JmT0oR6o1FErQbMsd4MXxCiS07KuJhtQF2uaMD/SuzA23i/4XTc3ojzc06z16CHkXzW3KpYBIHmF/H5xfjKWfDvXkH8X/yZDgDYCc8PUpI2AyeEY9CSAvoKB9bjE1rPxJ8CWp5C5WXsBDCxO5E4YHG9WXms4g2M8GvKlGLZ48aI3yDXrgbC6s4Nu197zjlKktVos/CXUedfrUZc41mIVit46c6pwtns8Jiju9+bTNfs/jCoB8VzbiYKHRy3XNOdujMv+lnJRacPljgxjfn/6hTWy3DEfBiKHU+bouVmif5/hGp5iyRQwdLTiCfPBe+58707yblkBL7qIhGD+qAU/SvLoeUFGh78gm5zv30XeHX+S0ZEq0H044HFnZFKNywMwOJgepYIEGRRwzXJtEedvPKzkhlzzJ1Hx50/pBkc1SmamzK67gwxFJY+mVo99f9qFdEnSaWSNsxI7DkUwBHg08mzmpdQRMOZqeTceOvw1LQXuBieLOgwWmlZvkCpkcdHoUGzfvci34QqVRc7NYrvo7cJogNFwR6d1pfaOk1TXUcDjpqKpt5Dnzy9hbEhIBoa3w97vEXJcel+FPfgLDlPRlJvJu+HHY//OxKbGBi0o6fYPyJjKxO6alMdgcLAdUa3BwbVFE3Hdr+Q2XPMep+IvmK4ltOgejlK9FIG8queeKUoehT52OQ1cnHCqQBIWbxnv/fa+Rwd8BRGfZSdgGXD5aUMzvqJUkI3uAzQp5zv67yizLYe3vm40jCxxZviJVd3f7v30Vt4vtFoGrhuxc9bUdo1wz96F32xXAMSpLa4FT5H7uzcpUJQjeSkGGA9J9ywg84nH8TZDGRxlA3PuR8KtU8jc+CzJc8Wgw9MwODg1Qzc4YqBs2abI8xXTRXunyjaePlDVGmCI8+eAP3GiynTXUs7Ji3yALrvfkNKlQlvGIOGku4sTmSQ69sIJrxxK+cG15VjosKfjFHo88+LYLyZGM/7q2k6vI+dmqzc7RjPW3Gnqm5LpztRO1DOxhaqb9OfspaK3h5J3U4Rl6VYH2S4chnyOScfCiFUZHLxZ86kXUMLwaWRKa6Dq3kNM/hIMjnvEGByMH8weDq5UUUx0D4c41TKA06VgitUlNhpIgCt/Kqo0mlkzYzOhDLMwJ8cLuT9FPBJ7N7gcuLlKe97hyRGg2NeX7Du2h0/q36DJqoOIlVyp48Kif+i13GWU7Y8OoE2u9cTzOJmmROH+ZdA+NcX96yxyzRlPgZw9ES/D2PBUSn5wIRmT6ghjVGdwkD2J7H3uJnvf0WRQqKIzws28AoNjlFiDg1FGx0Q4kahu1RkcjqueIFuP28hgVaYsVtQiNdDogLeA+u0Lqi7SwMpq5hI4cZTLQltZs+ImWbEPQm75CL1FIox1MQqhFCbAUkPYu/FO/gr6MH81lRwFwGLSuEWNhiOcUvOqU8p0/Hnh3/QqDA6dRyX6uy7d6KChKeeDMVade7hsBxxOYfI28rgi3pQhvREl3vwmICF6iDM40MrUohMlDJxI5ubnRTyvAh3fhMFxpxiDg+tQ2eAYrcAijg1ZncGRMOR1sna+EXS9oO6txcLJZVfu06npY3kLjE3vQX0RXlAreVLKXg/5Cunyve9K6VKh7dnAuGCekpYwsNSQPZ48ej1vOS1BsmiZ9HGAjCuzDwI9ihXJqbHVY3Ny5dncgvWCwVFmZKm6oDifPMVgo1tTz6NBQAlWSwKeYnLOepBKfgzjjeZKFHgvjPVBDul2knf7HxTI3Y/lViqXRfmr/ZJ7ydG3NBrhO7KHnBym+acKagtHMtkvvZ/svUaELK1VSSdTYXAwYnkFCVWlknTU4Ahyh8i5cOenj5L7m5fCDplwy2Sydb5ezinjcix+IA/crxscsTw8Rhx9FMiFdmNwXXws1yFmLobGfg8AUpEIe3MYUfSOtI6qvdznF64HvPdvlINS2DKZnjWYWtrUMYAi0aPUPozBwQR7k5E0GgKdQepwtb59MgyOm1Pb0zUqouP6juwmF3A3PKvmBp8HsKRsXW8my5l94IU4HwmluVSy5isq+WUm+WB4kK8ceR8wZ6wdBlPirZOFcfx5B8m9/APy/D6PfLv+Cltma+18AzkGTiBjimZ+N9NgcAwVY3AkoxEzxY5U8k4umj6CSpZO1w2OapS825NLV+2foeRR6GNX0kCWKYk+rn89yKC0D7LTD96NA/ByRCIMmDQCyXZt7CdE0j3qPjnIT5oMg+nzcmBlbAT90Oh2sqBMsKYK7/ttgH7NK1pfU7cY031xRRMbHNcmt43pvOUn8+37h5yzHyHv2m8qrsFkISuMDQ55GJBvUV48//5CznfvIAH1upyYYZhwyWsZBlWgpFjwiLBxUrzodQrAuKksnDzquOYZVLioG1Yqty5JBsckdGQ+FcWk8J3h5PnlY93gqEbDu2BwDNINDsXuw1AD25DX8EWjoZSscRK3HJ+LrkK4LdI8gIvAUzIW1SlqlZ6ucO2gZ3N+pL2+UhoBlvNtjenFupfHTf5MJDfmds8ReilnKa1074yku96nkgY40XtIyrl0Q0o71XQT1uCAkZH88BIyNzo1aG0B4HQwqFfJr58A2fp4DpZQeTJ0KpkyKn4IcHvP6gVUNHlIEEo2h2oSbniJLK26qaaDShOLgoOSSAAAIABJREFUNjjYDGMPx91Krlw3OMRpVzc4xOlJzlYcZ3w7axC1ttWXc1jZx4qG/KsevDh3gaSNYczVEA4rLACz7YuorikfVngh83Lq6GiixpJiNuea4j30+JHFFQytmE1eAydig+Om5HZ0Y+q5qu3Ol72rNKSC0Ed5MdY7hVKeWBWWK8X922xyfTSmAm6HCVDnCTe8HBJfI+DzUuGL/cgLjpbyYkBVi5D32PYy1XQQjcHBSaOK5nDoBoe4+0I3OMTpSe5W1yS1oZHpXeQeVtbx/nfgU1pXrpRUyuBM+/5S3StUI2ljoC8u5f27hBPnjstMhLKaWDKkbCXu2rJn51HgjhQEIqssirsNK7xgDqmwh+O6lHMUnin88AEkggpJoz9VTOA2nngmpU74JWxH777NVPhsXwqAMLRMjAzoNfhpwJd3C9nP9eVzVDy3EognAPISbn2LbB2vVU0HkRocjMOheFmsbnCIuy/0HA5xepK7VQOACc1teLPcw8o2HoN93Qwa9y2ew5LHtCBk1C/pdMBBX6Ba6GKZayuNBZS5txw1OzPVvpR5BWWaK8a6JW9Q4x2WA4b+ocNfVdi7xpes6eVpIYeDy7tdcyeS+9tXkARactx4qMbg4DBJ3gNnUCD7eHjNWLcJYM4fJVuHq0Pq3b1yLjkn3xj0N40VWogui1Xf4EAJEdciW88fpOkbPRaL08tiY6Hl4DnsZKYfT7xDnclFzPqTc4vgITjkk84izOGUj1RMis1F7gkniy4oQtZ9ObkbIR7GA7HVYPwN5kZaAAwODiXpIo8GuCz2FiSNXq1ilQrvxP3Te8RwD4H8g8c2xiyvqS9vAygXM4aElvznLiEfGGHLxJBSl2wXjyZHn9B1G+5V88n5VnAFZ7waHDHhUilEbbEHyGwhxZYkJMBYz+0f4s+IsCPzt7bgc+wDC+iAfdPl+WXqo0jSwMf1rqOTraWIf1qT+w99ST8Xb4uIRZjZNWfUV8f1yl+C/8IrM+zA7CAMipfh3WhvP0k1r0sszjgbBuLLSBj9zvVvLKarFXOkGuwCDsdVyepyinh3rUcS6EjybS1Xpm5NoMQRM8l6FMgr1IEEefsZ4rzbUIEVFqWlQV3cK+aQc8qQoH/XmMHxItYeBB4aCoeDawEZ2jw8d7wMt3HBy1eSd93C0COZbWQ9byCZGgcDuRjY2KhzIhBIq6CtD4sXVA2QUIjDNdVtSsZ09XDqD3kB7LQvcmAnGY6q1g5xZeKZdG9GN83t3xfw04hDc2mNe6/ktTGK58SMi6hLQlPJfeXowF/4i53/0hNImiwvmcZEeirzEmqNUt1QD1k55tbCGDsB437v4c9pFwD9dJFHAxlAGh2Wej7ChOqWhLIx7Zz1EOAegAztPup5BK6Gpf0ASrzpNZS5MqZmsLi+eJaK5/Er97hYzkWfIW+QAaBelcU5/0lyf/5ksMEBIjdbp+vkUWr0ozyD3/GDlYcJZXAwnjBnpIyNfs7wI+Q/3Yd8m39WYApsKYThIEwk/HsYo4P/ZghGNXUgecfefZgC6xQ35BHU7F+ic6mIU5bMreoj9DCv4S0yjxr9cLvw0noESYebPYckD5aGh/NXDYeSMdxvRPKI0jocxhf+qEPzj7HClvXun3i6gKVQFzqvqcIIo1vBhvu/A3MiLmWuqbqJZl91YazeltqR+iapQz5Yfu2ef38l18wHyLfjT5SultZfGRLSyHHtc2Rt1w8fypyxUFE8f32PypMrKvyjuWVnclz/Esppg/dU8PxlFejqhY74SE+4BUmj2klDeAIGx6OV9xrK4OB/ewzXuGhugur6KmdwVDeztL/br32eHD1vk9ZJxtb5YIvto7PFyqhR8UMxz8hCcHpoDXF0Zv6fND1/JeVHUOVwKQiuHgb2hlrCtOzDD34aFAoal9GbeqFE11xD6ehZ3+yZ+r14N91zeEFEoTC1zkzr83KC952gp1erxLu8ftjL4V4+AyWyDxM5c4/9yZDZGCRrI8l6dl8ywkNfoY8zj/LGno3cj+MfEIbU+uQYMI6sqDoxmI5zCnkQFSh8A14MQKmXFwPYYhNuepWsZ2mGYXksDI6nqjU4uAGUxpYJGx2KEZnoBoe4n7HLX0Ld95TC3OoSew28WrcfnYu8Ai3JU0e+py+AzhkJLLbaLKzPZv9A85wVk0U5SfRxhHk6O06u0eGUIvyWZ+T/TjMKftfS7RT3aznRnEaccNwJ94/a4ju8g7z/rSLX7LFgja0Y8jQk1yXLGb3JWK8ZvB4pCJek4A1biqhb/PVL5N9d8XdhOqUj2brcSOam7SgAo8SL3BD3shnk37MhaJumJm0p4brnydysvdoqKJt/NAyOl8UaHJy/wWGV8Km1UW5LNzjEKdDr91OXPa+La6y3kl0DjMY5vk4f2ceNdEDOgXgSBsdC5z+Sh0hCNj+zsKqZI9F792TgTxwvG+RNMCbIvendqDmSWdVcm2SFSuzACaNjDn1O/0QQCpM4Va1q3hTl1GPSulJblSD6y5Tt/W8lFX8/mXzb/iA/w49X8kIcOxQ2MpDPIeQhHiUnDRSDnsB1HHG3tC3oC+G5MMFACSAnxLd3E1GJM+TZWtpeTo5Bk8iUpb7RdXSBt+G3PEWswcFMsWxwBGesyHQr6waHOEWyi64X6Mcjha8WN4veKpwG1KzoCLWmzSWH6OXcpfSne4/kQ2M0xttA1KaWrC7eRXcdmhfkmbkeHBg3AbgpSeNQ8tHq7YC3gK7f/xEVVjK4oh23tvdvaalLD2R0p1ZIOFZTBNTQOeNCcp0ovS4bmGIdAx4Nm5iq9Pwhxr8RBscHYg0OBiDgtFnFagJ1g0P8LXDNvhm03Xs8Hii+p94yWg0wZsVUwJxnaQCMio3PWWAZfR8u+Tx/xRiumH3Oqz+E6lvgxlVJbtw/EyWxwYmuTCDHrLWmEEnbKi1VkWlXunbSqMPzIwqFKbKgGjLo6db6NDa9h+ol7O7fPoHBMT7mBoeR80M43+O8QVryEPaHwTFfrMFxKxoy2qhi9aD5j3Ui3861mr/lE0d+ikQfdRNxRhz8jFZH8EWreeXGwQITAZs8NOU8GpzSRvXV+pF0+EruMvq0cK3klxYDmX3R6FbVvAicb9Jl1+vkK4csygrlqpm7UjvTxYmnaulhqchZP5n9HX3hDI6/KzJZLRr0LGtDeiSjF51gSVV112oZHJZ2/SkBmB2Vk1FVVQZRHxgci8QaHIwKxARuigWE8u47jfzl4FxVVk7Y6ZNGz0eij3pZ/bywJ7IX01fOjVpVUY1elxFx1La2RvRa1gDV98mEZwwaNTcCWvNbUtoLYQurSlUgcwrWARl1SZAOL3A0FUoaT67h/Cm88Sv2vEsH/YjV6yKrBtraTqDHUOVUV2UvpBoGB8Ogc+6G9ZyKZbWyKjiywTrA4PhNrMHRDw2Zov60yOaqvlfh28PIzxCw+Grz70MCXLF0iGZ0rn6iKlqE7Y018bp4+KS7PiFL6wujmifazu/krqBpBSuiHUbvH6EGTrVk0dv1BqFkU7GiLVErY9RZNjiWFm8V1b58o9n1b6QTzKmqeBEYf2LAnum0318QtO4bks+hoQBtUssQkqzICDu4/B7qjVys8twxEQ6ld6ukgfa2k2hinYso1WRXVTdu0My7PotdSMWQmE7WbreQo/94LSJvnwaDI+grOSQKFmLFvXFyDGWmHv3e0VsngCoN4eUfShhYJdzfuD2+CMPaJCDNCWdw+MHcF8gHKRb6mxq1JmNSuqo38jdFG2liJWRGVRdUyybPQh7HQ+nd6XwVadM5f+OX4u1CwuhuiSiVjC46s/4NVN+sWA54lXdEnt9FA/fOQLJkRXZU9h7dCs8LM30aVTbmlL6lZ+evoZfylio9Ta0cv6O9MU2q01d1vJziJdOoeP4TFfA0FDkQ4HIYG7Qka4drge0xAsZGaWmthoRfrY1gcOyrvKZwBkdnNHwaVycNbaLWLuU30FmPBliQLupogAHABHbV9K7qLIBtZxgcnxWuE3I4pH4lX2BvSmMzeuALMBjlMBYb+jB/NU0FWZunUv5GXVMi3YFwSp+Emp+/cQOqU7YAZVQXeTXAL7CujmaCwaEWem7Zjop/PGpwuPLIkJx1FGsDRn5lY5o/oj0uIMF5g5TBv3PyuingrVg6LlB6MMw5ymmNKfXIMXACGesCt+ZoWa28Wo16NF58FgyOIPz+cAYHezaewdUj6qn1AaLWwF/ufTQM6Iy6qKOBsofaY8DjUIvJlFEquULl9TzpdAATM/rQhQKKpzohof+BqG1dyf6gwzvXdiLdn34hkv3S1DnYGM3K7Lj9971HxcBQ0UVeDdiQDH1JYiu6L0PdsDfvyrNhCZWs/pwMZguZAMBlymoGkC9wFoFPpYL4PAKjbKAERkdlYc97YTb5K2FyGEBoasJYxvRGAoy5Rg2Nst0cwP9oAYOjMrBIaGIRWFmt0eFZXH3lvT300SLRwLaSbLr2wEeRdNX7yKSBlsjjGAMPxxk2xQq3qlxpMXIAPoCn4N2ClZJ39EbdAdQGia9qgGrtR97J6EMLUNadE7Tu3gktBJh1aw2mo+dNzy/4i57J/UHyuekdqtdAqtFO16CkmhOi1ZaA4LGAhwIGhhq/NbX3X25+RiU8FzoIStoK5+Fohg7P4QrFD6+hfdWOpeiMseqfM5fHDko6i4andVBlMfsBGvVW7s+0yLVZ0vwNTSn0RObFqoEivZe3kmbCM1NQKX/DhG+dyxJb033wcKjtCpek0Aga/+/Ap/DwBIWzIxhJ71JZA/XBo8JVTn0SW+rK0Y4GfsVSesHgCKoECWdwNESH53Fdo5091N6VFIDA7cp97wc9tGuvRmK/c/6h9E1oRQ8hF0INgComPWMOlf+80vIABiaeSUNSz6U6yJdQQxjK+7fiHUFkZczwyV+lA0ApXpO/BrO9RXTDgY8pB4mzusivgcbmdHoACd1t7Ag16KIVDXyJhVyN33UQDns4g4ODqi/g0h43t1ZUGsN1OEH6NOrgAlrv0b+SYqj2oKmY82MMOD9aWOvGdBmcSLbctQ2U9N9QCaCzpMgE4BP0QOhCDSPpsLeQHjj8FW3wcEi3opwFXbLx1riG4298mIeE2fzghFkpZ6i3Da8Bph54DDlKTa2KgWLr6peugXfR5U4YHEFwyOEMDis6vMidpM+l95BbA24km72es5zmFK2Te2h9PAka4LDK/1I70FXJZ0noFX1TPwyOJa4t9DAMDqnydJ1LiMG11PAizC/8S6hOCfV139HeBJUFF6teyihVn1Lbjz44n1a4d0aJGCR11trT/jTwp/A9rjboV+3RuKidcv7nODxzKtbB4x9DGhw8JL6quCx2DK5KKbaiJtQbyagBL/BAvi3aRJNyvpdxVH0oqRrgH8utgDm/JfW88D8cqYOKaM8VKj84/6VxRxaKaH28CeOHjIeHQy0WzWeO/ECfF/0dFE7hFXKp7pOZfVXxvEhSYhSNt5QcprHZX9MunQcpCi1W3ZVhzV+p249slStBFJtRH1iEBu5Dm1dhcFSs7a3G4GCK+rG41GN7ErGz2tCEXzgrEAcfc/iL2rBdTe+Rv8xvR5Jac2tmzNbJKJWfw1vwct4ySXP2dJxCd6R1ogbm2P+E3X4vPQUDeaGTE9YrSoLBIlQWsPGmhudFkhKjaPwcDK6vnZv0ctgodFhVVwaO62I/mZ6qewkTuSs0iz5sBBq4CX0+xm87qA68Kg/HcHRixlh1OX8j2G1N68Iu9Q3AMdCxONQ/WSZBG5nehfoj2TFWchAVKm/nr6Avi6QRf92e0pGuTWmrCv7GUud/NBnhlG3eI0FqasCVM4CiPs1WP1YqjPk8bCTehw+EP9y79XCKQtpnTJzBSW3oNpUqxxTaVk0Ythc28QMMjiCI8KoMjqvQicG/FCNwqwmajcUeOGmQ3bLXAq2wMttmLObX5ziuAf7BcBkef6FbYkCExmf/HxAqJwHaflMIaveqzubutC4C7bsaMjn3F/q44I8gdFFeS1NLHXonaxA5jBY1lhaTOb8r2kyv5S2ngz6drE0phScbbAJwXM/EFkpNoY8rXQNsZJyN6y8YHEHsIVUZHN3R6VVcDAKmi4oaYPKrw74iuuvgPNoRAkBJxaXVyqnbASHznvQLwHCqfGY8Gxzr3HvpXnwtFwaCQqJh9Q+sQ2KD48rkM2N+RiXIOXo1ZxlYbdeF/LpvYalL0wQyPM1xQMiiK97/yzk/0RfwSEmFoZdlAbVkkAxjAr2YeTm1tGXVkh3HxTYZXfR0GBu7Qq22KoOjLTpMwdUuLrZZwxdZ4C+mF/EQ+zZETLyGb11z2+OwyiQkPHaMAZkbGxy/u3fRyEPzJenhRFMajUjrTBckAFo5xrLdc0RgteXqjMpiIiN1Qh7MU5mX1FjAL8ZMeRWcNzrYl7I3HnPxsKcsSyVSQmV3F7ej/4uVdw1F3MY7qsrg4CfVdFxd4nbrNWjhXBr7WcE6wU2ri/oaGJnaha5Iak0JRq4gV07Y4FhRvFMyeV83EFrdhhJeNXAuFhX9I7DahiqHTYIbfAQSWS8HGV5NTPPj85qev4o+LFhNzoBHuRtDH5nYqP6g/rV6hYq27gWmRB4Ig+NQqGVVZXBkoMNMXExVr4vKGvAeLY0cL7E0UuVl19jpOSzwaEYvxatVOGH4F4B+3ZfN4H3i5brktjQUVSB2FfIkPi1YA4NjWchyWP4qnZw1kBqaU8VvJo5a7oB3hxl9f0VVmS7KaYArVNiofgJYLjW50kk5DSo28icY+XacSTB5Ev5QlcHB+BuzcV2BSx2aScV0En8D85fTyqNfukGZOPG3nbhfsRk/Ca7/Z0hlJUvyPMgHWAiPwaSc7yTp7NaU9qqUnTIM/wf4uucrlNQD98Un9a/HV2nNTBhdCLwc9u7kIgSqi3IasCJHiT1lVyVzfqIuGtLAa1jLw6GI23iNVXo18ZKbjDY34nJoaEO1cilscGxGlcK4wwtppy+k8Vgr9aLmpm9IPoeGgA9EybAKl1d+UPA7vQc3vRRhjIuhACiLtax370P+wnL6KwxZGbvBZ/6fvesAk6JaurWTZzNLliiKgGJCUFQEc0BBARFFUTBhALMi5hyeAXMCFRUVEyqKYMYAKgqKCCqSc142Tp5559zZXZZlw8xO2O6h6//62/dLh3ur73RXV506p+V5KUn4tRHty68UzgFYdKHRCpvghecEl8u4pqfLgXbKfhmmIQ+Qu+sJBBzVigfVFXDcgYOvxsbyimEN7AEqhpIqejrIhAxreA8QJf9q8yEJBa0VImPwaP638qWLWKzIzIrsyyU5PWVYdvLx3l+iHZSEX64a8AsnODrK3U1OTsk0+A+ly+QR3KvNwV1EMiO7ccZeEXuA5HFvIVPW3ACMRuyzJO04Atd5EwFHtQCmugKO4TiY5F9tkjRY4zK1eKAEIm4fFS+QZwpmGX7SiAfebH4u2mPzEvYC3RoolRuguPqPb1PEMyZO4oqcI+XkjM4RHxOvHT8r+Vvu2/YVvvCrL/yR8Iticqlm7CJ7vfA3gEXnpdrUNDmfZqZM+XCPESnb6aRJp0c2KMrS11j/rSvgIGCUXBydIruWsVciPcB6PjsA7ouynp/IMe3u5z7WubcCjyYCnMky2iYorl64abJsi0LevBMArdfm9pEDHclNN5cEPTKpcJ5MLKq5/PNJy4ukiSUjpZYN79NfYAIes+VTQ4Y+SXd2QMb+clPeMUm6mnGZCD3AzpT+CDh+rmn/ugIO8je/js1A5kTo8UTuVt4iecfWGVIU2kWIL5GXNs5dgwdYvuCXVmNkFeJtvN/r/IUyZMPrYJiNHCrc09FOxoCBsUWSNVSWo0Pj/q1fysJq5OjLfTOz1RUp18ZYhEDrXXTmTAD9vGHJ8cDDVEFO3ys5FzOuEqkHfseOFyDgWFDfgKMpDpyKrWekVzT2S6wHloHmmgRgc6HRYJg2PMAMR9+MLnEfDAOONf4COQsBRzRG0bZb8o5POnX4fDCiXgM5djf4NaszdhZ80/rylAKM8h797d0I3ZRPkYUqjeY2GfvG4IF3WgyTttZGMZzBODQBHqC66LUIOJbWN+Ag9zAJAFhaMVpjE3CHoj1lQcAlLwMJ/17x/GgPNfZPkAdamLLkw1bESsXX+DJbBQ2dsze8EdWJ+6Z3kdsQcCSTn6CcEfWazR9Xy7/BCexvayEvNhuc1HFF5bh67OwFId9z0I15p/iPehxtHFIfD+SYHDK15YViMyTp6+O+RB7zHE5+X00so7xwnWR/Za2xw7GvPZEjNc4dmQeo0/Bm4Vx5qbDGMllkJzL2ipsHSEL0ZotzpT3Ao/E0vsSpnXPOhklRnZYBx+2NKdiYPHOjfZeA0Ue2z6zxolSvPT8n+Z0zifTCYu9mGbVpilHiTKSTq5z7ROc+qtPJMM154FaM6FkEHAU1jSySgONaHHw3tizNTW83HBBfQp9DT+UZcB1sNVK4mlkBJ+AheE+cH4K818RFnLvxzajm2RABBzko2BI6y72ixrG+3vwc6WhjlTZ1bOzmaTLTXWMGOXUmqqGZ3JV3opzUAB1YGnKBFodCkBk5uyYj4Ki+pop/jCTg6I/9XsGWeGlMLbpRg2Na7N0kzyON+3M14lgaHO5uMaRGJqdMaTk8rt0qpDVfjHbYERvJFhy5ncqSSpIzHMuBLeKXfm3dNF/uMVIyzamTKP3JtQKdKdPEB0ivYcnzwKTmQ2UvW5PkXdC4UiQe2I6dzkGwMaO2nSMJOKhvzZO0jOSqxj6J9wBxHC8V/Az57xrBwIkfhHGFnTxAOXjSiV+Q0yNunmHAMd+zVq7YPCXic5rxDdEvYz8Zk3dsxMfEY8f/UFq4EIFRbXLs37e6Uqym1JGkH7p+kiz3b4uH+4xzROiBtmCqHd/iLMkGjsMwTXngb4zmIgQcP8UacOTiBEQottXU9HbjwQQg5Eaq61cBHg1G0S65G7ssKVPfx9JUXmt5Ttyuxfs8C8JtY7ZOi/icdrHIwMz95apGyRN5ZmA0z71GRm/5sMZxZqc5ZHqri0HUlBrY89cLfpMXCmcbv76IV2Z8dqScACn7bWmU+jJMQx74BmO5CgHHwpgCDh6MWjIRiskXZtCQN7U0FNb2Z7mXK82K1ehiMEwbHmBZ5YHGfeUgCLrFw/wACH9W/Lc8uJ2/5cgsG/LvZ2cdLCNyDo3sgDjsRUK6VwvmyKu1EH4dAW6QR5v0T4kOFQrUXYRszupAjdi4OHjVOEV1Hni0cT/p6WyXUq3VKXKn2bt/CwKOtfEIOF7GSS5MEcekxDQI0ns4/xtDBltDd5PdKkc69pT/NT0tLqPii/y9wvnydOGPEZ+P+i7n4ytwSPbBER8T646loNy/ctMHoF8n0WD1dnVOLzk7u1usl9LE8TeCap7y89GQsWli4DofBMuFk6Gf0sqSmxKBq85vR9XhP4j/8AACjuJ4BBxX4iTPpJiDdD0dD/r/H972jcyAkFvkHJS6nrIuBr+vtbk80KRvXESlyPHwasGvtVKFV3UK5d+JJemXuV/S/FUMps3T1r4snhoIvziQl5udJfvaWyRtTIm60I8QaPufIdCWKPfWel4S2t0IOnMDv9Eg7q/toqS9vg7BBnk4arU6QaM8Gil8ktZHntet66rGv8fsAYpjvVs0X96AYJTRHhuzO+N2AqpYDoTOw5WNesV8TgaVJJV6NwpSqVbmbLk053A5MSN58keFEC7ru3Z8rV/8H7cckVBV3ZidHcEJtkFI7wEI081G668R5EfgsDjvckPu0Qik9zXwG3H2axxOtwLnuBEBx/t1nSvSgKM5TrQOW2ogvuryik7+fZl3qzyEssoC73qdjHj3GOZh9rZyV+OTJNfsjGnCnqBfHgOR1icliyI+T1ukm6/IOUL6pO8d8TGx7ki6/XM31M4VMm2PiyQvAXozsY490uNJbEatlI+K/5KSkDfSw4z94uSB9DSbPITM4SH2NoZCbJx8GsfTUL78ZgQcddZ+Iwo4ODBkOQgGSa78ZBw9koqnolz9PVu/kB/cy4wvLg3d4GbmTLkcL/1Y5eH5krsfX9Rfuf6LeHbtLXkyKvdIOdK5Z8THxLrje8i0Pb79uxpPY0fL8Md7XCg5MQZgsY4zluPZhfPE9u/lP9+WWE5jHFtPD/S0t5NrG/U29FPq6b8EH/Yezn8rAo46H1TRBByTcdIhCR64cfooPMBulbeLfpeJaJE11GOjcFyCd+WP6gyUVfjiTzfZ6n01FwKOO7d+rgLKSG1PBByjc3vJ4c72kR4S835XQ7BtTi0kdBzT+OZnSUYMvoh5kDGcYI1vuzxfMFtmupYabegx+DGWQ6/MOVIGoN1br2solrlr/FhWF5/AdicCjqK6xhpNwEGK88frOqHx78n1wBLvFrkZbIdrjRa95Dq+jqt1tDZRWY5YXvwMOG7bOl1hBiK1DtBzGYWOkFiuG+m1yvc7FfiN2hhGT0zfR8Y2Oh4srPrjTiAg9pPiRRBM/MUopUS7MOK0fxZavSlGyKydOUV4XOLkGi2chhLJd2J7DAFHndCmaAIOMgl9r4UZGmPY4QE36vyklF7k22CUVTS0MMyAO43I7iHDsdX3IcmAYyyCyV+ioLBviJJK79XPgN47WKP3r0LGZXDmgWJJ0xfLKDOIv4Pple3nVO01rGE8cDg4XK7OPUraWhrpoh3W99dX4p0HkXWfS9Kymoi1W3+x7p2yNFarsSpuQrDBCkidFk3AkY2zsYBprfOsOtohFAAZ86alElj1p4R8HjHltRJz665iytaHyBQfipOL/jC+wDS45va3tZRrc3tLFzsx19EbA46btnwiv3nWRHxwOzyUmVnpk75XxMfEsiO5QvqseQ7Bbs0fN4826SeHO9rrDuy33l8od6Ok9SdA2XV+usXiROPYWj1wXlY3FbhnmLStwxPyusT91XPi/ekdvFNQBg1CY8dqxzsFQNc/LAUPAAAgAElEQVRGe4ipcRux9Rgkln0OlzTrztTsgTWL8N7ZV48rYS4GfTUCDgJH67SIAw6eKZUYR71/fCbuqQ9LyFUgITe4SnxuTlDEjLSvI0MsbfaX9KGPqkWidVuLGvNlmz+QLYESrQ91txqfFVmOW5EKrq+yJQOOMVs+lV89/IiIzFpZcmQk2mJPQBkjGbYEGirDNr5d66VebHqm7G9vqYuv0/KJFIJN9EmARGdAmdmQD0jGSqr+GiSyY4bshPROmg9Y3d+8hHfKQxIq3FTNZPCqxbslzZkjaRm5YmraXmyHDhZb99Px361SMGZ//PccsXY9QdKHPNBwDo/+yp/hkJEIOCL6Koo24HgUJ78++jFp5wgGGq6PH5Dg+sUiiEgRZVQ/OIhMpTVuK1nXfSzm5h20M4FqRkLNjdGbPpTfvbWyymp6Dqk6uKOde6l0cAsLE4TRWX0CjmQTf72L7No4vJhrswkk/bI111XAMbV4oTwCgq/axOiiu5vG3vXxAMsp1yBL2Ebj7KK+xT+J64M7JfDf7MimSSyKxSZpjkyQTZglVLAR2RCn2HqdJxnDxkV2jobfizLJE7FdioCj5ppqpXFGG3CciWPZAqMrY9khVJIvro/uF+8PoHxHbW0no4Ilbj5vvODlLSitqHQYzLRHF8m+e7akIQrVsv3sWinXbvlYy0PcLcdmQZZjXNPTwR/QOuoXrgKNbgFo1LMiYt81xhfhsOzuMiTroIiPiWXHMZs/le/r6KJ5tdkQ6WRrFvX8YxlXfY9laWilNx9ZmzcRbBiFlPr6MR7H8eVEIcLRCNjtGhZrCwWD4vniafUhK55SsR5xtqQPulvS0nMksO4fKR43QELF+eHseRpm5fdhZruurTRntjgG3SWOYy+Nh/uScQ5qGRAs+nCkF4s24GBhmDK02n77Vpl9sHCzuD68R7yz3sLNJgsrDDeetbW0jEZiatUFtbUBYm7VVYLb14rn+9fEv+BLCRXBnwhW0i+eIHYsIi0bU8AD1k+UUoOUSHO36YyMrnJJTk8QX6VHNTbycNwNnpWZ7qURH5eNOvfZmckTbxu87jVZU0uHVA5kxJ9tOlA6WBvrIuBYDhKzize+i98RXwqGNaQHiEe6FL+bY9M7NuQw6rx2YMtKcb17m/h++1BMLTpJxiXjxdz+YLXeQ54SKX76bAms+F2sh56psuW++TMkiGOC2zfseB/hKua2B0jGZRPF3CI55dA6J1b3Dv9gl7GY50d171r22o10R+6HTEEW/szDljwaw2gGWM2+IUST3l/eFdf7d4TTVow1clogc9FZnKfdKJa9ekiabecXAYGk7i+eEc+0RyRUWiCWg06RrKu0ndhhFufR/JkypWRBjB4zDo+3B2wgvnqm2UDpamsR1UuXAcdD+V/L56Uo/0VoDnwJDso8ABwgsVOrR3LJ09ZOqJVavwsyG/c0PhmCW6hd4/+0bGt9BXLN5o9qDaC0PP5UG1tvRwe5odHR0tSCsoOGzffvj1I66ToJrl0k9lOuFcfJV4sJ3SnqnQl8YNG4gRJEpsN+4ihx9rtJQn6v+Jf+CrzHg+LHscx8WNp3U8daDzw5qmdEA7uFQFGWUyKmQo7qCYCXGqG1L2C7oIEnGvHlA1tWiRupLu+sSeoYU/O9ceOvRMbiXEmz1/zFGcxfJ0WPnqawHubOR0n2TdMrrhlC2iyw8T/hPpY2B6jOFi3YSt82OWfDJCMRrIWbUWUMZ2YcKKMbHRmVDgS1VMblfy8fl/wV8YyoWNs/Yz8Zk3dsxMfUd0cmhfuueUm2hwC4rsFOcnaSUdCVaaJxWnMCrsflf2eQe9V3McT5uAxQmZ+L7pQLUB40aZx7gy2wpa+NVhlx57AnxH4k3i22sKxByFUoBXf0VE0Jjr7XiwPvnnLzzHlfXG+NwU4Byb5njphymsXZiwk9HTEHU7ANR8BBLo6ILNqAg8w9l2N7KqKza2An39I54nrnFgks+VkEmQznoDvFftT5AOswWVOzMRVWeN8x4aj1pKvEOfhe1TobWL0AqbD14v/vJ1Wfc555D9DGgySN+I8GNj8W7mUbP5CF4OQwTFsecIhFJrccFpWKLAOOF7f/JG8X/x7VZE5N7yK3NT4hqmPqszOp9c9Y94oU11LGo3LtkKyDJUvDLY1e4LXeKpoHP8+TQhB9GdbwHiA77e15J9S7pTyZM/DOmSIlE68QQTYj/fwnxcaPWVu47TWwdbUUogPFhAYE59kPiu3gUyuGFsDHbPFTgyW4calkjv1KrB0RmOjHyCr6JIKN26MZcrQBB/fvje0LbPXnbI5mhDHu61s8W1yTx6KGNldMLVFfG/mqmNHyyvpabRZAH3UxU2H4a+l+hphz9xD/inkIOP5UwCAFLqUTAPBx9h+rGd6Ob0qWyK3b2KlkmNY8MBhZjuvy+kQ8LC8CyDcL58pLhQiWo7C+CDhuT0LA8bdno1y5eYq4asE73NLoODkRLY12DbOMflHyrzxXMEs2BtAeb1iDe4Dt5H3Q3XULWsqdJu3DBb1zp0rpxFFoTNgmFpB8pePj1NSsg3rH+P7+ToofOVVMrfeTjAtfROlkB5ibwUjxY/0luOE/ybjyLbEd0r/BfR/FACjmOhpzZJYjYosq4OBZUVYhgoftEF0ivkoD7ugHoYpryl3iRzssO04yRr6iODZqshCYOwMr/xQPulm8P7+jolaStwjqbuVBRuVjTW0PlIyLx4tFI6QtW/zFcsmm92RDoE5a+wa8K7vnpSldPxUiZpESGJFU66Oiv+TxgpqF0arzZLICjk/QOkrckBfC9DXZw41PAyV1+3qzrSZ6pcx2rZDxBT/Lv75NRiky0c6O8PxNTBmqFfZYKB7X9WEY4SkTultlDIfYM8S633HiHHgnPnA7qq5IBiMEhKZfincPsIPlxux76YsjFIA048o3EXCAk0M/RmDZaZEItlWeUn0CDhaa7sd2sR58E0Q7rHvaY+KZAX0ZlFQyLn9NkauksUWpzEJIqRKr4Zn9tgTWoGSybS0WwYpwJqM6A0ucZa9DxdpjoJgRxJjbAcdRR4kmWb7iS2pSPb6KkzW+3f06J+Nr/05I10difmTRvi5ZLHflM6EYuSUr4Hhk27cytWRhrVwVjzfpL4eBS8FUR0Yx8tnFb89/vZvk2e2zZB6YXANGuBE/x8Z4pk7WpvJ00wGSZd6ZjTPG0ybs8GDxNnRB3ivema8oPAY/ULPu/FHMLTuL53O0y757i8IOpp/7KN49x1eMwz39CXF/isYEkE9m3vqNWPFO0YnxC4NfQScj4Iiqnas+AUcGLjQC29N6cA6DCeItFI4DJRFTu4MkY8SzKKscoLg5PF89r9JeZIcLsosF2I3qMhmqjRbZDHufC1W0SupzUxboz1WtDvh7jTxQ2a3yp2edjEKq2+AR0N4KJZZjeqtLIxIyI6HbHPcquW7L1KgmQrE0pqMTzV1w1cYPZa53Ta1MnE80OV16ONpqLuDY7C9RuI0Pi5HNrCVDE5XjjZ1j9oAVHV1UWab2jlaeqXVNKoTfKbF9rg+QSV/wlZg7dJfM0ZMlLbtZRcAhFjs6UE4RJ1hEzU3aihe0C25QNQRWzsc7xCk545bho5WvVl0YKa1fwP25IdrRRh1w8AJ4qbEQzbaNMBRX4xYK+NB+NCvMBLccXb3OLAUaDblRdiDbKNpga2QcLZubuePhkjnqbZC55CqCMK3+GBhwFATdkKyfI+8UYzEbpjkPnJLeWe5ofGKd4wriXv7lWS8jN79f576VdzgSuiVjGh2b8HbCc9dPkmX+bbWO7ammZ0h3O/huNBKQc7BegHFZDnpq+4+1loOicrqxc1w8wO6UdwCubqzxrqaqkyX5FzEczHSYmu4J8q5L0AWZId5fP5SS54eFdyeOCeReBJQqOQ1uCFashw2WDJRbtPQbqeNmUlONdOZR4Td4zvoGHFSZeRWbLnJALKt4Z78lnpkvA6CzpPoMRiUPp7XoKI4TroDIzpFYMFPEA358tKGIZb/jw0GHTdsiQvwynuVaLmO2TovLQ8A4SXw90NKcjY6V8+pskWXwuBREVMM2grAuCtsPNOLX5faRfe0tojgq+l3PXv+GrPSDQbEG48OFqfFu9WBZjX40kR/BDOB1mz+G3HxU2eDIL2DsWW8PDMzYX27MO6bexzf0gQw8VIa87KM0CIbRwruPkBAAojVZ5pgZYu2UHN6cOPmHk+mBgCNMbBWF1TfgII7jbmyXRXGtpO0aRHkkVLJdfIu+Ec93E8PKfd4a8BjIdJDPnlwa9l7DxIIamykXQlOkOofxoe/55kVxvYnsETAgtiOHohb3mCbaYGtz6Fp/geIVmOVekTS/GxeKzAMkAjsJWI6xecfV+lXDtbcC3CpDQbMdjTU3Z8qVORC8ykgsY+FZYBldXQvLaFaaXagUqxXhNpUx8m6Q27dOl01GR0o0Syop+7KcMqn5UGlra5SU68VyEf42A6v/ktJ3xipaBGIzSE3Od0lligRV0v/neymZMBL05kgMsPmAhowfhdwcA+8Ab8d5tXJCxTLOBB37GYKNHf29UVykvgEHP/EZbFDMbQf6MooLJ3LXoqeGiP/vmWE8Ri1marUveqaHiq1bP8gHt6rona56SMhVJNuvbq9oaM17dpPMK9/WDNlXTdNj2vjj4r/kGYDiausiSOR9MM5dswfIM/AEyg3NamFR5ENtpS9fztkYJq2L1Mg2eikUY88B/0WijC/vwetfk3WBwhov0QqZnPuanBLWUalfMjWuw6fc/J1bZsgCg6cmrn6N18mOcewl9zfpq4vSAtlC3Z+NE/dH96rsd1puC9VlYu0+QL1LTPj/lTgb6c0RdBCrQfbqwBqS+IVUSd9+zCVQiz2jgiQsXn5MwnnGYF7/q8916hVw8EJ4GJ6CP89i27M+F07kMaXv3SGe6Y9XugQed9lNVG2NVOUq44FolOxu5tzmEQ1l+w2dJbRtjTqHExkO2wF11+AjOnGCduLL6h+i8MEvMBcofMO05QE74vQBmV2VMFVNHRy8h6v922XIhjeiHvxF2YfJxTmHRX1cpAcUgyDrvA1v1spdQSr3WwFebW/Ni/S0CduPWkNPQNV2einlHwzTmgcYJFNVeC9bmBJc6xbEe6To/uPQ3VhlPQEASp4nfsiaIUFvQnne3KSdmg4pF4gZZACShk7HcEAC1Vh9GQmGWU6ZW59hxxJwdMUFIY8n/epz4UQe4wNPffGDaD9CFGlp01XSGu0hlrYHAYNxLPg1XhPvj2+IuXVXyb7lq4iGEUCgUXgTposFY8IiCgcckbU2RnSBBO1EtdH3iubLy4W/GFmOBPk4ltPyhXxTo2Okow3dTtUYA461CDgGazDgWOPbLpdv+kC2BGvOIvZy7CnXNuote0BHpSGNDLyvo1V8AgjUDP3XhrwTNV+buikPIruhdRrz8hkw4Ch9/Wr18RpYBz1TNh9UNpZMMvLEgs4U8nKYmrSBOOh+YkLDgs5tPcbfHgFHWW0outnEEnCgXUNuxnYTtnqfJ7rhRrZ30F0C7o1HkNZCoNG5F252O5W2YjRZ9Njp4ge2g6p+Off/VucJA6CddUFkx/fTZLUv22kzLnsNPdbaVjDkWPnCYs36SXzZLfRGje+p0zfGDrF5gF91AwCSuxJtgOZqvnR4/1gGGAp9nGhbN4dlHYIMR08AUxNDuf+He62M3fqZbA9WedBWcslpYDwdmXtEg+uovF/0p/oN+NHAa5j2PMBs36NN+0l3RxvtDa6GEfG3yU6TAKQv/ItnSXDNQvFBPiME7a5dOh6RzTCD8MvS6Sh86O4nlr0PCzORakAOox4Ofw3BxvB6HKcOqXegAIczF0Q+DuI4GHxoxrgYKJZDApaqKavygEPMNrQivaxqaNUZI1jf758qKWHfXBCrEnmMFJj14H5gFn0JKTFtd6qUz8kFvYvxBb8oFVlqcximLQ90tjZTrIoHOvbYZWBcx5sBbrwUzLHR0m6fjNbbkcBxtLAk5ouKdOBkGS0K1aw9ck7mwTI8u4dkNyCB02clf8sLBT8pPxqmTQ8c7+wo1zXqI43MNYtpanPk4VGRdoFCnv5lc5VIqP/fH3bNeHBHdq7kNFfKsJaOR4A4coCYG+snyCq7B4MRcETXp1/p5tU74FCODoXYyzMOW3ctL4jKY3N9dL+4v3xOBOxupibtxdbrPLEeBK775h0kxEWz8g8JLPtNqKVCoE+oAEJoSjcFxF+ozaVf8JRYQeyiFwsTga2Xpwt+RJbDEHXT2n2jbsQFeCkPyz5klzZZfENJfsAlt2z5TOZ7KV0QuZGt8UpI1PdI0Ffjm4XzVKmuNh2Vi4EjIXA13dQwsks/uJYBNP2jwsEYpZTI104y9yQR3kNNTlXZjeqyfMkcS6zXIgGYGxQKni+fB1YwX8ygVQhuWAxSyc27nNqCD9f0M+9GpjyxnWSxzqnK8eyB74CAY3t9zxtrwEFddgYcg+s7gGQf50crU8mzQ8PAUYYRGY2A8UCHCqnJ0TpL9tFg8dZwGy0zJWXGfTIugWYKFpHeUmFuYDlI4UwaaqNjJdkrru7r7WVprMoqh0NzpKoVAZz5JCTqp5WiThyFpYNA6WoAUvtn7hfFUZHv+ixe5MQH1VbqGY3W3EFZBySc8bS6US/xbpGnMca5ntUGbXnktzXpe5LqfxQC4zxTui66U+pyENtkPTNBUeUpFufwZxS9eQDibD7wOfkXfl3BAeUYgHbY4y8DpiO7rlNq6d+nIdg4LZYBxRpwsKxyJ7brsGXGMpBkHUuksHfeNCkdDykYX83158rjsaJt1jHwLjG3gJiQDutuzHL859sid2/9AsyQCKYM05QH0FQnlHEfCtyFo4qqKoPFd4r/UGWBaI2lmiFZO9Qpoz2+tv3v3/qlzCj9t1ZcxA25R8vp6MSxJBmJvxW05eMBEGU5BcnueE7bOFccPUAxQ3YxURlW79mNcrcUP3c+SvAfqcAi8/bvUT5BazpKLqHS7dDnWiVelOkpteE89QbF+aQjdlFO8VKMd3wsSyCmgIMXxsuMEncUc0vMp1Qss6vh2BCozH1/fYVMx7mKW6Naw0PSdvgQ9EpfqoA+5LvX2eLYaVpkH/1f/rfqIWyA5xKwqGI8Jb/w7oKoW9USiBJwK/1P7tr2edRXYIZjCEoaMf/Iq7nyrZs/k5nupbXqqNyUe4zKsCTzZeJDy+Gkot/ktaK5BmYp6hWT3APIKspyYlPQmOvl2RpC5jsNBJDVmX/VAil9bRTkM9AxCrxf9qP/ihmaW2XvSb4t8b5B8IF3DjGAadBX0ZHxRclySnS13SoTjPlZhICjA85JITfycsR8vmTegBBamYjZ8C/6ToLb1yvKclOzvZQSLPk2yBonAXT/IEBRQFROkJoQ/GLDYkmzWJM53JivtdZXIFdu/iBqAGLMFzZOEJEHLsnuqUSrssw7HkQk2PrZvVKuj1LAjRc8M+MAuQhcHLnm+EsekRqc46oNG5HsgIPB2RfIuhDMWhu2JKKbYeyUUA8wwGZL+FHODpoT9qtp4sGiLVJ4H2jXEdTaIX1hP3xomCySWW/8N/e0R0HuhVch3ivMXmRCcp56Kili32Ae/fD+q4GyO7JZxhwg4EXMc0D7XUZi01XIVpOLmAEh6CewfomiNfcvni0hll8QnabZnSoYsfU6Hwylp4KeNlc3gQeDJpIfTSleYGQ5Ivt9JHUvJ1LMDwNAdwjEzsrJwHjP5nhWyTV4wUdr7IAZg4d6Z3tk5HbRnP9ajOeXOgKOMWUZjmRwKzDY+BEg0ccQbGwJxvRMjMYNxr718ABLiP0y9lVdVHrqTHFTav5jUE9R9JNGng2Ielr2PET8UCJX7NYUZIM5h40T+1HDdfNuqOM28rviFmyPRStHX/W8MQccPCEeioM4GGxhSjUdW7B4m/iX/CIeRKoMNEj2Va0hqiWAlJGuFYRiNaXZtOaKLf5iZDmmyCog9w3TngdOBXfF1SDLyjKFY3cGHAQ+XrX5o6g7LajZ8gDIlI50xp8M+BqM5xc3OQdqtpuhWNsvA2RHCVaKZbmQHVj/2/atLDUwStpb1FVG1N7SSC7LOUJ6I7uhm1IKfoclL44APmNqOOtdi7H1NfPGaQCMdtLN/OpYNIywTsb2E+5XTA1f8Qo4+ER7F9sh2OJyzob41QTRvkRVWbbNhvLX7jwE1ORMYCwVkLiwzYlSxOxiMbXqIulnP6RIXcoF3xpi7JFeky+wj0v+koeB5zBMex5gm+zjTU+Hwir0GFC6K29rvgElleJQ9OR+Dzbuq0B58X6wX73pQ2RealbApGeTFXCsht4MO1J+cC/X3g01RrSTB+yK7K6rXAiQdFYD8rNEe1v4O/T+9Da4maZJcNtasIsuQifKrpm0tPQcsZ84WhwnjU6lcgpfFiPwDFkZrd+q7h+X4AA3g3SGE7ANwRb/gnGss4zgeBJ9eb+fqAR2QsBzVDXz3j3Di8iRjVLLP1AA/AEELz+qwMPS9QTFz6EXEheSgV27eWrU3A4RuNHYJQ4e6GZrBebF/uI0WVXAsQwS9Q/mf10vttjr0KlyGrIMPFc87SoEHL9qIOBgFw/LKJ9G2TYcT18Y54rcAx2tTeTGRkdLVxsUuROc+Yp8VLXvGUJgQV4mMlaL2SJBsE+TFDKwfjG4mv4AxcJShesztdgHAm79xXbUBUrcUy/zi8BPZBR/HvOpWakxgpNwl7gEHDwRHoxn4Q8V08jNoStTXSuLvlUS9Grx0DF5bcQGJjjvrx9CtG21ymBkjZmu/o0EL8HNK0Hy8qB4f/tQgUrTL3gaXS1nSxoWpB5snnuNwgX4wFJgmLY8wB8lW1rPKmtp3Ywy2CuFc+QjZKaitcMcbeW63D7S1hpfye9IAo6xKKkw2ElkSeWp/B9U23Aw6oJTtJ409o/VAzkmh5yVeZCcp0juEkO5H+sYqzve9/d3wPKBXTq7maIl53tB+DEAviY2HQQ3LlFy8+TcMINFNA16KSkUbJC1jO/27zGnmHvM4xlwkJt5BjaKusXtvIlYQFXPyeyGe/o48UwjDCUk5rYHKulgK6JVz8yXxT3lbklLz5WMq94V6z5HlAUdIUXk4nr/Tgmsmi+W/U+UzCsmIY2mD3peCrs9t322vF8yPxkuNq4RpQeamTNlcothKjPBezUVwcYT20GZHKWR62AcSjQH2HelTo/yVDvtPhoZjt/qyHCMbXScAgcm6uH7SsEcea3wV4PMLpYbmaRj+UI4wLaH3JF3guxhbVgxv2imTBl6F57/nm+RwEc7qwkfopbOR+EDtBdkMQaqLpVwByMk55PMNxPNPGLY9wsceyV+w4iqYre4BQZl3SrPYEiXYItv/jb2edZ6hsDW1VL68kiUSb5XCn/OM+8SW09kKxA8BPPXS8H1EGoDSJSSwxkXPl9xrmDhJqUY6Jv3iaTltoQY3FxEt/pgjuOPZAVq3zdt+UTWBAoS7GHj9PXxwGnp+8qtjY8XgiK/Ll0sd27jbz96e6bpAOnmaI2vgLj93KWhA463C3+XV5H1qU3LJXpPGUckygMEQRPTc7Rz74RmvOI9fv+SOVL69k3g1qgk9InAgsBQfpjaup+OjMcg3Xxo1sM/t+OYcQg4apaFjuKk8XsCMcYLhajZ/gE2XTUfB8B3X/z4QDDBrYCE/fHiPPtBsQAMSgsFg+KaPEY8Xz0vJij+ZVz2ulha76v+jRTopa9dFRZ3QwYk93+LkAnRT8DhhWw3AaTj0CprmPY8wBT0S80GS2tLrnzrWiK3bQ2X9KI1EoANyNw/rhTjozdNQYZjTa1DuQUZjtMSkOH4rnSpPFcwy+i0inYhNND+bIM90tFe7m58ctyxRImcEkvt7i+fFTdbYT3VvG8pxpbVRGE37KBJYEbc5NDVq68u95Hk6wpsU2PtTim/ULwDDqo0/YetbV0z0dK/B9b/K8WP9kc2Y63Y+lwozkF3iSkzr2KIfoCDim7tBpaRDAUIyhj6P/Vv/jWLxIXol/3XrO/lPPiHbjIcKphClmNDoEheBG325yBMMkxbHuCPk+C6F5udKbNcK+S2bdPrxZ65t7WxPNH0DGkMRsd4WUMFHMu9W+XebV/KP75NBmojXjczwedhWe+15udIK0tOwspriZgCn4++Pz4T17u3KKBozYZfKkorLLc4+o0BP9NpqdKhwi+c6xFsRCfkVLun4nurcJMexBmJatWNBTavQI/1cKUSa4VcvXPwfWJu2n6n8ReNGyT+BZ+LGUqxmaMnK0wH8RsEE5Er39zuYAUqVeykOjIyWc4CYRLT9QY7o/ZuHFPRJO9qYc6Wh9CpsgQdK/WxKS2HS0tL/LJvo5DhmJvkDEdxwKPo+b9yQYGzPk4wjmkQD9yce6ycnkVon/4sBAZR18cPiudrlNKB9RNQkmdc8SZwHXdJEEKg1VlabgtxnvMIAo9+umkiqGYeBIg+jO0uBBzR9+PXcKvjmuHgNRBwHIg/LHjpo10DAw2WbBf3pw+LB0xy7E5JP+8xsR5wMjqdqE0XNt9/P0vxw/hvQCDbeg9XXPkeytyTdQ6CW05kPex9RmCB6Qq+ouZWDEXSSYVz5c0isOUZYleaeyoehDbZm/KOFkrCR6saWz6Z8c3Okn1tzeNWP092wFGKVu7nAXJmp46xRjW3RGscUCdrUxnf/Cyx6qgrpepkgqAqL33rRvGBo0kAIjVBWyvzBvBxrP0bdOb/k8DqBUqcjd2KlY24Pkf/m/FeuFBXmZ2yOTDlfSuCDUIk4maJCDh4zt+xMfDQhbFW54V8cOnEUYoH33bsJeI4YRQozNtVqMMGXUXAeZwhgaW/qF5sJV2P6Jf912YwjmZc9IKY2aetQ2Pq8C/PBnmhcLbM81QhPNPhfFJtyBmQmme3B7Md4wux/uphfdM7g//g2F3UaOtxKnVIMgMOBhsfFP+pQKKuUA3Mv/WdiHFcwjxADNJjTWFhRDoAACAASURBVPrLfvYWCbtGsk4cQEmlZPwlYfAoQNw2fFymD3kIH5sm8S2eJV5kuv0r54MUcpPKeJebrdcwSR/xrN46WJhABN+D3ISAo7ZaUtTuj3vAwRHgBXYR/pAITDcW2LRcXO/djo4TUNcCDMTSiq1bf5XRMOW1FlPzvcX787tS+gokY8qE3JjZMO/ZTdLPfQyI5QN0KV1ffoOoRUEl2ZeA59hqaFFobt1SF6UDsBjTQXBVn3ICac6ntbpYMsso02OdYLICDhJ7EV/0CgKtTYG4AOVjnbpxfAQesIAx9wrQlw/KPEBseE6mgnnnT0cDwdgw7wYYp51DHoReyjAov6I1lkKgIIL0/vIeaBL+BBPpP8D8pUvWLd+gAaGz3qZPKnNEU/JQPLg3Kk8+UQEHQ9oF2JroxdOs1fn+BI7ho3slCJlhJSVsBWkqwEDW/Y6TjJGvCrtZSp47T6XSBO2vFO5xnHSV0lTRC+FXbfdje8AlLxTMVg94t/Elqamlywc4aaHdIVK11SfkEHm7xXnS3roDDB3LBJMRcDAI/su7Xp7M/x4gUfIPGaYXDxxiby135p0oTXQkPa8+lpHtJpN0cOsasbQ7UEwoi5QbOxY9X78org/uUJnwNOD80s8bJ9aux1VkMFTgseRnBB7vg2KhEfCA9+gtu8HpEpxyFYKNuOtfJCTgUDcuFHoFf0bo5QeixuxzK8ZRYjn8y35Vi0qZI0uyb/ka1LZtxDPrLVV+sR54itgO6iumxm0kANZRspGyhpeW2UjMqPGl4Ri9GUsrFMGiouxC70a9Dd8Ybx0eGITW2BsAQI2HRdKlEgvxF9fiWn8BWra/k9lQpTVMPx5ogzZustv2cLQRs87IsCjeWfr6VeJf+qsS5bR07i2WLn1U4EECuxDIv1wf3AVxT1BOYW6Wzn0QVNyrgpPKFvJ5FN6DGXKdGQGiH2G7FPONO0FTIgOOUzDoT7Dph8OWQQcWiX/FH4hSZ0sApC+Mdhl42E+6WuzHXipB6KwEt60RE/qvfSAKC677VwJIsYXy0bJMZVl0r5iRQrOga8V68KliQrusnqy8tPI8Mh3bg2UBl54mYIy1Rg8QA/JFK5QE42CRBRz1pzb34Lf0cP43MqP0n3rmc+IwSeMUUXvAjsf9UFCXnwMKc5bvEsUyG/XAIjiAWW4qhRc/eaaIC7Ih5NlAoEFZC0VpfsjpincjVLRZSl65Qvx/glgbH5aUtHCiHdaE7pQUsA2YwwO4b08nYi6JDDjIpfw+tsMTMfBEnlNR1SKSJcsoQUAhgIAYOJhb7iMU8vH9+bl4fnwdwj0ACYH8S4FHKxsiYfJyWEF3bj/+CrG03T+Rw437uUvQtUJujqkli+rF+xD3ARknjJsHPkR7bIs4tMdGxjRa/4Dj4W3fyKdYf0ZHStxufVJOdByYRC/O6SntIEGvp2CDzuHHpuf71xS3UmXgJ+rlyFznQSflYFVGtx83EiSRK6XkpQtVeT0ts4k4Tr0e3SjDdZnZrrQwWKtlh+nZuHfLErFgEhlwUFSELGWPJGLgDXHOYEm+4tT3YlEGQYeOSKT2YZAoDOBTxynXiXmPTg0x5HpdkwHXukChoj1f5ttWr3MYB2nTA2dAGnxM3rExDy6SgKO+8vRvFMyVl4t+MYLdmO9Sck/AFtgrc3vJwfZWYtFZKUUFHBTlhPQ8sxy+uR8pKfqdAw9wpmbkiqnVfkpTi9kP6myF8F5gU4Fz4J2KbTQNmRGdmhvjfhnb1Qg4EqLqmciAg+c+CBvZyprr9AZUDFtFv98AMPThfTvT3LItFik3e29IEiuAEdjpmAGZ8WT4WFu6in4dp1wjaRa7btzAoONfsDmO2PiObsZsDLRuDzQyOeWzVpQ7is0iUYutT8Dxq3uVjNkyzSChi+32JP3oPKyroVndZHAm9EV03JWistso54VA8hVYuxAfmC+jc/FTBB5VuK/wXGfwEQJdguJiolrsXocBRPo4MtoHJN3/cbogkdnnINj4Ok7n2+U0CQs4whFjqCn+sL3mwkRNIFnn9SN1VnRvH+A5SisuaelytNhPvkYse/UIU9li0SkDYMg7f4YSdpNSRL8tO6mFaAX4SE9GFtIZJf/Ivflf6mnYxlhr8YATNNMvQp+loy22BrKroRY7pw612DG5x0j/TMrT7yDQq+3m5AdK5fJN78tKP0iUDNONB/jUO865D3hejlZcMXorpahH9rK54kNLq3PQHVCATQ8rwCLjEcLzPrj+P3FPfVB8f321c8aj6h3COneccZvC+pkQjOjMyCw6B1tv3L8dRCJxnkSiAw4+aQZjex0bdVZ0aVx8pRMuEe9Pk8PjtzmhqXK+OLG4TGh9qs5C7mLxfDdRXO+MRSCCLtpzHg4zzqFnW0/GoOOerZ/L56CTNkz/HqBibDcwlz7TfGBMk7lm80fyC7IRtdlNZQFHJJ0K5Nu4GZmNOZ5VBkg0pjuT3IP5AtnX1kLuzjtJWulIdr6yl5i9Lnr4FEXqSKZp54DbVCmctAjlbNMElFICw/XebeJfNDP84VkVu4dne8bFE8RKLRWSQ+rL2CFwDYINaHUkzhIacHDYeFmTRP8xbCcmbhqJPTOpzwuuAosoMRugLrf2HAKWuQd2EnirOgIl/IOFWTrhYgkVbASR2ABV4zO32Duxg03A2fP9pXLJpvdkrSFjnwDvJv+Uzc1Z8m7LYWIDr0d9jQHHHAQctTGC3Jh7tJye2bXO1kgXgo1HqZFS+p94wTJimH48sAc0fq7O7S1HOffUZWaDz2ni8tSHIWgRlOEZr9pdz7hVdRyKPbNibuTiIM6D+/v/mx2mNEfAQrN2HyjOs+7VK+M0Kaa7IuBIaHoxGQEHG5Evx3YvNl1mOVQ55fYealGZmu4Z1lpBB0pd5ocYXAno0oNr/hJTm/0l4/wnUX45tK7DNPfvzHLM96yT+6DSSTCpYfr2QFaaHXwcR8uJGfUHMl+3+WP5GfwYtQUc5GIYgIDDUouOBjMbU0sWymuFv8k2g+FWVwuL7LUXZHfH1qPOoFKrE2PWonjcAAluoMj5zsZOQ7a82vCBaQYolMyh5eUilfFYNV91tfgXI/BwFYij73XhLDZ0tnRoj2BuaM9JrCU84ODwEUUSFv8sNt1xvHL8/uVzw/gNmHnvwyXr+o+B2WATTs1GxjofqHBLX70SKOZtYmrRUdKHP6vQzXo0vhi+Ll0izxb8KPkGP4ceb2HFmPmj7+lop3Qu6ltvv2nzJzLLvQJSfzWHHJdnHyFnZR0I/ZbqBQ2DqJH/6l6t6PQXAaBsmL48cJRjT7m78UniNOnyBQuiR5B4fXivYg8VnwvdJ/uqUkkQQUiFoePE3L6b2I4YKtZ9j8EHZ/udyiUki/STynzNIrF27IluRF2+4oox3yPwLCDFdkItWQEH2a/Q3qHAo7rrGQpsXSWFN2IxcvDIUGReM6VWUBDTboF1UBKc+pD4fqMGDsRlQY/uRBnGAhZSPRpTjyQCo6LslOIFRheBHm9ipTHvbW0i9+BlsSf0Wepjd26dgQD0v1pp1odlHSLDQAKVBRGv6myZd6s8vf0H+Rm4DcP05YHu9jZya95xceF0aaiZexd+La63bgIoFMKoKJtkjn4bH4fboZn1DsolP4U5lsoNeA7LfseIDWSO1oP77VJOVyBTWH0D+IbyQdl1ySw6EGOvn2ZCFINPVsDB61yA7W5sbaMYnyZ2ZRRbcFsPCW1eDnrzdpCifxS05iRSrd6ULssf06XkxeHhuiBqgo7+YxVhDJHPadBh0WOvNn9Uy3xbZXzBz/K9e5kB7tPE6qzfIKhAey7aGEfk1K/E9+i2bxUxHJVdajIq3I7MOVwaQ0+jqq33F6KM8qtMg2CgQe5Vv3vYUEd1sOTJbXknSGd7M0CQk/IKiftUFYU5CL58v+Fdi2e0Un8dNg7XMSHDsRzP78/E+/unEqDERRlGQwUU2U3F1mMQ6M6PFusBJ+q1fFLZn+Bgl9MRbHwedydXc8KkrRa8rDrg+iQBiw0enwyvVHMN1/Qnxf3erUhV2BDhnqY6VMg8Wp3xxcyouXTyzeJHK5UZ7HTOQXeDFn0DFvI01TZlBVWuHi2AgGkhpOyfRmnlL+iuGKZfDxwDVkhyZWSbo++cmrD9F3mzeG6tIn9HONrLdY36SCtLzk5OKgaT7TtFf8hbyJaVQozOMP14gDwuxP8cjbVjKqcB0M/wK0bq+ekdaKLcCQ0syFTgOZ4x6h2xtOxY8e8stwTWLFScSlQJVwqx5Z9YmLepaQexQkvLdiiCjw7ddeiBiiGTc4PZjaSA85IZcBASPxob3tpSvzxuA97WyuCiNOqlQCHWhvYnc4tOEkQXSlpWHgChh1XU96ga6MFC9X73sthPxLTRo03Bn8CK35UYEHEgejUvlGS/L10GZdmfjM4Vvd5EjLsFulUuzj5MTs0MlwujsQ+L/gSeZ7aUhKoQIlU6SWdrM7kdX8IdbDt+7tTq+d2zVgGQNwVYOjZMLx6gYvGonCOlH7hV0nWK26Cv2QTg/vAelcVga6vz3EerBXuSeZQlFj+e2T4Idnp//QAkX5XWLJmkge1IP+v+OjF9Gr3H5N44D9t7CDggBJZ4S1rAwangy58AhgnYeiZ+avG9AkGgXuAxyMdBVVhBnzUDDxJ+MRo2NW4tWTd8Ci79THVhZjlCSNsFocViRhmGrVQlE6+QAGqDPNbR/xYI/iQcFBxfJ5SdDTMTN9j4phYvlElFc2VLsCQh1zFOmlgP8Mc/BCJbo0FHHSk5V/mIZruWyz0IGgqCZa2E1Qy1qSlDHmpyqnSxNa+obTPIuGrTFIPcK7G3NiFnPz+ruyrD6ZXcSz2X/T7xfPWcuD99JNzSCjN36IF21vsA6D+yWr+xRE76cmpnuT5+QPF10Cjk5jzzXrEdOVSXJXJMYS62MxBsrEnIgqnmpMkOOAgYfRwbuZWdyZpkPK6jAgjQ2Hp/elvJEys628oGNDOxHY5jd9BGh4FEITxsTYBuBMQ7531xTR6rBOEEhGFZt80US/O94jG8pJ+DcytBOpwdBh8X/2XwJyT9DsTngsxCXNOotxxop9Zi5PavZ5Nct2Vqra2sVnwRP9n0DDkI2hrlYLrLNr4vf3rXGfifyF2tiT1Pz9hPzkcLbEvwbugUGKn8GMgHh8b7d4qvnMRRRQ4QZ0PwYO1+uqRDal6xRldj/OgMQimWxF+lb92oKMwzRr0lJnx46tRuxrifwv1Mmix4UgMO3hS8qKge+ya2PfV4k7joAsvniQtUt/6/dqb8TmvcVnIfWVTjtMhoV/z0OeIHOpp8/eZOvSV7DNJ6OjYvAilyMszzrsVLJOEgZx17SrtDvyb3KBmSdXBUA9wGGvLhGyfL5jrKIk81HSDd7a3VS+q57bPkDWTEDNOXB3qh/XV0Ti9pY0VGV8e4jXKvU4TT/fkzaId9ATL0BZVuBrAZbApAN6ENImy1WZAfnFAON+XoViaM1NHUTZmXzNXYEAEH6c4ZcAzAph81syp3hZL1oaKtqmTCOmCaMwvibXvUWcvzr/xDip8YpNhHBWJuDtT/HACRllPoJvPmx+talLO/atNH4FLAnAzTnQf6OPaSkbmHo0U2L+Kx+7Dmh2x4XdYHqmT6qpxhXJPT5VBHW/kNrKRXb9Evbilix6TQjtBGlUMQLBLns7+9pa6DDWaYgwCIsrStxNUgTxFY8Ye4PrpP/CyRuCphJqGlYkX7q6PfGJTDwbthix5UrfFlwNYy0lQwu5FUOfCkBxy8EchyHFMWdFBedbcwlY5Dl4r3l3fEPQ1M72ULXDGQXvEGSiv6ozyvfOO2gv78ys2G8JYeFzMSyjIG3Sqnoo01ms6DM9dNBGi4dnD74yAXa2ttJJdufM9gEtXR4mCw0QEB6Mjsw+UI0JZHsy60Nk3VNQgupdJ3b5UAWEHtJ18t9qOg7g2BtaC7RDwzJ4j3x0nhThR8SCpjJwpk6B0njgpLzjuydB1wVbknS/H/X4hg4/tk36uGCjiI5XgXmy5bZKO5SQr7UbRFSHPu+ep58f/7w86KgxD8sfYYKOlD/6fnWqByyQrfNrkXQMJFXiPTEc0a0cK+fdO7yOU5R0gTS/X16+rGeNa612V1oHbphUuzeypBNlLjGwU3LdzpusfAl0JbSyM5H8RtJ2V01i1teflMCRR1f/28uIHdYDba2q1fmNagVZcKZwQ2LRf3Jw+Lf8nPZS2wZXFHdnNxnHq96kbRoQJsdTebERWoVeVeBBxJp/dtkICDXiijOyfZSP0VpOr+7TToHqqXe+0idLd8rDIboa0EA5c9dkEGlpaZp0oraY1ao254n9gPPbNBxxvrxam58jeCjUfzZ8o/BlV1rO5M6vF2CLk92qSfdEMKPdKv2XPWvyEr/Pm1jjMTBGMugIuB80/qfIyL1d8DjU3pcmH2odIf7a+16eDU/wrJPdK3dI6UPn8ByimrhTg755l3g7xrAMrYO796SGXgmz8D+iivIvCAUrsn3AJLWQrnYHSxQD8rzVI9TX9yZxTT1ZbhaLZHTkkGs2jVkTZkwEECfiImj4vJfRo8WGU1tq8X79ypqpU2gOyG+EnoFjYzyigkDyOdriITQxeLZb9jsajvFQv+Tc9GnoW50Md4uXCOLPCu1/NUdruxD8rYXy7KOUwamWvXCSp3zMUb31HZLCOUSJ2lQmG/i7EGBmTiGVWL6J5WZkyuDCUTj2dodezNQbS+Fj83TAKLvhUBZQHF1Ryn3VRjtkKpwW5aqhRkvbPfUu2wNCtE3NLPgkJ4DlU6dGvEbryK7e5ktsJW9laDBRwcBF7Mx+PPdGwpleXwLZ4l3h/eEB+6WBQ4tNxIFIMshu2Q00H+1RtttoVSMv6ScNeKM0fsx1ysFAdN6TszM+ppeSu5ZxCD/VYWdBiZDv3cPWYjnm02SDpCZyWSboTbt0yXb11LjOyFfm5xrSOl+usVuUfKGRldxV7l61+rUwzmrxM+by3g0DA32rW124UyifvjB5WkhHnPbpJ+wTP4qOta63TCmI/VOO5+0CBMDjcFNGoFnqWpYJeuv8KyBnxI0aKx2Cbj903Sr6RbQwcczHLgjqqOFd0b+fnd0x8X34KvJLjuH9X6GrY0qMweBqnjcyD+0xd8/CBCMoW5OXwLvwGZ2KXAeWwGxW4nST/7IaTuTtC1L8qDjl/QmfB60W8GpkNHd/M0AEdJXc0SS102EVoorxTMqVVPpa5zGP+uDQ+QM+Xa3D5gne0itgjuvRZGHfKUiPuLZ1VQYD9ptAKCVu728y74UkpfukipdafltAi3u4KKPBIdK2ZO+NHoAtBUEYRl5En2zZ/vhPvQgg+iGANfRlQSHY1go8FAdg0acNBZeDn1wh/ku/Sd5fBCip4yx/4laLGqTAqGhcpFbj/q/LD2Clquyr8eVekF1LnuL59VPeG2w5D9gDAQwUwmENHo2Tg3N2r3P7lXyoSCX2S5P6ndV3p2XYOOPT3NKlNaDpccc928fGQbvXXr9Fr1VBp0MsbFI/IAg43LABg+I7OrbijL1cfa399L6SsjUb7eINbDBks6sBmmvNZqzkFQFhQ/j1LKP2jEALOzvc9FCrtRzgRdl2NI8uieAf2sz8BTGfAqte+MEc9WnL+u4zX47yswpnuwTWwI7Ea5P7QQcBAW/wq2szR4kyIaEgm9Sl68UHxQF6zIaqCmaG7fTRwDboO4Tw/F00HG0aqm+Prx4whsWqYk7Rl4WLscEy6tQJlQz8agwxcKyBxkOp6H7sYyI+jQxe08wdlR7mlSsxpy+SQ2+opk6MZJhgCbLu5q9YO0A6dxbU4fOT5jH2GwGUkpTQvTZXaj6MnB4YACRqZQBzpP7EdfqJ6zpW/fLJ7v8Frxlob5jhBsONHiGqn5QWNe+sY1YbVYi0Ocwx4XO3AcaRDv1KERu/EJthG4v7W3lSV4cloIODgGYjmmYdMlBJgv1sCKeVL0v75ANkNXBKQyVIS1Y4GbsgEyIqCpFoY+FU1/96p4po9TLbQCrEfGJRMgf3yS7lHRyjdlgl33538tG+sgikrwejdOH4EHyMsxs/UVdXYoBACw67tuvBSGdgCiIzi9sYtGPMAAY2TO4dIPtOUOlFH0EmzQfSReJKiz9NUrK7zJkjWzGL5/fwyXQgDcLzfqXlnRmeIceGdE2WOeP7BhiXg+f1rSctEae9zlSppeTz6qtMxYQrkRY3+joZdegwccavGEQvyUZ7pnJIPVhnZKfa9fCo0V77ypkjnyNbDZ1d1tEkZEL5PSKXeJH62zO+SPTWICsCnz8jfErFOtlao+ZOCx0LNR7tw2Q9bVQRZVX/8bx8XPA2SYfBq05HU9YPuuGS/5oaRJMcRvgrv5mSgzz2Cjb0YXXXSjVHe7qNJdNG6gBFfND/+zM1vSh40T64GnQqX7FdCXP1UG2i/ro8KHn6ntgeJE1tna5WhkLmx1rm+WbmiR4D40uqQ4AZA/ySn4LdestJikwWvi5Y6XEWsNZB99D1ujJM097pcJ+XA/iWiuQfyn8gVDXrf48UOh+iyDjgoDxqNcvZAUvDpe6Lv4l1oriz2b5XqIfm0NItVpmKY98FHLEdLcklXrGPuvfVk2G2rBmr6PlQfHB35zc5YMhXbOGTppfa3JuST0omR86SuXhRW8YbbewxUlObEcgXX/ogvw4jCRVxmnhgoeUH5hBtrWaxjkKEDZDoxHChuzGyMRbGhCV0ATAQdvdlmWA1RwgtWD/qwUtXKaXd+8T8Djf/8OgCnLLmjrsuNHYMePxpTXKkU9ILLcu03u2va5LPZtTtk5psLEKLo2DmqvlmqwR+XzIxfHQoNZVhe3m3TlrS05MgwMoieDQTQVSL0CG/6T0jevB7XAN+F7wCzH+U+JrfsZKpAIQWDN8+1L4vmhjLq8vHMQbb+WzkeJ/biR+Ns71ajLK69HdqachYCjvGWyQdeqlgIOjgVsWDIOmz412+u4lYzI/cB6kOLcN+cDhlnhI5DaM7c5AEjq4ehUGRxRhqRBV00cLs6g4yFgOhZ6Nxg8DnHwZyJOkYu0+715J0t3Z5saT/84WGXfK/4zEZc3zhlHD/Dh2snaTAYiq3EKyii1BZFxvGzCT8VnKj/eSiYCy1HWHWgDuNM5+H60wjZTJROWRfz//YKuk3EKBKpwcmWWBrVX+0lXKSoCS6t9Ez7eJF+AVKkspfyY5OvWeDnNBBwcYVmW40b8z6ux6RIOXJOng4WbQQT2NUBITyq6c8WORwPhF1lH7b0vEMteh6Z6eq/CPcz0rAQt9qvgcfjBvVzRXxumLQ/wi3h/W0t5vGn/GtslfyhdJjdtRXeWYZr2wKH2tnJeVjfp5mite22Uqo4ObFyqhNn8v7PvAB9xBN1f+spOVOSqG5DimXPeB2/HOxJYs3BHR2F5tgOZZQvoy03oKEwRm4h5XNRQJF/V+VBrAQfHQ9YryKlK7XRwOlkRqoSyYbF4Zr2FrMb7EtxCsrdwZkPVEk+4UmU1zE3b7zSjICh1yaJHfAfBUSS0sR54iqo5popRe2U9AKSTi36Xr0v/k/ygAT7U2r1llmMU2CepJFudbfIXyenryZZsmFY9cEL6PnJO5sHS2Rb+4k81Ux0reL66ptwjocIwp5UFH3EZFzy9C7UASyw+tNKSLMz/11dhUq8ySwPuw95nhHomm0CDrnOjI47D/UZkpR3T3OrDC5q83ndguxSbru86+Tn8WNxuEoKhVasyIZilUy8FXLLse2w4sNi8XBipk3E05C4O/0VWJMDWLjDlIfUhNvwYnKffhlbZ1AE5MSDbEiiR6aX/yNTihZA7L9DOr8MYifJAD3sbuSXveGlRDYCULc+91zwr+H40vKUxD6QhQ3VW5oFyDgCizcyZugs2VIcIng+RgDoDW1aK68P7xEcqcq5FqHBnjHpbbNWwNvO8pC73/fmFeL55CR+E/6rrCAQ1bWArTT/7QUkDtYHOjXopd2ltDpoLOOggvISOwp//YeupNYdFM55g8VZxf/qoIvMSROEVBiIac4fuYmrSXgQRdhA1xVBpvoSKsZGoBoHKTvuXR+BUOux/s2ItTSVj0LEd2Y0fXMvk9cLfEHQUptL0dD+X7DSHemkNz+lR7VyOWv2M+BFyGKYdDzhA3Hxe9iHSHxwbTS36/G7zr/wDYM/XRaC6bWrWQSx7HqIkItIQTFTN1DCI8P78rrhATRDKX6tuBMsjWddOqfGmhNwl4oewpue7l8UHoU0TsswZV70rFjJC69tQs5dT4aMVWpuGVgMO4jeI5bgem37bZAloAuU5u1GCaytltpjWJGMdI/iydq5dFgaCkrQm7STEli4qItLIXopWWWoCWIGsTiULU6H75Q/PWnly+/fAdzQoIV4quTYuc9nX1hxaG72lq33Xkl6f1dCzAPTXMG14gG2vF2R1lxPAHpoBQT49llGC29aiRHI3MBcA1/P5h4xDGjpQ0rKaQrG1uZKJsB54chj3hgCExg+80kk3iO83BBl8tpptknnTNLF2PLzmoANcSKHCTYosLC09W6xdj6+WEVobdzbiUZDP6hWtdKZUHrUmAw4OEC+gDvhDXo5uEbtZYzvyJUrmUTe6UhQnf2WNlfKxsh0WuAxLlz4qgjc17YAfVWMASxeqY0Jo+6owBCpm/HjShz2Riohq3nP1pbzCt03u2Pq5rDCo0DWzoi3Q26B0/fnZyMxV4eY7ZvVzAlYZzYx1dx5IJ2tTJS9/CMpgemMPLb9vqpWV2YrJY8LMzVWNSrYk7QI4NA3K2ibQCZjx7KQKt3/F7+Hn5rbV6ijzXodJ9q1Q467DWP6m6ZS6vPLsqEt2MYKNSuROdc0+ef+u2YCjLOi4HH/vwgZ+cP0aVWRLJ44CWOk7sXY6SszITlhRUqFqLEXa0hyUkwlbCOlD1hXd0x5FiWXrjkmjvmjtMVDSz3sM8vW5+nVGhCN3B33yINpmvyhdHOERctjGTwAAIABJREFUxm6J9gBxAKNzeindjcrWd+0EAH4NIrdE+7+u8x/uaCdX4v50sObpMqtRPr8AgPWlE68A/g24twrF7bpmX/bvIE5U5ehKJezM6z8R637klUx5Y91+BDbKz2sy5aj1gIP9SZ9jI5ZD02OtaymHfIigTVCpMFfPaaaATACPuj95WLVtiW9Hx0ZaZuOwMFEfCBPheKUy68W/I9VIcFMqsZFW9iMBiVPA8fAchN9YbjGs4T0wJPMguTD7UMkyoeRX1vFwxcb35XfvuoYf3G46AmqiHOXsIFfl9pI8846PFz27Q7WxAmPBVlb/8t9Qmp4BJe6fhLpTqsSCcnU4qKgbrGxqe5Bk3z4zIvCpjn1GR7yJ7U6tZjfoW82/xPFyPQnjfBubbrEctS1iVXYBUNS3aKa4v3haAotn78BsoDZpbrWfpI94Tixt9lOnUYEJENmUTg5sXAYQ6Rix7N0zZX9MFAhbAHIwkoSt9xcaWIEGfiJSynxMo2MVPsAGwS/as9t/lElF8xp4ZLvn5dtZGsmZmQcAHNpVbPigSWWjdIQC2Oevx/PyW7UpEi+/J9zZ5wLYnPISVQ0fZRmXvIKSS79Udg/5FiiHO01LvBtVHa6HgINPNUZuupWvr2mVq0wFWl+9kLV3f/pIRd1RRYIARlkgU+88614xl3FvKAXD9YtRoxwnPmgIEHBq7dZPnIPuEhNE3lI100G+jmW+LTIRHSzzPGsMvo4GfmyS8vy6Rn2kvSWcuv+q5F+5HVT1hiXPA8TUdLQ1lStyjpBu9lZiqoV+PnmjSu6VKH4ZIl8RqAOo1u1f8gs+wgCyR/aXwQdbXxmMYJGqZ2nm6MnAfaDkknrGdPgEbPfi96hpvQjNBxxcG3gxd8IfPtHapdJaUW1fP04SL1u/2A5LAyDKBIpd+9EjxHYoaM4BilL0vOT0AJLa89UL6B+fsVPniq3XeVBAvD2lSMGq3ufy1tnPS/9VfB1kKTW4Hxru13ARyipDocnhRJZjlS9fzt44qeEGs5tduQW6UA4DcyhBvHpteU3ELQuXmkvDQQiyv66pD0iA/Ed8rIJSIP3C56ES2ycRl27Ic7KU8gu2sXhPzGzIgURybV0EHGVBx1X4S50VKsvq3vxLfxXXxw+ERYdCZfgesNtZACq1H32R+mGUk88w2PCBFY/o68CSn3fMHa2zClSFrxv7KdeAFOzWlC2tqDWA/3MBTDrHvVqmlvwlf3rWS0kojC43LLkeyDU55JEm/WRfWwspDnrklHXjjQAwCbfgAFDNn5zeWYmvOU3WJFxRv5fwgASsFGqxyhxZYj/mYkkffK9+J1T9yPPxn9ECKeMQcFTT0qOt6eop4CCAlCwux2vLhfUbjffv76TkqSEVssmk1SXFue2IoWJu0bEicKA4kWfmy9gmSHDdP+GLsT22w6FgKT1GfL9/IkHqAqBO6TjtJnGeRvqS1DaWWNg6O9O1BMJh80EaVk3dNrVdoInZHeFoL3c3PknB9k5dO158BvlXwu5LDgK8Ix17yoDMrrIPWl+tYB7WI79GwhxUzYmDpQVSeMtBqmwdLqscLZlXvw/eDnyopYbxS/U7bJdjLeiinU83AQfXB1JmDDbexaZ7ACmzFu7PnxY3+P9NrfcTZ78bxbJPL6WvUv4gCaIf3T31QfGi7EKqc2UAhpEO3XHqDSAB2x96AF9L6ds3KjQ3o3hH3+t2i6CD6dNiZDfmIdvxNrRY5ntBAW9YUj1A6uwR2T2UTsewjW/JhgA6CAyLuwc6WBsrYCgDvKZoTTaloB5K3J1WdsLCB46vyAqTkyMTzKMmlKlTxFZiHpQBmaRloGhlX+st4OBKARuMjE2FBUPENVtgSXNuaXdgBWMe58bo3A2GUu/sN0F7vkNfxNSyU5hpdL9jkQWxiiLJQerQ/f7taj9yezjPvEfsvc5NBRfVOQc/ylGrfNvlG9d/8krhnAia5Oo8pbFDFB7gl/fzTQfJu8g0fYQyl2Hx8wCJu45ydFBZjU4QXnOi/dXIakTn3+1j9pcQdKpo5o5HSNYNn6RKhgNoWNVMcT3WhG5omfUWcHC8ZB2aiE3XOiv8AaiWWBB9KdY8qMGWG1HXpZNvVr3nuzDtoXRiP+YScfQbUxGps13MTbKwd25RpzC1PVDJM1v2INY29a2cFn2hZ4O8XPiL/GFwQiT1pndGiv+KnCPl6i0fGQFfnDzfzJQpl+ceISTzIufJ7tiFEqsrXVMfEjdwcoq3A5Lz9mNHinPgnakQtLGKSSrVExFsQHlOP6argKPsJU2k1DBsUESTlENN+df+rTQE/H+iKaecLY8sowf1lcDqvyBXvxQ/nmxxQMTNcfwVFViPIEhyCq5qG24DA+WvrfdwyTjnYf2sxDiMlERh+QGXfACysDeL5hqYgjj4NJJT2MQslED/zrVUlbkMi80Dxzj3klEg8WqGbhQgNVLhBRmbQ6I8mpljAvIpQS/k5uBHGHBxmddMEXOzPaM8myZ3J2jtZmxPIeCom/lMQ1PQXcBRFnS0xt9bsVHCPiW6Vsisxz5y1+SxEgCzXoVZneIcfDei88tAjf69lE64BHgN4BUy8yT93MfE1v0M1UpLBr6CGzpDrwU/MPz/1gNPQd85+dJ2P2PgscizUV4q/Enme9YZgUcSlgAfJOSGMICj9XM2fZeJTMZdeSdJD0cbA6dRPzdWHOX9fZq43h4DLo5VksZn5cUTIFWfEv0GnONMbMxuVJIgj9FhSTpcrwEHx83V8zQ2llh0OY/K9zgIxUL39CfAs/H8jswGQKAZ5z8ptp5hzjPqrHjnfQJFxGtF0GvO3nLH6WMh2dxTUaL7GNHTUKKxHnKGZI58JUnLSHuXYZllW6AU2Y4FMqP0H9kcKDYk1LV3m3b7ETGDwUDjxPROcl5WN2lmYTPe7mchiLQpptAAVV4tUIbNUuJssZh/7T9S+tYN4oQshLWj7ivw5a4gMvtoBBu6pPbV7YsaLxSuRrx5lYx9diwLUwvHkjUvAKVD14f3gODrB5RGvGJBliJjxLNiyt6hXUcKX893r4YVEdm5QsQ6WuQqixylNWqlODnsvc/XwtQadAxsoV3i26w6Wf5AtmMjOil0lYNsUO8ZF0+kBxqZnLI/eDXOACj0EEfrcKur/r+donZZYONS8f78jiqBUGLeBGZlW88hYj/yPCjBtoz6fJUPCCGAqUm/KqYTN8zBrFfeg2Dj/oa5fOxX1W3Awakj6OiCP49gOxGb7vEcIVCV+xZ8AZrzRxF8zFV31wEGUceJo3buYCnYCBa9h8T7HTIYCFSYMiS7HsFRpibtxAo+D2f/samCxo59leMMVJ8lxmAGmEr/9m6UAoO7Iy5+NU4SvQcotra3tYn0AVaDJF6NzBBg3E1bXQPgFnK9fyeIDb9UH1nllgacmh0YNQcIDdNAiGiY8sDX2IZgrVSSEdeXZ/QecHD8Z2K7D9vOmtn6ug8VoyXRl2/+dAUcDW74D+lFq2qDJftoGlKNZYGWkrB3gcODmA3bUcPDrKRgHSWXh/XgvipAUUJv29ZIYM0itM8WqwDE3LorgpL2O3XF6NRVUQ+bZZb8oEu+LFksczyrwOGxRtwotBhmeCAZHiBOYx/on7Dz5Lj0jtIWwmvm3VADpdzXfmR03fhwqgg2zLadFGDNe3aHltT9Yu10ZDJuj9avwd5epqxn64VzozqH6jrgKHv5suhJAOkV2FKiAEqshufHN4DLeEgReqVlNQVw9L4Kbg3WO90zngLmA4y2ECpynHqjojZXUvXAbyi/oB7qBW2674/PFAiVoFIGIeY9DwF9ei+xHz4EXw4p4a6oHxQElZZzd1AMjhTpfoMlM2o/GgdE7oH2CC6OcO6pgg2WUewAdu/O5l+9AC2rDyrJBupIkTXZ0rm3KhN7Z7+tMrampnsiw3ub2FFe2c2N4mzo75XHEWyUiW7p0yO6DzjKgo4O+DsR2+HYUuKXHEKbq+fH18X17m0q1ZiW10rsfS4UM7g1/Kv+FN9vH0lwfbgFmwEHGUYJtCrzhwQLN4I4DK1h38Mt7EOvZGkZeUpl1n7ilWKBUNzuaMx2eEEatsK/Ddosq2Rm6VL527fRwHfsjoshgXOm0BrLJodAYbeLvbmkQ/9kd8RpVHaxymxAHdu3AGUUnwsA99PxDLsezMmgIXcXqX/zzHhCKWBbDzotXFJB9tbcZn+xHnBShcZUAm+b1k79PgZ0C4INpLz1bakScHAe/bGNx9ZU37dkx+jJNur58jl8CRAjhMdURi7wGk0kVLwFXwAklwP8EXLLGaMmixVfB5VLLgxS/P/NFve0RwFCnSWmPTqLKaeF+JdCWBA/anayWPY7HpmTe0AQhnba3dQYeJSGfLLct1XmosQyvfRvWeXfbgQeu+l6iNe0SUF+PMomh9rbSBcI3GWjE2V3xWlU9mkAH0kKs0HRSmQ2rAf2RafdLQgmuqrnF3Fs3p/fldKXwXiALpU0Zw4UYKFJFgzh+dVMLAecCED8LSA9zI3XrdL6efhVeR22L/XYBlvVuSkRcHBSeHGwlsCOFeI5UsaCKI2wVdb9YTUqh0jLKmAVBNtUMFIFeEa9lsDaRRIs2KDSk2wzC25bq/AhAXB6CGqm1kP6gc/jcTFlNU4Zn9VnIuVspRsChfIr9FkmFPwiRSGyBxtmeCByDzQ2pSslVwJC26GMwpZXPmSNYAPwDGDSyKDsX/StytqGMxs3VgQb9HKweJsUjxu4MxdRZfejbGzrdb5knPdY5DdFv3uyBZbsjU9i/RTrdxo7Rp4yAUdZ0MGw9wtsPVLh5pTPgUEHsRiuj+6DLsCK8H8uk1smzbmpcWsJbl4prg/ukmDJNjEB4W3teoJYwd+hlBFZUkFwwoce22+D29dJ8eMDoD77NwKVRmI/7jL0qhMGYxgDD0/IL1sDJfIb8B0vFfwk2wA0NczwQG0eoKZMv4x95TjnPtLamiPsRGHpxAg0wl4j+2fJSxeJnx86ZFAmGP4s4NJ6j8CHULraJ+T1SNETCDYW/4gDAkLdKFv3ARLY+J/4yLwMSgBlCDqy7/5ZzCi5pLiRWOl2rKElqTLPlAo41KINhdrhD6V6w+jJFDG+CNlpEty0AnVPt8J0sERCDRbPrx+Ia9L1AFxt2TFboN9NSFOyPdYGvEZVC4BCvfD2cFxG8bj04c+KBaq1hu3sgdKgF+20y2QihOFYajHM8EBlD1hBPn5R9qHSN7OLUnI1bFcP8NkVBPi95Pnzodz6U8UOaZmNxTlsXPj5FAhK4X29JbhmYfiZhG66dBAXEmPGbjsXMrzeb8YD/B4Wssy45gOxAc+RwvYn5nYdgg22wqaMpVzAwTuDBX4R/oCyU//cHLWtNP6QA8vnSskLF0hwC5WKy4zts2S3AtCKcveOvteL7cihKpuRVtaGxy6Wwrt6ITOyDLiQxqqO6jhuZMos7HhOROE8EHj85lkt7xT9If/4NiELgpZjA+kRTzfr4lwmZC1sIOjKTnMowboj09ursolhtXtAPatQ3nW9eb34F8+uALLz2ZM+Aji1L56WwL/IbMBMrfaTjItfUgra5ebHscyQBNHdEg44piDgIP1Syhmf3CBVkiex3Y+AA9SrqWOpGnAwR/cStrOxgYYzNY0qsSUTLlUdK+WdKKY9uijp+hAAWQSLBvPXKkVaVS89aTSQ4AeodCZ//EX39A6LvaEE4+x3kzhOviY1HRXHWZFAbIlvixKI+8e7SbaAPr3YwHrE0cPaPBWl4ckM2hGEXf3BDNrN3koc6DgxLHIPqKADAQM77/yLZ4WfPSrCwAcSPo7U/2SwcenLYkF2ttx4nCopA/8RpNQ8sGjZ984RM0gOU9DIfsaulGsQbIBKOrUsJQMO3iIsUrxZ5TVsB6XWLdsxG8rYl4y/RPx/z1T/kV8LWWNmiLlVF5WGZFDh+XaC+OZ+jHILKIMRbBBgasptoXg8/POmho9rtAdkm+8ClfDQVHVV3OcVBC5mrb9AvigFiRjaarci8FgPwKmR9Yi7qxvshMxm5AEE2tScIQfY91B6Jx2seWJPC+OhDKvZA2xvDZUW4jmELCu7TZhdNZn5XEb33M+QZngsjOfAh1GF4UMoa+yXYkGJt3KwEQRurfStG8W/EJwdeK4RNJp+wdOpSF7IbMZ8bFdgfaGdMPUsZX81WNjMc56C7QlsKRkKB0FxroBYZQEHW8aykGqsbER9K52CX96TAPg7mAkhbXAF3oNCbwedKk5I2ZsReBgWnQf4AC0ETfoiZDu+K10iawIFstKXL1uCaOUzTJcecCKg6GhtKq0sOdIdba3doHPCoGN3ZgWN5EZS8Tq4dTU+dP6WwMrfJbAeUDoEFKZGbcTc/iAxAwSq2l8B+vQDq6G4OP6csQMMCiB8+nmPi63HQAV2V+fbsFRcn4AgbC4+jpDRNaP9P+OiF8XcuE0kQ9LbPusw4JsRbLyht4FHOt6UDTjoALwM8vCHAm+jsKVc43YILKOlk65TokdEfps7HiHZY9mks7OxPda/9FdwcjwSDk7Q664MXxzmvQ9D1uMmsXXdVbqZQC9So1f+4oh0Ye1u+6kvN+Q3ViHYmA+ROJKIrfUXyn/ezSi57NCI2N38opf5gvRf9kK5pI01V9qYc6Wns520szaSjDSbkc2I4CaGPCjhrpinnkW+v76WEEu5lQkHy1iObdB5sh1wsuqs86/4A5nWJ8T3+6cqmKClQbjNOfhesaEEHNwK6QH8Oz+WGLjw+ZaOzhayJTNbkoJGXbA7EHCEnZGCltIBR1nQ0Yk3ERv5cVNulXoXfiulr14uIQQGJAFLH/qY2I8atstSJTsptVdUWpIBB8CjSquAxF/7HFEBJi0/MFi4Gcjw+6DD8hfaZkeCXvisFFz+iZlSmEzMqwKOfyAUt8K3DYJxm+RP73qj5JIYl9frrGZom+yFEsm+IObaE3+72JpLG0uusMXVKJlE7lJKLXjnfQq+oOeQ2UBFoAyPUd0ZSFzIoMN+zMVh1mRkQ5SeCoOOMkyHqWl7sR46GHiNFcBuTAtTn+ODiB9Glr0OrSA4jHyEutjzM4zyQqy7jboYbT0HuTsEHAwyjsZGApVD6uknzR7GLIcHqrGuj8BGis6TNACpHCADsx06SGE1FFALwYbn86fxUEBasqxmStrg9GFPiKVLn12CjRD63UvB+eH97lURPExMzfcGDfooBDIXQKvFAMpFsxiI9SgMehTeg2DT1WitpX4LAaeEoxuWXA9QAJ6lElKNt0eQQdVWBhlUbGUAYgQa0d0PZk99f3+ngKBBYMbYHqf0mrocDTJBsCKjlZ/gdf8/3zHlrE5OPIftiKEAqV+FcksrlFcWQTfqYfGhvT+8gwmkBsD9A69B6nNqrDjAE2TBB5LiFUo9I2X52Vh781JvajvPKOUDDk4XL10H/pyH7WZsKccWE0SA4Jv3CTIdVyJ7Ad0VaKWY0L8eJsZhOxpqquxvLw82GrcFEvwVMe/VY5fUZMjrFtf0caBUf1akdAfvRBqCF1vPs5VmiymTlSrDovUAReNKkPnYAlKxDch+LAWd+u+etUo8jv/dsMR5oCuyGEc62qsgYw9ztjSxZKp2VqsRZMTk9ACyECXjLwK/xhzSqSIzMQgfPJcr0i6KRbLUG8xfp4i7SFzID5jyoMM56G6xHX62Iv4KbFklrnduBVbjw53GwzKKc9BdqqxbLkwZ04C1dzDZREnj8D4CjpT/BtktAo6yoKMR/t6CjWQTKSeTykwHa6gMFBTAil8JZcqxpBGuaJtFsJF+yQSxALtRtQ5KHQPK3rs/fypcoqlqAJvaDjlDHFCmNbfcR3s/XZ2MSBEhIRB0Q8OlCNkPBiDMgBD7Mcu9XDbj/0/5J0+C71UuyiKHOdrKwchktEOQQdAnSyUOAEKNTEZ8nB9CMOGBOKQLHSQs01r2PVaxh5rxsVOu61T27FWEXZ4fJkFQEhINZUGHue2B4SwrPnxoDExK374Zbf5h4LsZ5RMVbOzdM1WDDU4T6pzyDIKNMKNZittuE3CULXwKu72N7Wiu51S7t0R1U64+sAVI8dVQlP11Srg2WmYmZjZGvR1GilcBXfFY728fi/v9O8K97mXmQLssVWhJ2KMMPfNmPAAI7LKWPShSzY/JnA+DDxoDEIJOfUgjbwwUKVbTH8Fw+oNruaHpEsENYatqdwQXvSAB38naTFpY0PEAwCc7S1hGMUolETgxyl1Yei18+GQJrvwDFIsOlF1HixNy8tUBOhVTMmQXPF+/oDAbqryCjIjzrAeA57gInSthevNgcb6Uvn61BCC7oLpRQP6VogBRTvctbDdibbI7Zbew3Srg4B3Fwid/Nznq+Tdl5x/YtFxKyeq3oKxrBRwdGZdNhKosMBugQ69s5OxgT7zrA4i6Lf+tLLAwiw2YjYwLkO2ggiO4PErfuFqkhIE4lBuJATlvHOqrR1XotOwWv5gkTlLhbxAIbgoWq1ZbarvMRgDCDAgDFG78992B85RBAzMTDCDIj5GNbEV5gNHWkictEWDYSSBlWMI8wOeE6iZBcKE4NYAZ234z2ECLNitxSOIs7CiR1GbsTOFzhAzJNMv+J+IZ87SYINVQbiEQFQaLt6Zymz6/MsjxfjWCjbIHbsJum6ZOnLIv3Nq8jAf5IPz7C9iaaOpuxHEwTE9SBtr7ExM6+GEDeJV+7mNKpr7y116YIOxvcb13u/j/+rIs2LCAm6OvItcpV5Fl+pTgr9I3rpHgxrCWUBq0XJxnP6ha2FK0vhrHOxKfU+E7UYoCHlkPDMgqf77CgCxCJ0w+BOaCZa25ftCuo3IuPp3Rr/NhRG0SK6jDuakgAwEGpd3Ji3Ew2D07WBtLc3OWsGTCfzMyF/FZV3WdRZVsV81X2QnngNsB4DwExF4Fsv2GLuDRAFg9p7nqIrEfe2mt9ySEThT3F8+IGx1zBIWm5bWWrOun7k4lWgYb6BkW0jp/jPVbxlFQ1x1IjX/fXQMOznssNkqkhnN5KWbMSvh+n4asxZ2qRJKWnovg4CH1wzZDpI2ALu5DqmG2s3lnhwMTlkwsXRCcnI9go0nbiodHeUrUPe0xdLw8VeEtU/tuknX1exCSa55iHtTXdIqBBckPuBQeZB3wICsRjKxAVqQAgQhLNX5kQhiIuKGESzVcBiP879SEYYYk0cashAUBAjEUNkFAi4CC/1sFFvjvFuQtshBYtEYHSTtkLNimys6RXNCJM5thMpg9E32Lqj2/+t2DYJBcGB6Ip1F7yYwsadY1YN/GR0jBrQg8wHhMs/UeLul4xqQ5ahex8+BZ43pnbJh8kOyid3wPKvP9G2R+DXBR0pU/jo24jZSQnI/Gh7tlwEEHlXWuMMvB7pWUw3OoOeKrxLfgS4C1XkPHSkeV3fB89bzYTxolZqRAQyX5aKl9FWUXZjZYU0XKGmBS5+D7gApnB8uO0gt77T2/fACMx+0SQrqTxq8T55AHxHbwaSrDQe4OUzZhMoZpxQMuaL+UQHiOei/8uzlQrGjYyY7Kzhj+bwYrDDrKMyTMojBAKTf+/4EyrAn/tw97l0EvK/ZhMFFuDC7KSx/87wwmiLFgVwgVValJkmN2SBMAORlMUMo93WQT6pUYbJ5aWTl4IgBsTrZQL54f/CD5f3vXASZFlXXfdO4JwK9rXvNi1jVgwJww7YoBMQdEXQUjyJoVDKiwIiprFgQDhl1FMaAiiiIGMKGiYsYclzCpc//n3Krq6Z7pmekZJnS4j+99w/RUV1fdqq46de+55yTZtYbvuXvdrU3FmVONC9yu6vGwj6cZGy+iG4DkCdJoNkJ6+l6F33wUgOMSAJmf8VCzrqkcNq1UMhwEGLTbGAOw8V3+HOmu25KSBRw26FgZPydj/r3rQt61n8SSCSXQ6W1Qd995liMjtDRYDmENNtX6yifNDbazWOG9+4Jl3qC3wXVIWxsuEqlyirjQDoevwQnGhb56kr1C0yAitmU/491iHwCQouyX79qD10Wf5mQ/mPVgBoQ5X2ZBnEGuCP8m3xn8o3OuH+DAARm8iPgAKJzBUohTFvHjvBLvESVudtHR7JiPSaBcwoeVCLpQxGgN2QyqgHrxcMGyiYd+Texqe+0BUw+1Y7bjU7nYC1lyGkFKW2waCE2BVzwEhWbCHZbEUWhseHc4wpTDVqEEMqT1iAGf7C4F2PioY45S4a2lpAGHDTp2wM/xmDsX3uHLfYsTSF/W40vOC4gjI9xwh8CTJVrQAgecC6dZgIVG4jqxHz81dZPPQq/9m9ZbUI7x7XIcLiwXQrhnTTwJRSHccz28EcYa1+q9jX/PU4UD4oZioA6NgEagcCIgJRRkMMOzJ4pMeeJn8rUg5oXSqbfvUVAcPkpMIsmdkfZulGtr7zkN1wbbawxZDx9AROCgERklWbnWki/21TumDuWU+JdYHqZuLPP6dz7G0uwo3kG0TlEvlvFfKgW9jeYOpQKOZJKP8vvYoGOTYj3n5eLw+2LR2WDvPFVJOeSpBaRPH6TLPUiVNiZ/8klHDOJossSBpxgyy4NHXAVpYouAGpk/zdRNOdtKuWJQMr0cLW0eSBfr0AhoBAonAjEAgtCL0PJZ8DyuEehIQ7uqZ7M9Rb1Y9DLwewbpnGVbWMfXwTre4XIQSHjhl8KHEi/I6mU+8MWwXAT6QBFkRGKL5oj8OUXCgodeJkrGRUz+ZcKQcuVQZRSSqJUqLNFR8oCDxx034wr8GIRJz5VVi/VcsAhgP5sY/A4Sv38jBFG2s9HO3oUSS5N2WbTAsQwj5nDij4DaPDkeA0ai7AL/FYCP+P9+MLW3nWC107LuDydIyqAz+1HkTy3FeprofpVoBEQ19M6TxelV/JZA/vTteKR4KbmRuWyuEy1BLhjLJJgCUjjA9XCtuqEFJsp7Suk2DunzxG+LcZ2Iw4itr60gCq6YI1BYnHGvw24xs3E3wAbLKiU9FHDYh992lkUx0kBswrRMsy7zdASwAAAgAElEQVTwU0bEpsQoCYcfX/ZsTxesz9ZPu9qEX5iAZS3Zbdef1hOSqPevB4qnCmXQax8YZqK2Wy2FfJjdqASD3YW0qw6NgEagcCLALET1DQc3lE7xQOHb9XgAgyvFF6W5IQ8yKNlGXp8KleIJ8lDTMHCNocggNTzIDmKGFGXbwN//Ka21RQ42GIaRmONwjbU03Ut8KOBIOwHwxaH6DLMcgzFLWkUoPOc+uMteKS1xHDRc8u9/jgnsf7bVUouLjMigP3NDQyoVIKPqghnG8+fNSvxrpbuvESjMCMR+WGiqxx4EMS+7Ew3faT/0NQJ7n9YiOJCHGHg1xcDzos5GDIZuzoOKEwlqdZBw6ut7jHC/0uXPCzNarW71JCxBca+Sa39tLjIKOBpFBl+cdfES22UPaPV0KtIFogtfMrVieU99Ggyyz3GRqDyFYbGGEEnvHQryF0yb7BEcfLsJoGtFh0ZAI1CYERDVYXz/a245UjpT5OuPjpMgRAO94izd+i0jifIr22kJPhK/foUHFDjxgpROt1dXJS2tSmKQ9EYH2JLwSMn1iLZ+9uS6piJaDqBjJ+zOOEz+zNQBL6L9bLwrIqUNFVESQKV91h4umCz1uOwVPOF4JLPBdloK90Tm3I8lGmzGfLudKC1uQixr5NVSxGHTXdMI5H0EJAOB1tVk3XJwuN4T7QyWRMnh8my+lyUjDtdWtrIm+P1GdjMCoS/H9NELO/ngIRdLWTUX0JH3Aem8DaSADay5zWGI05ed9zGFuWYFHM0cN3xB97NBB7R7i1MYrAngAEmUFtLh2cgE2l0sLigAVg57wrh7WUqirPOy956uj8ma/1mrAFGUpnHkhMjTELU8Nt5F9Dl0aAQ0At0bgWQCom54kIi8+YgJz32wqRM02uDdvXcBoLgEWYhtpXQS/2kRbAyGWx0lJINTJbb/Rcbf70yYOfZQ0JH9kBJsfIh5NuZcAI7Ol/Dt3lOrzZ+ugKN5wMHYnIhJTscGbY5sgb4hjhRo6LmbTGTeYwAMK5vKs6aKu6yADVy44l/Ng1z6KFyI7AwIGOi+bQ42sW/eNQmw0DnKeqxmfHsMMn6Yv5VIrbZAj7ZudrFHgGqhsS/mQfviIsvVtYVR1mNVE4RdvG+r/fGI5RFDRzq3siwi3+uKlUz5oH+DNH5AKZA923pqMNXLjAZttZ8D2LCY9joyIqCAo4UTAlkOSp6fhjkac6VSOXcStUtBCL0D7bJbGN+2lgirlFKWwhDu8atNZO4DViigRurb61Q8GV0qT0QkkMY+hwki9TiQ9WAvPsXE3HxqyqI6WCrx1P3UCHRXBMJvP2Hqp5wj1vD8vtLl2b0G9HNQPkkio5mAqzSt4FNigBW9TPmx49AOC39LlFzCr0w2oRk3muTyX62vPLR6ygfdCs0euMTqSI8AwQbkU81UgA22wurIEgEFHK2cFrjR+rAI+6hHYBZ1u2x6KEj8Ao28wbwtBC8VOM/WPwq/O/iqcLC9LXjMWPFBYF2XmhxUMmV2JPHzZ3KBo6hY8PCRxr3q+voF1AhoBLowAjFYwNdOGmJlHm3BPj9I3Z5NdhUzRxOqMbGv3xU/pSiF/eR7jbLo6huZiqH3odtsc0NtjtDT/7K0eKSVHkLDOx1tKk68qVWTti7c1e7+KLrX0ZDtXlwHrfYeHVkjoIAjhxMDoAMkBUmV0V22qDV4s4UjiRpu/Mv56FwZahLIZHCUgTxWfuy/bN8UYjIrC0IuRxi14hA0POSpKFAFm/tbjG/7AU2ExVoKvdSdl/0EMhs7lXVoBDQCbY0AJccJ/tmeSm5VxRkwcaRTdKNOkzjky8ndir49zdLLgA8S9TfKoblTBtVQghKSxCV7KXwOOP3CL4Uz3XOprdtXJMtTdATsWnF/tdJAOpqNgAKOHE8OWxiMmQ4KgzU4m+X4/kJejK1ykXefMnUTT09lN8rAaqeaqG/HgUIic4ZIqLPTBVLHMRi+cQQOBtlsvzPbRCLlk1X9f68wHrTi+ZAlaUl4qJBjq9uuEeiICCRptrZwFmTEIUWOrhM6N9fcNMAkvmfDhIGL62jo6EBDp5nSZuzbD03NhCNN8g/LxNS15qamAnwNOr8m0R5L4BJ68tpMPsdJE4yvzyEdsfmFug76QxBs3Fyq7q9tPXAKONoQMdxM0TsmgIPllZJql01W/wb3yBehJHgLLmIwO8SFqwzZB+82BwF4XGTKoEToGDrFcfGqnfQPk/jOMkUUwbADh+VsXU+AU4dUcOSt/4Co1gslm02Nt8+hUldWBdM2nLC6aNFHgKTQ6MezhVdFTRzXqhsIuEgu+9XU3gd/oyU/SgyqrphjPOtt02w8mMUMz7zd1D98obUMMhv+3U9GmztpCUhs1Feb+mfHmfAsaPGgFMPh2Xh3Uzn88VK1MKBIyb2Yo3DdY0lFRw4RUMCRQ5CcRQA4GK91MC/HpBppycRPyiUgmcXAdOdFJwrDNkmv+iuli4Vmbt6NdjZJXIzqUfMNA5iIcBBqx8HjbkTHyokih57LkKetW45oEB4juIHXi3+3E0zwMIZeh0ZAIxAD2TP0NIjasI+X8iUtCFAOCUILh75IJHjzQYGjaiQAx7rNAw4uQ6PGZRdtaYzd7u4B6bsSZZiyAK2m8Pelv5iaOweZ+OevG88W/cDNuhwlmi3bVCotoqP2JPblTIANWx2xiPasE3elZG6YHRVDG3RsiPWxXbakZDUFdNjCX+HZ9wBUwDcBVtaCu/BE5F57czDfw8iAgKQGkSEOPnGVo9XOs9leOfXu84mt9s7BJvreU7b/gnXk2LJH/4XAvkM66lDqejQCBRmBOLIWoWlXmcjb08GZAtFTfErwXYOIlw/S4bR7j5MwSgdnO8MRAHE7iO9Pa2PZlbum2mdJCq84Y3KqFCrCgL9+Kev2/vVvAkRKVARsFuI4EPu+pLV46t8zI6CAo51nBL58G+Gt4zFhPFB6g6ROPlnV3X9eikjaJAp42gr8bQTm+Tn37UfhOls3CeRUW9PDWSeZ8+UnjBd5ZR0agVKMQAJdJOEZN6Nl/U4b6NtgHB0nXljBB1C6dK9kkazjKKnUjD2wgeQNbZyeYz8Cx4P89+bH8mv7wbwN5FCMxoCjFGOeZZ/fxGv91B+lfWeDAo72xU3eBdCxFX5cg0nfldzqBSvwefn41gRcIuufvB4ZiemQTYZtANO6EA1i2x2Z7oH9z8UTElrwchhJXFBrJ55hoiCoGrblpg16MVSe8x+QR7O70DrmUWTV69AIFFsEIvP+i+/ZdQAQaDe37QSY9aMIV+DA4dDX2KAJIbR6wjEgbs+wrOZZaiFxFLo5zZmm8Tu0fOTOyFBCLBNlTO82fzcVp98Ljoa/2MLZnv0hZwOOdOZUgI3F7VmBvqeEOAiddbDxJd0W674BcxdMqz+0xAZJnvHFH5jIghnITCw0rpXXNt6tDzKeDXfM+WJF0lr0o1lCWrMuqjg5QUpNLrFKpCzJVI0AEMkypDNmyffQCnhUhMrI93BBAVWHRqBYIhCaPdGEnhqTKpEYt89UjphuPL37NutbFJ4P0a8Hh6dEu6S8CQNG+V5m8TqK/bjIVF+1m7i+0tk1QJfYfdCZpoP14bmYQzEXAXA0GEhpbNoUAc1wtClc2RfGDW8H/OVKzH6YVCfV0cYIJGCHXf+fyy0VU5JRvQETHHi1qZ+KujN0AzyQW646979N1ioaIT98ghbay/E0NxMgZQ3j2/k449v6ABEwUj+XNh4IXbzbIkDgngxDpBJX5TIf+BEgfjojUbPE1D90ATq3Hk1xNsqHPiAt483xKJLxuKmdfJaJzqXJIgZAhhudKsHDrhDF0DJ4HUlnGXyT4nR/fnCEicOiwLg8yJwcKPo5rh6rdFs88uSDQ9iOlzBHYb6j/igrdlQUcKxY/FLvBujYEb+wh2zPDlplyayGfJDo+8+aehDhHO4G07mezfc29Q8MT6V36euSPgg2YhAkCz0zzsQWPNvwJyicumE6Fzz0Msir04NPh0YgPyOQRLkj8RvkxX/5UjIRiaXQkUI5w7Xyn417zU3kPHayEeE3HxVQ7mT9CKirLn2pxZJl/OfPTe0d6Cz5doEVAK4bysBsM3evtZmsm8tEobMRZ7s7cQmkzyn65d2Sz08lPehIyczGSMy3ADYsdq6OdkdAAUe7Q9f0jXZ5ZRT+cnAHrrboV5VY9gsM4WCHbWc3yP+oOO8x/P6gibwC51q4V/p2H2Qqjqd6sDUEbCyaC9faa2BO9VZTzgdaAIPQEPBuxEqXDo1AfkVAlHQh/x/96EUThUlafPECaGcAbNgdJ/QiYukjcMB5IuRFYMDsR+0kcJzee9riSmHQWsC/zxkttqZG4fgaAs8q9ikpCPagAJjt+soMh/O5JIr69jgZhowoTYKLVcKDYGMm5r8w31Cw0TFnggKOjolj2o0w2Ru/kEh6ZAevuihXxzRy9L1nTN3UEan6tH/foaK3sfy6fiIyVhbsKeCBPhACNpgRWfiiCT87HmADpHHqfaSPQKXx7wlTOegElIEsp0MjkE8RSEL+P7rwJXiYTLLkwnnDzzZY2gAXiqVFN0zXOAge6iadiayI5eBKRdDK4dPQnfLnFncxhgxHZM79ohjsZEjS3+BarbfxQljP1+cwZD42LXWzRZqvEWxchblAwUbHfXsUcHRcLNNBB/3cqdMxsBNWX1SrlC6X6deZyKw7Zb+oWFpx+mRIKu9klp3fGy6XS8TuvvL8J4wH6WUBKB/NBIFurDwV0lDKtcoGqQsw1+HGe8uPH28860DEyB7xpT+ZGJ4mWatOQthI6teVK4v6IuWbtbulqE6rvN0Znr/MzNWBj5HAuchuLNfaWyGj8DeAB7i4wqckis4SZvfk+1D5J+M/aJgJ9DtTMg7JWFT0NaIwUpSsBDIhAUiWB+DYnI0I6gSCGcEkMolUASb4SPzxrSHwoXKvOMgCuLB8k2tHWd4GeMU3jKkjtPYI2HhfORsrHtD0NSjg6Nh4ytpQWiHbaxPMCzBP6oSPKIpV0pE2+smrpu6OkwRYkC1HcS/6rvD/yy4EbsPTn+tP65oe174npDe6WoamXQOiKMTFcMF1r7etdLPEKBTGgQuwf6/T5KlQ0tCokUden2rCr06BDwTq5HTEZEYEPA9O+sCwlk0lVC+Iqa3pFBRF4HUnui0Ccdzo6+45HaDjNV4pUCo8WVpV3eggoXgeCdKJ37811WP2h9Lu97Kd5FsEj74+lcWgz9Dya/YyxlYRJRG0fDC6T2DM1tpgdpAGi8koKgYkZ/M7AP8Vli1LVMQrPWTsxYdtrthXfK3dKK2dTW3/uwKOtscsp3fYoANXESEcHYtZMt4rOQUICyUgTlT/OLgbc6bIWwgcKnjh3GwPtLn+aJZftj18G6rlya/HVfNQPnkDQmPDrCdDXCw9m+xhAv0vNHVg4id+tVPMa21uqpBidsFcjqql4RfvEP8XkX7mBTbbQOqani0sw/ih1OjquWquu6DLaQSajQDPPzqrGnSbODfzGPyFqq+GeB0yc+RLBAdeA3lwi7zpDGYeaqecY2Ux+L1A1i941HXG1/coKXUwW1F33zDwmyZabwHI9vU9RtybVTNjhU5IWOsK2PhRwcYKxbHZNyvg6Jy4Nlw8ksnV8csozFMxtWXWjozIJIOdXwehL3oz8MnODxO4IEzeyvzlJoZW1+rReIoL1RoXSiPlR48xtXcNNkmURjioy8GLcPiluySDQZ8Xgyc1AobyI6+R0gv/RrEkU/u/hqPcay1T3h+22j3XQIfLPBN95wlxt7Wu7C5LPv2AczMccDv5FNHVF1kExG9o9iScW0+a8lPvNt4t9hVSJ2X/w/MeN/UTT5M9JtkzcPgVxpXmtszXozgva8b1T5mkybIgj1Kx12nzZmll2XnrQ2xvqazLhexGOTyLvBsrSbqdpxOfek4D0GhECGvn2vRtWSOggKMLTgzcXNnMPgbzKExqC2vcHeCBEkcELbERXIjpAeHbDhdajNAr91oaHAAS5Fsw9StZCodId8SVAgqqxx6Ukm92rbGx6TESqWpoeMRhy13/8EUm9sls65PwfktmfUTqKdASDPsBDH5wSF5HzVwUGX2m6qIXjHv97TTF3AXfjUL/CFq3m2jEJFDeiLzxCM7j/6L75PNU15Rvz1MELJf5AhbgeBtiXHefIuejr+/RQo6WbBz5GMhs1IObFJ55q1X2w7koQJoXjJXWBi8JgALKok62pA7nbRiW8aI8CrDs22OwlBJdwapCD2tXbn8YHwYLXHMJ4kqyqI5OjIDe+DoxuOmrxs0Nd01zGeYgTP5fY58WILlwIyROK17tfedapRaCAGegxu1DPduRcq576EJrGVzImSEJDhyN7MQ5QoYLv3yPqX/kYuudvBijwyUIbYFsCqRxlGNY2qEWAYdns71N5dkPZRBJCU6S9cuEeMdMCsl2TGVr3buLvkB59DE8v2hayHZScpAIMuLffiAKnU0GFEF7wMPETVBBkbrvPpQSoHfL/Y13pyOl+4Qk5ig4HVQSZVeWtMT+pa/x7TAAgnZXpHxTAv0vFr+UsjRAsezirVMZOhe1ZyDqJVykNNGwPApdvm3K7zbYGIvvcXW+bVwxbo/e9LrwqOKmxUcP+qsfh7lmF350wX1U7aQhaOGDGyb9WTgCVQAbh5gAyi4kkcqFG6Ak/tV8C1OAdNdzNFUSIWQEaXReqGPvPyN/c62ynqkYch86UqhC33Tw6TL09L9MCN0ywvzHZ/W84dMMcELAEXkLfhaPjTRuZFK86CpwI43tgp9FGdQYG6fFCy7gusE5RSCBkl504ctSiot+hlKgXdKQ5we0Y7t6rSFcIWbOmLHgqBg2zfhsEa0kMhaJ5b8ZF03WqMXx+zcm9OLt6EpBWZB8pdX+Am7S7jjPL8R64sjSXSKfxUF10PLBt+O82yIFdEME1mgpt4B5GdxiQZgG6NBukxYPJ6XJWZu9GXMiwAYtr3V0QQQUcHRBkNM/AjeuAH4nn2MYJkmlOrJEgOqHkfnTIFYEUSR0l1AfgE93rl6rS2q6jjLor95rXdQBMsjSZ0lGPFmg61F758lWOpq8jEMuQb389BZlzsMvT0SWY5TVLYOyTc9bFmcCjlCNCYETEgKQcQbJfG60NLo32F7aa7ltbDFUOfXiPaWjH84UufCUlgXOL/faWwAEr2fc6/zVeDbd3SqNALzGqbGB4QHYoPFgupCWZDu+flfUda2OFcj3E2gcNNx4NtrZ6rAC+I28/pA4MjulleCxN0jmIwnSKbU3CF5qbj1W1uVa/S/Gt/3h6Lg6Sc5FHVkjQLXQRZgTMKcCbDQjgqLR64wIKODojKi2sk6ADkr4sXOFoGPrbtiEgvhItvDFf/oUWYy3xduBvg7MNFDsi74S8W/QKovhwpNfj8tmWzoFaLVlJqLubmI6DG/QVAy93/hQ+25ucJ1hPGXy4m8ALFie6TnhOwAOy+VWCK7IqAgnBAAo26BWCC/41A8RSWoCD0hIO+soiICX6EYmapdaGQlbvZNZiuZu2Gyrrr7+AGjAvM8zQ8ofdFT1rN8HmS5ku0gOBaGzDqZpkTn3WRkzgJKeN36R0f0UB1GZhGYp4+GcZXklCGDsRoYjfUTA+ahDx0rSJj6zDZyAJBkJSVcKt4EgiJOlFE/vncSpWUt9WU9mpoGo387APaVllK7/wivg6PqYOzcxxn4fTBIN9u6mzSi4j00CENSj/BFGq6ujp8ELPrkdAg7ABSF5rw4S0Bx0jq34x0Tj3RStiM0MvocX//DTY60lYMfdc/xXqQyHPGnywk+yH1PXtO5GxqUsUCGy6kISdFpuKRmNFluCjkC/s1Ik2IILdJFvsEiL46ZPETkSjKl9wawBh6vXmpAV3x48i/1QPtuoSSRq0VkVees/0tpK7Yyqi543HoDe9BGahWzY9GtNEsJ2HMETbzGBPQenFgmjs4rlkmQN/g7QUjniaeNBpiyde2FpyCDDAVM1E4F+TPpAFq5q1FzR3uB2J9HN5ZixFfmha+/uUdDrbUyybF8E2LAOto4ujYACji4Nd+aH2VodO+PVczAH8FrXjZtTEB9Nwl4EJRNyLhLIfjANXfGPSSlXS7lIvwnAMdGy1S5beW1TwdbEjXdtdv/i//tBshtRW93RoCum59iFKV5GAuTAEGTUw8/wwYgdA3+Gk+YEARUEGyz/kDSY6nThgcTfggNGiSdF4xHnzQ1dDXxadp6my8Ab0dE1ERBp8Y9fFjG4+JdvCWmzsUYLFT6ZSfDvO8R4cO6kZwwoSy4t2gQT6DZhy2r5AMrtNAwSkcU0je6rPB8gHd7jqjfQIcWKKhJpbNkG6dnpRqm6+EVxcnU+hyWXBLhIdVMvQMlljpQNJQNjA1s3fFYqTp9o3Cjl6Gg1AsxsvIB5A+Zr2vraarw6bQEFHJ0W2txWDNBBbQ4aJaBQKx0sbJvV0UwEWN4wuFHzgh4DaY+y5OKoaRtNSTZi/uOmjhwODqSXK8+YLFoI2QafdCNvPGy5cC5HBwqGb9cTpQVRWhlZToHQWM34w6H8+J31dyqZHnqpcYHDwcEUOren+vI+rL+k1iFdMch2yDL8HACh6IIZECn72lJ6BDiiyiNJp/SvoHgTiaglbprVqec+AWnsM0iL33cO5PC/kZIHs2DkX7D7g8cm/s071jbgnPL03gUEzgsyMmQkfi4f2dfKbHExZCaqLpgh54szeLxrbz8BLsggLtudVj2uW5DyRBGyJ0p0DjcjAGfjwH5nIWtWKeq4NGgLzbxNSNEs03nRQsuyHkEOsy/UoSF5uSU5804NZGGtnAppfFr4XKXKu/fAKeDo3vhbNyNLCp3uS6wDDMXsmQebldebYAEPtCHiIp+h0kiOB4TE6iafLW6cQig9/ibj2/norLLlzDawoyWK1kbr7uFFevspi7hHVUd6XwDY1EDvQ2r2WB+BhH+fIRnpbxEquxzKqBxQl/TD30Lk1SlVje2kqy3T8PJU3NhsjmUYpNVdyJywfTeATgP1dmnb6UfQx44PdijFf0CJ5NdvYPX+E479OEs23B6UBa+96xTJbEhpbLtDRVrcter6FgcI3IgIb/YAoORWiFMx+RVHXZ/R+bEMaqGJry1gQjv3qgueAUdjtYyNDlNL5vGrJJvFQWG78sPYGY8KCfU4Hr0U27zYOmXo69N7Z+moIkma/KQklHhpU++HdoxvJ0j4sO0W545kw1DKUZ5Gq+cIpYXRemYmIFbW04SObo2AAo5uDX/mh+MmWolXWAsgmRR9czraEwHyPKSG/pjVUcKLefmgfwvxND17kICmRuiZG6FICuM43lww2FFQcdK/rbZFjATacuunXQ1zOWoDWe6cVDIlQS991NyGp9m3p1nLrLyOgA3pJsANovbu0yxLcVvEyfogP6Tc0RldX23V8Z3BGxwk1suPuCrjibk9cSjW9yQQs/hPi1DGWiA3ZirWJn7+QnRShKTpTJQfqi55CRkIirgBPNq+OnWT4dUDYOqBE2s5s1Aw/yNROFXOAHgJzbgRnj1XW+cPSmyBw0dC+n5wykW1/plxOL+sMgo7VMrJE0K2LX0QaFZfv79JLLbJzausb6qufMO4kMVIoAWWBoTh59EsYZ97BECUQWe7LEsnLN0FIXDn2+4Q63zBNurIOQLsSaZM+RTEjfwNHXkQAT2D8+AgpG+CXWI5Aq+RwbhOnm1ewWxO/MdFIvwV/ZClW94V3AAARxjvzsdKJiHx4ycAGnej6+SVhn1i+QUEVK+tmcA/xH/5Ep4u26XS4qzXs5uA8uvO4I1s6WlW6YSDapAVQx4Q8mno2XEmPGM8JKhtPRHcVIIAP/6dkHHx+qTFN/bZa0JajaP7xhkVaKP0bX1gk3iTL1L/xGjZLnY0uFbvjZbcraUk48YNrRhHHGAiAjAXR0aB+y+lEJvg2dr+Vv7zWXAwdrHaTAFUlo3cySSZVcBx8PcbaoJHXptVJCsB47RlKJsYMRVEQoEZK6iCitEZRuz7j031FTvI/9keLSURZEoaj+pbjjIxlNEEQCADUnne4yCY/lVKdfQLEo7G+wCjBEnOwLaSlBxEKYfGgjraHAFqbPBgzFS+Rptj16lvUMDRqeFt/8pxQcLVTkhOzNPD2lRHWyIg7bNopw2B6BkDQdARYcq6Dtx8yipWEiMt304DM6TPmZmo/fcx1ttA+AvgphOE10r6iP/ylVl+8VbWS0jLe3cYaCpPuxs3lJ+EK0DehvP+StT6vajBNx4x3Ej55B3/jNoNKN2AT9ALrbll6EZIHyTMUi8kgRJOk4FlCabKqAfCuSpac1FO8LGl2DakYwuolHS4zyxH0aF0BQbbkA0yAhZPgfwVXFKowGpzatJXzcwTvT9Exlu2wS2ZpDJKeLcwomyDRkdH/Kt5DUuRREmnU4C6dOdfuv2ST0OXYY7ysx4yvq0gB+7xSrZq2fkboxRXI3EhSPCjXMJyjAGnhuUU8jMsj50nIfA1K7UecjyCx40TzpCTaVhyKgSDE3gvzguWPCpOhiR5oxH9eLapmYByCF2Ksb1cD+NDsBhkeQX/Z8kuhuWSoeUiTudGOY+EZGZldLQpAtSBB8NWDDPfUr5Gm2LXJQsr4OiSMLfvQ3DTXBvvvA1zT0yWW3S0MQLx3xZDY+M23DxeEuM3ylGnt7DSj0VuynucLLV6y57eSq/HwbeoGXOA5U6LQX+V4LFjARgaUucENnUPwLkTJEAOSYMDlPiQSYm8OhnKpBATgww2hxfCZJXomMk2uB4uG34Zf7dvllVwyPXASdQZXCb0zA1I949PLcN0PzMsUq5pzA2RjSYn5emUqRddSOmsSx6AZ8t90aqJVt8cB2/YwkfgDZr7+n9Q1cT/owueRYspiLDMOtAjBIqwVsdFww2TJMrQ02PEvVfigbICjfaCKFW0RnxkJqB++vVwR51kbSnFtuybsgivEViB6yD8B7S4UthemzsAABvcSURBVPI+zs4ODB8E30R5s7ynBThgeMZuDyp6Mmvh3WgXZIu+sG76X85HFgWdk04cadmO84NEzjJocwQOuVTIoynAMRT7j9IIBztZKi94NrXPdIoVcFW33Cy/rl/KSt4JNc3WgoePyvBGyfEw6GJNI0CkS4SJVJEZjfmpur3m52migCM/j0v6TYaPoCQj0Pht3Tzf3LzcPEtAbJGJ4Yk1BtZ/kk/5BBW4WXs27CPcDhILpbxBIqDUysukeyUy2wISfIr14+ZMwmgGSRU3lmXD/2K1VmK4QfyrPO8xAS6hJ0dL+64MPJH3vGFRiwqQMd4sIVjGbgQO/4HDTflAiJHZg/tBwbOwzSfhy4GjwYkL15sEOmiSS3/BTXWJEBGTuEnLx+LGxrZgzzpWBmbJ6fARZIcMhm+X40zFKeCv5DhIdJR2ZJQbOKgt4YPEey00T6LowJEOHcTOs/XfwHMBN4JETJt3QK+Qmn+hRZgZERrw4X1BCFfRY6S1QUAVfuHf6CSyCJf0sqm6dFaGxLezjgTATP1jV6bACfe/avgT0n6cDjhIBi2rQiwALoTIy3ZT8jgoUw8RN5ZJmCFyrw+hLXRBiYJsI1fXpWevkxLkIuGzcvg00cPgsWBJLwrjwDiyJQmQQJ3updS+4nzg8Q32v0gt5Vs7AVr+O2tRUG0zkB029+B8s05OHXkZAQUceXlYMjcKT7Z87D4ekx0svHNorrWdx01M2KjayJICnvLTU/+xHz5GtmI4bkBWRoI8D2uUIRW+lZRcvJvvlfHJfE/1NdBtQ5qeoMILgl8lfFtIbGRnijh/cg1Qoex53fst2t4nkHavufHQlCS2d5uDxUTOGSJQhqf3MDQcZIBH0nPc5w0CZfh7/NsPTej5m1NGdGynZBbBDT0SjiWDGxJlbQYcFKtC14UDOESsapPd5IZdc+dgE3f4MAAE/n5nQvhsqNy4CcZkv2zyJLMF5SfcZLwgbeZKhAwhM0Kw5WSnqqAs25yjL7MhIbqoEkTgmPQY/Y6UMARwDO+dabLGDBeyUixBsT2W/ApmTQRg4HdyKxIg9Sah1cJj6FppzVSZa+l5AKl0MOYXkkJv4Pcww8K2WwJcKaM4ZxBbb6FES0DixMELUjHPKefYtPOULuW3sY63AJNg436VKc//U0EBR/4fI9lC3CjJ46BcJltnqdO9YsX3AtnvrtpMkTcHOAg9e2PqJpJ+s+BN27fLsU1acCk7HZl7v6WpAdJpEPod5AVIuy3FxJAl4fDiqZ+KqOlk08b7FkfmoPbW44QcyeFB5qXqXCha2oNdNSwXOC28no13Qzblvxk8jBgAhyXBbpFhg8eMgbfGIFFF5VgRwCFtnujccG6y7LigkRi5G+wWqXsEPAvcbDkouEZyLYm6IajChqaPQYzQLADOiB96E0K8JQ8jxyG6FRTKssmilRDKSudTpK+mHscwBGKts2zVqDeQ4dlSymnLLt8B4MF6CGZZxdf3KGS5dkQ5Zn2xiZfMh52VEYEwlOKY2aEqqZ9ltx1ZdoM+C473smF0erV9v8hDIaE0ZeZmkUmpEUNtFYIYkntJeq294yTrfMHnlR8/3uqeUnfXHM+E1GKs6z2FyZLzq0oObWv4umd5BRzdE/d2fartwUKtZbbOUplUW2fbFcmmbxKSKW6WFA2jmZbwNmgTvuEOxrv9Eca/4wCp5acPkg3ZwUJOhHWTXdf0GPWamLc1tryXm+yAK1tMnzfWZqDpHG/Mzoh+8goAxwWwMF8oLwm4wU2wDLyJ1DIfzbJUMO0bYcWZDxrvtv0beAcrkOFociO3AQdv0CRbRj94QTqDHG0JZiBouhdCWSrJzhIMN7gOFWdMMe5GmhWtHUZqYxBsSYcJ9/3EmwGkTszYd2cdbImufwItrXaHCTtVvDBV4zZyHZHZ1IEC4ECHT/Do66UrKRtBk9yRWjgSS5cJPxOkUcabnU8xkHultNW4WwaAiiBMyJ/rgl+yFhyF6aljnzvUCake198GPWUmgBbrAITkWgKircWmBP/O1NHtmGx5pTeKjgKJgAKOAjlQzmbixshjRoWhgzGHY4J2z9YAHSsaAcpJJ5f/LjfMBFRH2T1RttLako5nl0PjEcNTfc1N0NpgWh03XcpN97jkRVksgTJD/TSIfdkcEApMVZx2V6qtsvG6yM9glwrVSB0TMSkFQE2Sg9sWFnVKWO/YN7lsZYXIu081dNXgfRXs0tiWp4o1ViTDUY8yhZQq7NEDpFYX2nFTGQEQKMOz75XOIHHdtXkyQtS1tSYqL33J8gxpo6YEhdVYUpGOIwy2jVacemfWeEY+eB48jpEm8Z11LwoMHG2CB54rMYwtmgvV2MMski15FPucIQ6tjUW7HMO+6hsQO4A3llukDLTNQbCDB4+GxmwU4uJARw6zJd7N9obmRx/pMJFuIRBVG2dxEigvSanNLot5IX1PrQ3nOK/oOVwC7yeDG+ky8yTOIatnWUfBREBvVAVzqDI3FBdEmm/QhwWFbbMbr8EFuisFudnSVTL1n4ZlBgEAcKUtHzTB+MGZ4CABlTfoMHQ4OFrjcMT/+M7U3XOabVWONwDs9Lr91wbJdrRsihiVc8PHzazqopkZXSz8nLYADm6Tc6MT9Uq2yYIcW/Z/ayHNvz+ErHbKODZNAMfV84W7kA4eaJcemnGTdAY17poJoFskANXM9pQPWN6Q7ITdqcJyRQ9wYrK58cYBGOtR3mFrq+CBzfY0PcA34UhAvZOlLnYQOcfFv+8ZIASfmmF+FkXHCoFBDCUVlozYdRSEGBu5Hmx1rb1zkEU2BReIOh/Bo64TYqoYqLXQ5suWYG5X7aShEAxbVzqjfOheyoU8W5BflI7d6OewOoKNN3HOsQVWR4FFQAFHgR2w9M21RcLAbDP/xKTQjfI6uuh4soZfd+9QyzWUctOVK4HA+VnKnEs4IcxIPH6lXdcvM+Un3iSdLo0HtSzErfa5m1NqpF7oOlRCvdIZzKZIS6tNvKRoVeDvF6T8XJzlMgAHwEPF0Aegw0HKjzXSMxwZ28EWVmYdOKlv4a8UAmwFttkZTQDHNQAckPVOBxwiaAWOhIiuvc0bvuUtw9FzwvcZ8uBtPVR1WGf4BZBwbQMzxlt4F40Gb+rMBIVfZNYdn+8GeLvDAm/SsQSFUnJvHPKmwb66197C9uTxmvgf30p3iZSlsC5mLcqPGSs/RbGUpbRRu6Ds9rF8MrU1KuEY65RNWtuvxNKfpeTGNl7pfKFuSRv4LK2tvwj/zt5jnogkhy5WfY3CPcIKOAr32GVsOS70/fHCo5hQQtLRVRHgjSO68GVx9KRJXPqg0FUtQEkUvBBroGZ/yMUZvAx2s4Rh0hVC26dBS6t1B/OZnjd/3dB9gptk9J0nYAZ2Ymr1IiCGDpGMz0NWJTxniqlHp42sBhyKcnAd0q3TmwUc2QIGOW0vSJ+VKF1wNAEco98VHkTj8oi475Lcim1OHx4Y6FFpsz0ZDq6nDm2x4ecRJ7s8k26G1njz6Y8Teu6W1LK9bv1JzNmckVVMrEkMUCaD0Fc52nc90BVJH7WwjE/J3YNwSl6KBy20Ojo8Al9gjSQyPaHE0A6PbZevUAFHl4e88z4QoINS6NDUNtRcVuDReaHOec3MTFBtNL4Y3Xv2kzn1H1xos4XqgxiOsQMiNZiVQFutd8v9rCdyJ2OATInT8cKsAjte2HmRPkSDgrwRiodhUMY9CNt0N0okzsjG4aD6aBJtvRSpYncLBciclk4SIKtGvibbkgvgEM0MACjRzLDbUtNlu1l6YHamPU/09SjVUCreIYNWoEziQ7kk25BtRbeK41/T44ZPjRu8ivTBTAbl7aPzp4FzA0Ez2+mXfibk7gTgneLb+TgAP2QhGg2CquUjNsWraL0VYDZANE3ayk3J+UQqrQWZFqP/CVutRiKmDZr/pRWHottbBRxFdkhtA7jzsVuDMZlvztTGLrL9LYTdiYG8SN5A/Kt37JbShjJDavtJUEXnRmC/s9EJgTZWtFjG2SkjEu3zpXwjAyWPAG7a0tlAWe+0QRMzZkHYosoROPRSEzhwWKrMw9dyIY3W3nO6ibz+oPVxACsVJ99mvFvs0xRwXIsMx2oNGQ7hJ6Cjg/wJp3PH2+dQEVNLgqMi66OR3uDbxfyuraCD4mF0WHXahn37DjEVyD5kG+G5D1oqr1CX5ag462GQZyE8lmWQ4EuHVgqosQQjRGEIwbWWiVl64VbovkGHEsXONkL3DQi6rooGT51CODfzcBvp8Po1JvvBbwTYsKx2dRRFBBRwFMVhzNwJgI4AXoEalRBKt8ZUu/tuPs4JCD7RTTby5qPiDpuEk2hK3RKEU5YmfLudJBLkVCllZmPZCHRAxyleBd6AfePk07Qfct2i3UADObyXwIP/p/W6qHnaXSzBo8cAwMAZNW3kAjjC8x43dXdY5RvpzoDFOx1Lm2Q4rlsgsvDOU72YkaGUkcrESKlhsol+Osciu9pdHQQpFUPQGguNirZkBBIQZBNvGpsMynbTHte8k3Ud1COpm3KWqLZSnty/NyTOUc7qyME2YbbYCskW5SJKtSvgWKEIkwj6PiZR5HScG5aFs46iiYACjqI5lE1AB48teyoHYR6JyXJL7kpLRRqX7t4tkhb59J8ggIAsOlszy2Cs5oalfbrOR2MH2ibbTaIhDOdc6NYoq1oZHRJIZqGEEYEaqDP8+wwBiDneauu1TdoyAMeuJ5gKZBvSRzIeN3X3n5vq4nBhu8R6vXffFgEHFTTDcx8Q0THpToHuBMXS/Lvj9AMJ1VonWklJ4sQ+e9BCGjxytLjctgV01E4aYiKvQWjNHr3u+F2EuBoPdrWw9ZRxJigij4WaKh05EvU14O68Cq4MWmFtc7yOXH+JrYtiNhTymoDzAekmHcUYAQUcxXhU0/YJT8or4ddDMY/FpANtg696ke97Ie8eRaqWnv4naxfgPUKPD2YxqG9BroVDnGxpH6U0sOZG4mtCtUuOFOBgOyeMyHwEBBjSyonXEn+gwwQaFiLVzo+GPXoVtDPYgdEkw3H9B6LQyRFf/L6pvfsUk4CwFYcHsuUiqY73E1AkoFVSe9ep0NFgmykG2nB9lF3vf3HKyTaX41U7+Wx43EwF2FpZgFaPi17IIIOmr4PgTvxR2qj5kct26DIdFgH0lBvK05J7NhXHir/rKNIIKOAo0gObceFNJsnjoAY1DeDI7YBrlYqF5fOhZ4fL0qHseKaGxypSbvEgy0BfErZrUk8iWQ/3Vuhe8GbO1/kzXVrb2T+no4XtnEv/AUt1ZyDrIfobHAI4oBgK+XSHaElQEETrbeCgYbJIE8AxZiG0JJA4AziSbhy2CHN76ZiL7IUP/I10ngbN6Sjr7bjvCmcF6/fDRK6ximtzxyby/gwRZqNQF7U4PNAKySbKls/HVrctFQGypdnCxbTcQi2hFP+ZoYCj+I9xag+R7VgVv+yLSTEIcjx05GkEeHOuvmJH2TrX6shSnHAj5Ln3lN9ZbiEgISeCKp4JKnni9yTt49FaSwn06LzHUnvmAI7Y9zCauyK3sgJFwajC6d/rVOOCxkhWwDF2oXFDvCr8xiMWqZXcEYAW744DTTmFsLLIl0femW5CT43lTgjIcUMCnHLhufI5KKhGZc+2Ek7z9DCX6maRq8GsBq2YmfL6Te3kS+NUUMBRGsc5HXSQx7EB5jGYFGxQQmkengMh8A9SehqQTKdJGz1aWhvsFIlAdrtuytnWorg509XVCw8TqoBGP30V5RhIuBOkcNCeneUT8i7sUVa5ihiNEeikt4SGX50iRmwEOy5kXSrPxTZBebMerxlwOAQIAJxQs8K97jZZSxlJ8FYSP/PBllb2EBuDZHxZJXgolAHX0kdrh7cY/s62IQq7MB32BY452191lEgEFHCUyIFuvJvIdrB/rw8mLDgl66EjjyJQg/ZWRzDMs8kepvKfT+d8Qw6/9oCpm0RTYUsFsxz6EB4oadJLhC6lFtBwGgCS4Joi2+BoUOBPNIPLZiaWIH8EnSKiqwGgQEIp9TnYVkpiqPAlwDcRx1W8rkMjkBYBIto5mBBHkezGMs1qlN75oYCj9I55ao9tIzjyOWgAQuDRVCe6hOPTnbteO3UE9CbegxbHJzA762Oqzp+e0+YwgyA28g9SigWq2ehEoR5HY9GrnFamC2kEOiYClCYfhUmt/mqVJu+YoBbiWhRwFOJR6+BttoEHdZlh/GFovKHtsx0c4/auTjotovWpttbW1kP1zND066WswiGW6gAdan/eWuT0750UgVlY7ykAGYs7af262gKKgAKOAjpYnb2pAB40fzsB83TMTTApZannSGcHvgPXT/EvmsBFoPjJ0oeohG7ZrwM/QVelEWgxApTRpWTrt5hQezOPKE9DzxgnAnoz0XOhSQQAPCgYRgfavTDXwwS7T0chRSDBrhW0yYpvS5ppWSHtg25rwUWAGhroqzZPY5Kr8ZXyNAruGHbqBivg6NTwFu7KATpYVtkD8xxMllvWLty90S3XCGgEOjECYBEbdp+gBcpMxpwLoAHtfh0agcwIKODQM6LFCNhmcMdhIcqj06O79d5MjalGQCNQChFg+YSStHRzfYITQOPHUthx3cf2RUABR/viVlLvskml5HT8DfMQzO0wgyUVBN1ZjYBGoHEE2N5K/xOWUD7R7hM9QVqLgAKO1iKkf09FAMCDIINg40DMAZi9MZXfoeeIRqC0IvA5dpfCXWAmm/nqf1JaB39F9lYBx4pEr0Tfa4uG0fZ+ICZLLbbLWIkGRHdbI1AaESAh9CHMJzHfBtCwHP50aARyjIACjhwDpYtlRgCgg5mN1TAJPE7GpCMt5CZ1aAQ0AkUWAergs3TyMOZ8THqfQCBGh0agbRFQwNG2eOnSjSJgAw/6sRB4XIq5jwZJI6ARKIoIsM31ZcwJmCSGUo6cHSk6NALtioACjnaFTd/UOAI28KjE6/RludwGIBoojYBGoPAiwOzFQkwKd5GnUaNAo/AOYj5usQKOfDwqBb5NNseD/I6zMDfC9GEqubTAj6tuflFHgC2uzGj8gEnRrnsBMqgYqkMj0GERUMDRYaHUFTWOAIAHzeCOwaRc+gaYlE5X4KGnikYgfyLAbEYtJvUz7sK8Q0W78ufgFNuWKOAotiOah/sD4LEONusITBJLKZu+ah5upm6SRqCUIkAuxu+YX2BOw3wQQOPnUgqA7mvXR0ABR9fHvGQ/EcCDWY7DMA+ygcdaJRsM3XGNQPdEIIaPZXsrORrPY1Ih9Gv1POmeg1Fqn6qAo9SOeB7sL4DH6tiM/e3ZBz83xNRSSx4cG92Eoo0ASydfY76FORNzNuZiBRpFe7zzcscUcOTlYSmNjQLwYGllR8w9MemhToKpvzT2XvdSI9BlEXgfn8T2Vs53ATJIDNWhEejyCCjg6PKQ6wemR8D2aaFS6VaYfTH/bv9fvVr0VNEItD8C7DiZh/kc5uuYCwE0fmv/6vSdGoEVj4ACjhWPoa6hgyIA8FGFVa2NSb+WozBZdvF00Op1NRqBUojAMuwkMxmPYb6DybKJWsWXwpEvgH1UwFEAB6nUNhHAI4B9XgVzfcyjMQ/G/HOpxUH3VyOQYwTIz2CHCUHGM5gkhFJ+nFkOHRqBvImAAo68ORS6IY0jYJdbKBpG6XSCjkGYLLu4NVoaAY2ARIAk0NsxqQjK7EZUfU70zMjXCCjgyNcjo9vVJAIAICyvsKvlDMz+mP+nYdIIlGAEQtjnRzFvBbggT0OHRqAgIqCAoyAOk25k4wgAfKyL1w7BPB6T/2cWRDtc9FQptghQcjyCScfWzzD/g/kwgAa1NHRoBAoqAgo4Cupw6cZmAR5evMaW2uMwmf1YyQYffF2HRqAQI0CQQSXQpZi/Yr6HORXzNQANAg8dGoGCjIACjoI8bLrR2SKArEdvvL435u6YlFBn5oNlF+V86ClTKBFg6+q3mMxmvIo5C/NL5WUUyuHT7WwpAgo49PwouggAeNAkjroee2Bui0lBMXa8sO1Wz/miO+IFv0PMZHxDYIFJTsZrmG8DZLCUokMjUDQR0Itv0RxK3ZFsEQD4YHvtFphb2iBkc/v/BCU6NALdFQF2lCzCXID5kf3zA4CMJd21Qfq5GoHOjoACjs6OsK4/byIA8LEmNoZll00xt8F0sh898mYjdUOKOQIU4PoY811M8jI+xfwE83cADXI2dGgEijoCCjiK+vDqzmWLgK3vQR8XiomtYwOPnfCTpNNeGjWNQAdGgBmLtzGplzEf83tMepkoyOjAIOuqCiMCCjgK4zjpVnZSBAA+SChlSy1LL8yAMPNB7scumCt30sfqaos7Aj/Z4OIV/GQmQwAG5hJ1Zy3uA69713IEFHDoGaIRsCNgZz6o5VGOSY4H+R77Ye6JSQ6I+rro2ZItApQQZ2nkBUyCDJZN2L7KEkpYQYaeNBoBKwIKOPRM0Ag0EwEAEBf+RD0PyquvjrkXJjU/mP1YQwNX0hH4EXvPbhK2rc7G5O9RzJjyMUr6vNCdbyECCjj09NAItDECdhmGxNPdbBCyK35WYjIDwskyDcGKjsKNAMW3YmmTJRHyMKiNQYDxmQKLwj24uuXdEwEFHN0Td/3UIosAQMj22CWSTnfAZPmFGRCWZ+h8y58EIfp9y9/jzuwEdS/oU8ISyR+YtHenLgZJnwvV5j1/D55uWWFEQC+AhXGcdCsLKAIAHyzDUOXU0f7YDP8nIZXkVIqPsQ2XGRGWanR0bQSczEU1PpaTXAv+XIxJXYwPMD/EpLonl9WhEdAIdFAEFHB0UCB1NRqBliIAEEKPl79gbohJ5VP+JC+E4INAhD85SVjVckzHnE4EDDVpwIJiW1T1pHz455hfYFJCnD+XKcDomKDrWjQCzUVAAYeeGxqBboiATUglCCHooB4ISzDMgvB3tujyb9QE4U/6wRCMaJdM9mOVsIHE/wgcMFkOof4FeRdsSWWbKif//yOABZfToRHQCHRxBBRwdHHA9eM0Ai1FAECEnI8/pYEO/j99EnxwUiPEyYrwJ0s1xTqYqai3QQSBBLMUBBYshxBUcBJk8CfBBDMY/P+v6kdSrKeE7lchRkABRyEeNd3mkouA3RlDbRACC4cH4uiF8CezIQQeBCP8P5fl687vQfs15/fujiFJmo5WBTkUBBIsfxBYEFBwOr8TRPB3h3fB16lxUcvXASr4ug6NgEYgzyOggCPPD5BunkYglwjYJRp2wxBYMEtC4iqn8zvLMSSpOr/zZzpvhH9PL9uwlJM++N7mDO944093NqUvCAEBQQXBAX8yS0FQwS4QAgQCCHaDON0hBBpcB1tR+X8ul/odoIKv69AIaAQKOAIKOAr44OmmawTaGwEboKTrhvBakK4f0pgvQiIr/55tEGCQR5E++JrTEeJ0exBccDkVx2rvgdP3aQQKOAIKOAr44OmmawQ0AhoBjYBGoFAioICjUI6UbqdGQCOgEdAIaAQKOAIKOAr44OmmawQ0AhoBjYBGoFAioICjUI6UbqdGQCOgEdAIaAQKOAL/D4ALkDMhkbPIAAAAAElFTkSuQmCC"/>
          <p:cNvSpPr>
            <a:spLocks noChangeAspect="1" noChangeArrowheads="1"/>
          </p:cNvSpPr>
          <p:nvPr/>
        </p:nvSpPr>
        <p:spPr bwMode="auto">
          <a:xfrm>
            <a:off x="155575" y="-2468563"/>
            <a:ext cx="5143500" cy="514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data:image/png;base64,iVBORw0KGgoAAAANSUhEUgAAAhwAAAIcCAYAAAC9/nd8AAAAAXNSR0IArs4c6QAAIABJREFUeF7sXQecE9XXvellC02aFFEQFAt2UVGx914Q+6dYwe7fjl2xF+y994LYe++o2EGwIIINEbamJ985b7O4JTOZ7GZ3M8m7/t5vcXcy896dycyde889xyHatAe0B7QHtAe0B7QHtAc62AOODt6/3r32gPaA9oD2gPaA9oD2gOiAQ18E2gPaA9oD2gPaA9oDHe4BHXB0uIv1AbQHtAe0B7QHtAe0B3TAoa8B7QHtgVYeSKVSLvzSk8E1bvyOgxbFSGbYJu5wOOLardoD2gPaA009oAMOfT1oDxShBxAwMCgINBnl+Lc/HURU4qcPg7/jNvw9/9+b/sn7AoMN/n9L4+8aA5EI/p0psIilgxF+tj69TQ1+Mjipxkikf4bwM4zBnwxe6jBqEazUZjiu/pX2gPaAzT2gAw6bn0A9/dLzAIIJfm8ZLPRIj2742TP9b/7kYFDBQKIxmCjDvxlUMBCpwGDgEGzyd/5/48jnfYEBBwMMBhMMOBhM8P/5k8EGgxYOBhwMPLgdxxKMKgwGKPz3P+mfDFz4+xoEJpmyK/iTNu0B7YFC9EA+byyFuD49J+0B23oAgQUDij4Y/TH6YqyIsXz6dwwymmYwGDzw//mTI1N2wk6+YKDCgISD/2YQwoCEwUljYPIn/j0fYyHGbxh/Y/B3VQhGUnZarJ6r9kApeEAHHKVwlvUaC9oDCCyYcRiIMQRjKMbw9M/u+MkMRWNg0bQEQoxFKRuzGwxGGIgwIOFoLNEwI/ILxmyMnzB+xZiPIITbatMe0B7oIg/ogKOLHK8PW5oeQHDBIGI1jJEYa2OsgTEYg7iIRtxEY2nDWZpeaveqGYywRNM4iCnhWIDxBcbXGN9izEEQsrjdR9M70B7QHrDkAR1wWHKT3kh7IHcPILggboLZilEY62NsgjEEg9mJxkFMhQ4scndvWz7BQIQgV2JIOBiQMBPyaXp8hZ/f6A6btrhWf0Z7ILsHdMCR3Ud6C+0BQw+ku0EaW0gJ1Fw3PTbHT2YwiLXQZh8PsEzDAOQtjM8ZgGAQsMpAJYZghIGKNu0B7YE2eEAHHG1wmv5I6XoAAUZj6yiBmQR1roWxAcaWGMxkaCsuDxAX8gPGuxjvY7AUwzKMwosgAGGpRpv2gPaABQ/ogMOCk/QmpeuBNAEWcRe9MPphrIyxJsZGGKtjENCprXQ8QHAqSy+fYRAPMheD3TH/YlTrAKR0LgS90tw9oAOO3H2mP1HkHkCQwdIIW1EJ5mTXyAgMlkcYYDDw0KY90OgB8oLMwGDm43uMnzHYqvs7BknMdHuuvla0B9Ie0AGHvhRK3gNpIi2WR1bCIMhz1XSQwUwG/19/T0r+KrHkAOI/5mEQ9zEnHYDw588IPJgB0aY9UNIe0DfSkj79pbt4BBnsDGEWgy2q66SDDGYzWDJZDkN3jpTu5ZGvlf+FHf2IQS4QcoKwDDMLY6HOfOTLxXo/dvKADjjsdLb0XNvtAQQavdMBxhj8ZAZjEMYQDOI09Peh3R7WOzDwAOnYGXiQEZXll/cwZmIs0sGHvmZKxQP6BlsqZ7qE15kOMtiuujMGsRikCycAlMyd2rQHOtMDxHQQePoHBjMgxH+8zgAEgQd1Y7RpDxStB3TAUbSntrQXhiCDbassleyKMRaDWiQEfPL3+rov7cujUFZPIrJGoTq22r6BMQ3jE833USinSM8jnx7QN958elPvq0s9kMZlsLNkf4y9MAj4bJRT19d6l54dffAsHmDmg5weZD9lm+3dGM9gfK9LLvraKRYP6JtwsZzJEl4HAg1qkOyGMQmDDJ/atAeKwQPsevkA43aMVxF4LC2GRek1lK4HdMBRuufelitPt7D6MHkqrK6CsSfGQRiaH8OWZ1RP2qIHqHg7HeNRDIJPSTLGgESb9oBtPKADDtucqtKeaJrxk4Rc7Cohlfh+GKMxKJCmTXugVDzAssvbGE9gkGr9T4wqBB/Eg2jTHihoD+iAo6BPj54cAg1mM4jLoIw7yyU7YZAvQ5v2QKl7YGE68KDQHHk+FiDwYAeMNu2BgvSADjgK8rToSSHQIPMnSyZsZ90MYyuMntoz2gPaA808QLApWUzfTg8q3JJinSUXTauuL5aC8oAOOArqdOjJINBYHl7YEGMLDAqkMeDQ16m+NLQHsnuALbbMdJBUjOq2/LlYBx7ZHae36BwP6Bt55/hZH8XEA2kg6ABsMhaDmQwGHKQYd2vHaQ9oD+TsAeI8qGL7KcabGK8g6GCrrTbtgS71gA44utT9pX3wNG/GQHhhb4ztMCiaRn0THWiU9qWhV58fDxBISpzHDxivYjyFwINqttq0B7rEAzrg6BK364Mi2BgCL7CdlSBQ/psaJ1owTV8a2gMd4wFmOJj1YMbjYYw5urOlYxyt92rsAR1w6KujUz2AQIPdJhMxqGvSDYNtrfo67NSzoA9Woh5gxiOEwVZa6rfcjPGdplEv0auhC5atb/Rd4PRSPCQCjbWw7tMwtsEgnwYpx7VpD2gPdL4HGmnUa3DoFzAux5itMx6dfyJK7Yg64Ci1M95J600DQRlUjMA4AWMPDLa6atMe0B4oLA9Qv+VejMswFiLw4P9r0x7Iuwd0wJF3l+odppVah8ATB2McgEFgqDbtAe2BwvYAScOuxHgA43cEHiy/aNMeyJsHdMCRN1fqHSHQoL7JMAwCQanYyq4TbdoD2gP28QDLLexsuQGDOI+5CDxYetGmPdBuD+iAo90u1DtIZzQoBb81BjVOSNalTXtAe8C+Hohj6mQsvReDJGLEeJBYTJv2QJs9oAOONrtOfxCBRgBeYNcJOTR2xKCYmjbtAe2B4vFABEuZifEcxhsYXyLw4O+0aQ/k7AEdcOTsMv2BNGEXSycEgjLY2BiDImvatAe0B4rTA8xufILxEsYzCDp+LM5l6lV1pAd0wNGR3i3CfSPY6INl7YKxDwYzGuTS0KY9oD1QGh5YimXOwHgC43EEHlWlsWy9ynx4QAcc+fBiCewDgYYfyxyLcSzGehh9MTQzaAmce71E7YEMHiB52HcYV2O8jsCD+i3atAdMPaADDn2BZPUAgo1B2OgsDOI0+mFo0q6sXtMbaA8UvQcSWOF8jHcw2E47SyvTFv05b9cCdcDRLvcV94fTWQ1mNM7DIEDUU9wr1qtL1v4rkmCDAtJX3Vg906Y9YOoBttE2Bh5349+3Iej4R/tMeyCTB3TAoa+LVh5Ig0IJBr0Og+2u2orQA6lwnSQWfCuxr16S6LdvSHIhuiDjTRoQXG5xLj9SPKtuLp51dhH3kLXF4WXcqU17wNADBJZejPGqZizVV0lLD+iAQ18TyzyQ5tMYhV+chEFxNf10KbLrI4XsRarqL4l++YJE3rxDkr/PsrxC5/Krim/zwxB87CzO7v2RAnEJHiqWP29lQ85PYiFJReolFa6VZPUiSYXSuESXRxyBCnGWLycOXxDBTxA5N0CLEBjlex5W5qq3MfQAMx5UpL0Gg6q0ZDDVpj2gVTr1NSCCQIOlEuI0dsc4DmOI9kvXewDnBZPAiIYlFQXLNDMOwbY3BaWi9RKb85FEXrhS4j+83+YFekbtIL5tJ4l7GJqU3N68POxT8aikav6ROLIsiTkfSOy7NyXxy+eZ54hAwzlgVWRexop7pXXx79XE1Q0YZl9ZXubSZsfoD7b0AIGll2JMw/hDq9LqCyS/ryfan7byQFpgjYX6TTGOwNgCQ+M0uugsqgAjEcMbfY2k6pdKEpmIZNWfkvpnviQW/SKuQWsiw3CoOJBZyNWSdUsl+uFDEnr8HHWM9pqjxwAJ7DFZvBvsjUwDG5jabsmqvyU26x2JznhS4t+8hrJObtphzoGriXf9vcQ9cgtxIxBx+MvbPhn9yY7wwCvY6R0Y7yHo+LsjDqD3aQ8P6IDDHucp77PEw82Nna6NMQ5jXwxmOLR1kQdSqaTE534MTMV3kvx3gSQXzZPEb19L8s+5y2bk2XAfCY6/XJyVuYE5WZ4Iv3GrhJ+5pDlGo71r9VdK8KBrxDt6X2QWcu+QTiUTkvh9tkQ/ekyiHzwkqeq/2j4jBGGuwWuKd7NDxLvWTuLo1k9nO9ruzXx/kqk6oJHldoxnMchWGs73QfT+Ct8DOuAo/HOU9xki2OiNnR6IsSfGmLwfQO8wZw/w4Vt3xwSJzXhaBP/OZM7+IyQw/grxrr6V5f1zv5E3bpPQtItEwlk0uFCqcKBk4wAuIhWpUyUOQSBkZnywl018SDzDNrQ8J26ogo15MyU0/RKJz4ZURyw/bNmOyt7i3Wi8+DY7VJz9VtZBR05npcM3ZpDxFcb9GKRKX6DbaDvc5wV1AB1wFNTp6NjJINBgLn4TjEMwiNfo2bFHLO29KwAkQJVWSiAsp4QeP1si76CzEGDJjIaAIIAMh3/z/7Ps2OjXr0jo4dMk+fdPhp9xlPcS9/BNxD1iDLIniEXdPmBG6iW55HeJzXxeEj+DWFLhSTKbe/WtpRxBhwMYCquW+P0HqX/qfIl/9aJhgGV1Xy23c5T1FO+YA8W33XFo7c0t05GE73m+dDdOW72f9XONarQvY8t7MT7T2ixZfVY0G+iAo2hOpflC0lkN4jT2xlgTI3cgQIn4qi3LbMRfJP7+BZiLXyX+60xJ/PWz+PDg86xCiEx2i81+T+ofOEGSf8zJvDHKFirg2PqY7DvDFslQtdTfO0liX+Bl0gC34ey9kvi2OUY8a24vzl4DxYFOkEZLxWMo63yjyh2Rt1CCN8p2ADjqB57Dv/2JljIK7DwJPX0BMCWPWCvxEJha1kMFb6naJZY+wyAqsO8l4t0QGBN2sli00HNXSOKnT8SFjI1n1S1UlsRZ1t3ip/VmOXiA2Y7ZGA8y8EDQsTiHz+pNbeoBHXDY9MRZnXaaU4P57okY5NZgViP3grvVA5bQduysSLCrYgEGAoz4/K9VdoLtnKm6JSpLEDzkBvFtPN6SVwjsrL1uL/XAMzLfTqeKf8eTxRmozLrP8Dv3SBillFR1Zpyeo+dA8W8zUbybHmzY/UJsSXLRrxJ+8WqJvnuv4TFdQzeQitNewsPdXMMvlYxLfM6HUnsDfNLY7mq0VwQZBKV61toBD30EHGiqS4EnJP7jJxJ97wFJ/kX9MOPMi7PPUCk77lFxLb+KpUCI06g6d0NJAkfDLImje1+VIXGttIF4kMVxDVoNgNQKy/vKeoL0BvQAO1nYMnUJgo4vtUuK2wM64Cji84tgowLL49PuZIwVMTQleR7PdxJv27VX7SRJZDRSaF1tRpqVPk7w0JvwQD/IEqiSGYXaq3bGA/kD4wc7siXBfS4W94rrmq6EGInQo2dK5PVbDB/KHjzMy/7vZsVpYWYMOmIzX0D25UTF4ZHJiOUIjrtUAUjNLLn0T6m5etcGkjETc6DNtWzSI+JGsCC+cpQ5/ouR2SLMLp76e4+T2NfMzBtbcMId6GDZM2sgxD0k66uk+rTV1L6XGXlGkCFxcA4Vy0lg7wvFs8Y2yAQRc60tTx5g29QijMkY9yPwaKC61VZ0HtABR9Gd0oYFIdgYiB+kJD8Ag6+dOquR53OdioWl6sy1JfXvb4Z79o6dIIHdz27ARmQxlmVqb9gPuAYogBuVL4AvCB52C7Im+5vuLTb3Iwk9OVkS6HzJZI6eAyS4LwKEDfbKNi31d2IbwtMulMhrNxts70Bb6lgpP3l6s+Cg5caxuchuTNmeezQ+LtZYedk34kQGpmmg0fIDBLYyI5FCR4+ROfuvIuWnPiuuHstnXWfoxWvRyQNwrUlbbvDIu5XPrOBysh5Qb9DUA0xVsczyAsYkBB3taFnSji1UD+iAo1DPTBvnhYcWgwvyaVyBsUYbd1OSH1M4DPWgx9eCYM8sLJqpZFKqz1oLgMyfDf3lWG6IlB/7IGjB17Lk0wi6VEL3Hd/8LbvFJ4OH3SreTQ4wnV/oucslPB2cSwYdL+4Rm0rF6QhsTIyZDWWqapGS8LNTMC4z/IRr2EZScQoCDpOMSdU564HdlKV7Yys7/nG0tlInMLslEGxUn87L3Li0UnHBJ+JGOcR8rSmpuXJHScxmdj/zvliCKjv8NkX1bsUaiNt4KenbrBV/pbeh037BYFb2Fd0+m4PnbLCp/ibY4CRZmWKaxKsXtmULAwgXNIGXFb9xG/VgwFttEql0YjKcqNO7qBtigWCr7qFTJfr2XcZkWi6vlP/vOfGgC8SKsUxTfd5oSS1ZaLh54MBrFMW4WVo/hGBDBRwGRlBk+aRHG/7KoCQdXKjOmvQDV7XF8v/IAgoAavSTJyT28WOGHSts2y1D9sUNPEcmSwG4uvRoZHrS4nCZtnF06y/drpqVU8liycQBpniQ8jNfF8/KYEU1MYrW1Vyxg8JvGJlvm0nAz5wEXAdYTU1M0cfDX6kIOl7YaszuHZZldOBh5SvQuA15O5hOuw1Ds5Tm4rkC3lYHHAV8cqxODQ9Map7wFfpsjJ2sfq6Ut1NBBh60BHfyLTkx7wuJfvoE6LRnqs6EyrNet8RYGQf9ds0VeBtHej+zOVRK3423YivkWARFVp+JrMli4zKNZ709JAC8hKtXZq424jcYbISR5TA0gE5doARXAUU9AK5pjo4UWD/bykTqCHYX387/k8D2J2Q8bGzWu1KLLIKZBY+4U3wb7ZfTpVl92XYgSJsjqRgYSik+x5JIk5JU8Oj7xJeldBSGrkwYnCCNQVarCSBYCBx4Lfg9DmnWydN0O/qdXTTxXz6TKAC7cXa7AGvjXmUzcQ8ehRLRAIUDccD3VoLZnJxQnBuTnOUNjCsxPtWaLPY/yTrgsPk5xIOTr1u8i5+JsbLNl9Mp0yc4M4kMAlk948A6EBCZ/Os/Rk9Ba2jFOW+Je4XsZRCyeFadPEy90RpZYP+rxEfgqAWeCpZpai7cVBLseDEqE6CDouLEJ40zCZhL6GngLcAu2qmGtl0vCLeCB1+f8W2+9sbxDS26JlZ56UxxIeDLxWIA2TJgZHYoVbu4YTDDkKaI9+94impPNrOaqeMkTgCqQQnKAQxI8KDrxTNq+1ZrU8ErgKxxMMPyWmImKAW22GbmdCPoROCBspNr4Ehx9llJCeAporUmrci5rLuEtv0Ma70RgzXARZoszL5nXgccNj13aRIvUpMTPcgyiiYLsHAuE8BbRD+broTB4nPeN3yj9ay7K8isKHhpbkyfV528MvZDkH1mY8to2ZF3ias3G4WyW4hYiefxUmcCXixHC6oRvwc1WEJPnqv4MzrbyPIZPPzWjG/wS47ph0yQAakZJkp9loqz3xQXMgHtMZVpQMcJdWiSixeICw93V79hhruklguDIbN2ZO/ocRLY50JxYo5NjQEiy3AxAH1jnz+LQBFEmlnYWQVlFhcyHu7hG6uuHtW2a6F81x6fFMFn2T77BAZLLLMQdJhT4BbBgotxCTrgsOFZTcvIj8XUJ2GQmpztr9oseCAE0GN4+hQ8FDLThy/bBR4K3a+ZgzfQ7HFcDbgz4mD0NDRvAA9SZEwGrW5hhogzQPldczk6OQzLNCLlJz4tblCcZ3pQdXnAARxHJnzJkqOWA4W5sYSGd8N9Uba4Os25YclVedko8tGjEnriXEkt/d1wfz5kSdht5AAJWaORwCz6xfMS+/IFic9623RtzXYMJlcXsmfk9vCst7u4+g/XAYe1M8n2WXaxMHX3mg46rDmtkLbSAUchnQ0Lc0Gwgbu2HIxxGMYIDE0IYMFvjZtUX76DJH54z9InfDucqDgvsln0yxelbqoZ/wTq//tcBEbPY5s9sJrul2l5clzEf/xIokjLxz590hRcyQegH/NrIMRqbgRAhkAbHiVNelsNwFl26rC8pGi+2bVDxk6m/1E6UZ0o6ick4bkteDL40z1iE7y1j8uc4ZiAuSaNlWoD+10uvi0Oz4kZtK3La/q5elC/R966E/7OrFJLjhHyb3hB4EbgZzJcJ/Hv3gBT6sM4Xx8b4z5aTg7+Ij7IC4yKZ7UtkdmAsm0WDpR8rK8I9/Et1nQPxu04H8YpsyJcuN2XpAMOG51BPJSYk2dWgwqv7cs722jd+ZoqH+pVp4wwfZNtdixwZ3S/em7WjolkzWKpOmEF02k6ew0GkdXDzXAhKshAFiMJptLY928pkCFbbJOQojfCEjQexNl3mJSf8ERGvAO7QcLPXCzhF642nBNbPJXKKwmtgg2spc4K6qg0vMEvYwx1gAGfJFcMPoBDEOqMqECEvwO1CwMSvLGrv5OCPAAmzgBwCRk6MpZM6Ga6rjK0D3vW2Rm77bwYOgm8R/39J0rss2mGvqLsffCg68TVdygo679S2BiynRKoatUcUPj1bgKae2BAXAOA4dB06VZdZ7TdH/jD8xhkKP21vTvTn+8cD+iAo3P83K6jpFteiWCcisGf5e3aYRF+mOyT2QS32N5ZdcIQU4Bnc9c4JAgmTgI+zYw4jqXHALvLDgkTo26Jd5PxAA2uobpjGGBQq4SdEcxKNIi2GfNJNNs1HvYV572P7gfK4rS2rG2xwJWUH/dYg88aWTPRwmtGtNXeyyZrwIEAyrPGdh06h5ZriADgGZ52sam4nYelHmjFREDtrgDG5F0xyIa08hGCL6VeC8E9pVXDDhXdHtveS4mf5xeFXzgSp7D/+20NJs2HWzt2Hzrg6Fj/5mXvCDh2wY5uwuiP0Xmvf3mZfcfthMRUVB2NffK4RL95TbrhAWwaGKBroepUZDhMOkpaft41bLRqkTXdL5Ven7lEIs8Zk2It+zwzCh5kEQA2TMVCqPszjW8xyGgxiYrzP2xzwOEEbqDs0JvFnYWfIp9nb8kRkPExeVAHj7pXvMA0dCZteAjBRvjl64zxF2mAJ0tGCWBr2I1i6XwhkPOsuZ34tj2uARSqA418XkpN98UaHXnyGXRMQ9BhXLPrqBno/Vr2gA44LLuq8zdMd6KciCNf1flHL9wjUrckBsn0yGs3SRyBhsos4I2/2zVzTUmZksgqVEErQ3IIOFi/L//f8w2aHiaWXPoXulWGdqrTAodMRbvnwRkf0JGPHlGtsSkjPg+UQXxbHinB/QCgtWjMEMV//lzpoFAThX5nZikJand2a5CglQGDEe16ti4VH9RmA7ueYYn/xOKUzQNFtDTXP3pG+7AuLY+AkhMZVwkwZReK7j7Jx5mytA+qzbKGOBVBhxEpjqUd6Y06zgM64Og437Z5z+kSClVdL8A4EuM/zfA279XeH2SrI9sX2Q0SARiSvAstjYh/0ogbGbs3qkCqJWmSK0seAUbBPWoHtMg+ZJoKT8UiQjrxCNtZ25ixaDYfgjObMIBmmqtr6IagEn8WD2gwWbYwZnHUw/S9+w2X6dlwH4i33aTYMLMZ8SZRFcRAfdZAO8aF8k4ZSLaMeDSqJkOJdaExkydLThVnvIzW0+y6J43z5RrjoCN3DV4dxx0hxKaQYEtxXAAnobhPiDPJUMaIffem1D9yWlaq9Wy+UX9HAEemVd+2kxTJWDbVXEv75JXUSLeP4I5qwsklgC7EGzp9HP5y+AplGm8azKtKY9kp+a0e24bbMV3IsvP1GAt1iaXwzqAOOArsnKS1UEgBSS2UTTG0wiuckACREssWsfcfMDxjDvBcVJ77rmFbZfzPH0GqhS5ihZWwbk6A/KgRwoeYkfHBwLf+upv2bwiGDAikTI8KsCQBnA48eKlIGv/+bUmga8XMut24ANLymVt36a/wS9egXJAZW+Ko7ItOlxOQ6Tgq6wOSLaChp84zDmDwZu9Gm2c55OCNiKyiX70sddfvbbqe8jNfAw35RpZOjspY/W+kcQCJrpngwdeJd12UaTyUGPrPeL4ib98JRd0zDP1jaRLcCDgN35ZHgPb8FHECNJsvU0E2rikCVKOfPoXA6l0RsMI2MwRTrpU3VvoubtDVOwFsdYLNlAFQCWNFiABmieUrXWLJ19WYn/3ogCM/fszLXnATZLsApTRPwyCpl1Z4TXuWnRfRT5+W+ruQ8DF6mAMfwVZRpuUzGT9fd/dR6Tp8ky0amR5xjIyGBxc1NAI787QYGx9iCQiThZ6YLHG23prwaCzbCzs98JBy9hwEMOlqKg1Pam++mUc+eLhhvSbW7fpf8YChhE5ri6P7pf7eSZL4+VPDPbgGryV+0JFT6TUTzkA99PBWHXn3Hom8gpdHhWFobQ4EY8H9LsuqPrvkWJB/mQR8KpsEkjTOxdTXKO8QfxFhQGVkCODKT3sRD+LRrYCo1M0JQx028qJxJ4/pBJr8kXTl/t3OQkvvEXl7yLN8lUBHTPjVGxXPhxl/ybKpIONBJlPP2jspFlpXv+HIjZZs4EF2UoKqnkPQkbnf2eoJ1tvlzQM64MibK9u3ozS/xm7YyykYq7Zvb8X3aT7M2dVRf88kSf5hpDbqENdK60nFaS9kLBOEX7oODynKjzd540eq3TlwdVVrT/z6ZWbHYRsPHoTBCbcbZhMaP6gyHX/OlfAbt0mClNv/zGsIPNLKoWo7BjhMh0MEzIU0vAvHd+Ot3j10/Wb058l/FyqQq5mVn/6yeEaQ+y2zsVuFkvIpPGCNzDVoDUVA5YbAHNt3Fd8GjOJjDKBiX74k0RlPGWNfEDTx82RTzUbTXXvHBImBaMvM/OgIUeJ01B3JUAohboTcJ/X3HWeKx6GOSdlR94gTma+W+4nN/VhCj51lGoxZ/hZh/W7waqjsTtp3lj+bYUPFXgqMEknq4t8Co5SrsQw4fIx41t8DfB9biBOKxSWa7aDqLL7w8rjGdeR6EXXM9jrg6Bi/Wt5rGq/BXD1fZSn40LnIQ8sz7dgN+RBRD2XUo41EztRbKXESr9xgOBmCPIP7Xyle3GxbWt1dRwOHgIddkoqoaUOg4eXDDQ+KyKvG+3UutwLeYs8W3yZkks9uSVBrM4ChXguxIwo3wvWRqwL8Ho5gD1CdryB82Bupjyar/5GqE0m9YtzF4ll/Lyk/5j7DCSWX/K6wHErDxCiDw0/joekasKqxw60YAAAgAElEQVTCIShMBx70DFLiWIMh8LTRhb2HSPDo+8Wz4jpZHROf/43UXr1LVrIsarKQ/8K94noNWAw8RFNgKU3+86vEvnkV5ZC7oKhrzAxKzhBFJEaxNWIcWljk48cRvE5E5iBzxibrQlpskA2/ksv+SMled+dRilysXYag1rPaVopvRbUbZ/BDu/Zvjw8z0qbq7E0IOkwuGHssxu6z1AFHF5/BNJnXSZgGqSrNda+7eK4dcXi+zVFIjcRLFNsiORIfxJmM20bRAsuSRWopeX8yGB403o3GgT8D9NpoZWxq1ReMUWnqZg9wPMh82x2vWhdDT55nTArGwGSTA4AJmJpz2yYflKkIA6okSLIAYMxSLmiccxLAz+qLNpcUMiaGBvxGD+A4zCz+06dSd9/xDYDNppmWfJxQhZO4Xrwb7m1NDRfZnjCIs8LooDHFuTDzhMwEAzLlL2aFCJxE1ocKvdmAv1TnZcDBMlXLt3uSrYWR9QlPwxyy+gMgzO79VPYn8du3htk1R3lP8e9yhvi2Pqbd2YQwAurQ4xB+zqbJYvH8OVFa8ay9s/gBaHV262PxU0W1GaNKMpPegGvBKD1aVAsu1MXogKMLzwyCjZX4JcDYHKN1q0EXzq2jD93AslkPYOSbilaa2QDiNIIHXoPWyj0MQYwJiHHxQUFaaSNzDVlHAgdcJR7UsRuN5FzVZ6zRWvYdNW7/Dicjy/F/SNEf36AYamBOPPyC468wFE3Lt89Yxw+/epOEn5xsuused2cHwTLo4EOM6rj5MiqoBojbWHe3nNo/FQAVwV30feMOmvbMkSJwgT3OaaBYb6J90rhPlonq7j4aZQuW+U0MwRTbfL3o5iGzK8txsY8fMwgEUHbDdgy+2gsc5bmivksMIoOpamTHDIzZPHG5QCKHl/hseCFk8Fj2CuxxrriWG9we99r1s/WY+KsYlyLomGHXRdh93jrg6KIziAcu4PVyF8a6GCXX9poAP0T4hauQNn5Tpckb3+ZcSMuXITvBN9NMlkI5hGC/MBRVDdVUCfLEm2Zgz3P/CziQZag+c23FGdHMkHYmaNIPDgjqj0TevN345o2bNhkn/duf0ClXjSI2++ULqbl4rOnxKq/6wZLCamLhLPVmH/0ArcNm5ZVsq2P5BUBMvtFTsZZZm1xMAVFB2BYGYDPKB3g+DWBb31ZHiR9ZK9WtkcGI36i9FiU3k/Zo11Csb9fTxY0yEwMrlvnqEbBF3rwDwFk+u1obu0WC4y8TNwLe9hjPewot4FShjX7ypAKNpkDB3mgOYH/8u54FmnywzGJeDDhis9+B/s5TCKjnG2dtGHRABTk47lJkOhCslJ4x0/EWBjtYPtLib51/AeiAo/N9zt76zXBYIuf4rS+pc5BCWjz6/kMAxE3BTRR03i3pwHEDJTtjYDcSQLVuMVSdILgR1z94sgJlGplnrZ0keAjeNtM31iQeLtXnrA8OieblB/WWvtf5iqwqjgcygYgJCHIZ7hdvseotsY81qfn2XF4KgPrXj1J9FhuWjI1CbsG9SdmS3RS2BOtktiPB0kRTPEvWj6O8gDJHYKeToXS6jSo1KAG3NlB1Kwl5YFtUp8h7wKAYPMSzTqnpBrhefGMOwsP4zAbcRybAKQLPhm4ndCuZYGMqJr8LRddRzTI3MZDMMegg8VlGQ7DDwJWBihEOKZf1KB+ho4cZmchbdyjwrsMXUOVCzyqbLcsCKtI1+I94nciHjyh8i9Thu5XJ0C5LzFIQYoIliulgKxoufAUmfQXXSBbZ6FzOmN42mwdK6mGXzRmd8Xc8RIhmJDHNoM44XqEcQwUK879CmyYe6L/PMm/zA69B5TlvKWXNzA+NiNTdO9G028FR3gsKnxcANHiockGydolUnzcaQMOFzVzihGJn8ICrwWOwmbCEUXvroRInwNLoYQRAJcsI/rEU6+1YUwEHAqTqc9YzT5kD49DjJmt4uAYiKQw8oHgeIu/cp1p4iaPJ2HpJsTZ206ywNjRlDlbdNCoQBMlUWwKNph5TcwFHSBQPydDzV6SDwbbRvPN8M/DybTFB6cMYzS2BbFr9XcdgzeC0MLHut/zVrGOIm7IsV3fLwQ0AXIPrwwsfETvS3rJKMz8xoEBgTuE44llc/YZlJDNT/sQ1TH+GQUCXXJxZ08w5YDUVZHvX2qFjL+DC3TuDDAjiCFOVlLlvgiIv3EkXw8x0wNFJZzFN6MUuFKbzSgK5pW6AirwIPA4oVSgJcCssnwAIeiB4VXbg1YaCbNEZ08B6eYHKAGQ0vN36gM0I8G0X6PwECJRqLkJQ0aKzgTTUZYffqpRAaVRtrbv7mFaZkKbH8O98uvjxlq9YLDvY2JkTegSMoSyDNDW+vSslV5Qz8PDvcbMBiDaH+SX+ma+yR2RNpblR1iJrZzZRvBwOYbgpjxkBXoWU7KosgAdnA9MqA5CWQQiVawEIpqos5N3Zsszg0mVCzMYDq6AXXUM1l26NAM4Y9+JGR0fFSWgDzmB14DWJfvCQYUmKpabgeIBVUVZpb0DWHr+GXkLZ8XkoIoSqMu7Gu+khap5kKy1hY50KvdXyNM6VufJiCTspn0vXAUc+vWmwL9zo+K3mKzE5NooesdVIx5xC+j4+50OUTy6V5Pyvs3uaTJt4myZoNAAipUbZ9EwfTIbrpO42ZCO+eslwv048MAP7XCxesnbi7ZB1+1T13822V+yYaOlsPFYSQNbay7fPSJ3e+EEHWmTLDr8d/BebZF9TO7fgW3X0s2ek/s4JDS21Hqi7IsNA1lOWdcj/QM4FF5RIi8UImoxCxTXx9y8qWFXaN41kbyRKK0dLMdcPzIRvM6iwlkH23oKxRMGW2rrr9zHduuLst8GJgqxSBot+Ph3lvFNQDoKWTCaD4m5g3CVKp8aqjgoxGwJ9IHbPqPZwFWChfMVgksRd5PYgU2oO5Stexwyskr9l/t55Rm0vAQCgXX2IWy9pQ7+64MulCMLy0yNd0u40X7wOODr44sDDlziNgzGYvrMuEtHB8+qo3avuE2QxEggwqOMR/fxZ07dJNQ/eSBFokJqZAl7uFday1HoaeuFqBTw0FGPDDTuw53ni2+ZYJStef//xSha+qXnW2UXKJz3S7Hdqv9MvMQalIrsQPORG1X6bD6Ins3Oh3sohYU/GSRc6JRSD5JC1QUBm7SHbUefZjvvlA73mxvGSAFDZ0IBx6DYV7K0Gb/4qIJ2yjSoPGplvm4kKiGwEWm36ObaCx5F1IW05tV0SILdTgF4E385eYJ9FZxTPtwvqvuSCcaIDx0Eq+ywlLQaqNVO2VQRimco/rsGjEHBcbkoaZ8dz3MY5U5yGNML3IehAdKutozygA44O8mya0Iu8GkdjHFESwQZucslFv0gUNW62rSYBdstqaflvL+i8vevuIs5K69Umlklqr9oFxwEmxMBIlR0cNwWBz7SGFHPT9sE0Q2b5Mc3bM9m2WX32ughODIB3OBZ5HoIHXqseBNrs4YFUfbUsPR3dTy2CzqazdwMMW3EypTiMreb6faFSjA5LA8At8S4BqPCSu8OsrJKsWQw8yLMIJm8Av8ecrE50giuGBF6uQauBpG11BCCDEHx0ywhQZRBTh+Aq+TehCq2N+1It3siQaVMeIK6DmggMOhZpn3SMB3TA0TF+Zb2YpRNQGcrhGJnFLjro2J29W5XVqPkHD/XpEvv6VZQ5Xsw+BRI7kZAIGQZyHTCrkasxRU5Cq9jHaPgxECgTBDRlR90Nau6n0Tb4dAuWUZCEbbA3KLmBLWliTHHX33lkAyupkQFMWXbcY0pkzWrqPNf16e3z64EUyhahZy5SXTrEcvCabdklVQb1XW+Wh3D43fvQ5XMWhNQy4yOYsSMPjA/cLkZU7+wWUuBOaMGYMqYauIBKwW7Q+JMfxM2MF7IfDQRpbtX9Q1p07t+ISdW10voK3OoZ9h9XTX69bcu9MdNxE8Z1CDrM2fRsubyun7QOODrgHOABzNd0UAWqUkpmKc8OOG5X7JJgP6VmiQxC9KPHDUFqzeYGsCXbVr3r7443rK0Bvswuj260tthPM6TuhnGtsBlNt/dufWxDJwaYIluyjJL2uezw21rtPo6SUM35G5u61IsWTHas6PJGV1x5bTsmO5EINI7Pm6lI4BLzQD8PBlbVpYNukMorvxcXWqXNLIlApRrcKKlF8ww380LIjTgkJ2jsWxoD2tg3r0sY6rssl7XL0JHjRvDAwKORAp7tsbFvXzdm48UBGegrJtbSJAEzczmEj+QWjBsRdGRu82nXCSvtD+uAI8/nH8EGySOuxRiHUdQQcEpnh8EPEIeQFt8Ys1IxkzAKglqkWHYRi4AadXuND5AalFXMODkow54iWh8cDM2MnATg3yg7tLWGCllPay7fwZSTg+DNygs/bhA8awMXRXvXrj/fPg+k4jHVEZNE4EBwKrVr/FsfZakrpxqATDO+Fgeu7fJjHlDXe8trg625JJkjUVfW70z7lpj508jOUdk2oLg4AELW1tID1F8hI90VOHeZa1LaZ23ygA442uS2zB9Ky8vz6bU3Rttf2/M4p47cVQJvUnU3HZAGppkfifLlvrGHKzEpqqLm06IzX0SWg1I0RsbLvDW/A8F3BJTyTTSTxb5/GxiRnU2nyi4Y7iMThXY+16j31bEeYHlOAAiliq+V4JFqwKGH2HRmfM0Fj30AXBc7tWJi5XVVd/vhprTly/aKoJitqwS8WpKot+Am54CRCkztWWtHS2u1sMti3IRBxwMY1+N6+KkYF9gVa9IBR568jmCjB3ZF9OG2GN487bagd0MkfPjFaxo6RbJoOfi2Ow6aJSdBchxKqXnOBiQhjFZ1PCAzOSp/8i1UsYxCcyOTJZE9qToJ/BxGIEPwYLiB4aBaa2dwchT0xVBik2N3ydLjkaHDd8DIvGMnSGD3s5uVVdj2GnnnXgk9iqYIM+E40pCP2g7BLATXEBgzICJRWwwt0nEw4RKn0SYjUBrXexAYk1xKgalYVHV4JWuBe2HLLphcCfB2ADNSxMaW2ScxLsI9i1L32trpAR1wtNOB/DiCDfYoQoRDdsNAw3zpWBKaD9VoE0z9bf4S4EDZofzEp5Qqa74DDoJWI6/dhJs4QebWjUymwQOuQdZli4wfUvt9/RYQb7FjrokBnOceMUb8Wx2NboGRaOnFjZf8ENpKygNLTgLjpxEfBz2BDpKK015qULxNB9ks3dSBxyOO7hRDw7VEfpiyw6B4zAA9rXpMWQBSnZOzIz7vC4m8e69SPzbkBMlwACd4N9hdRf4WK99D1UmDlvIIhPaIeWnozGkgXnP4K1VruBK3AxakSL8DFM6h5hXLKxpI2s5vuA442unANGYDYhCyE0ZJZDZauiwGci8lhpUly+HZGPLuELdyljEZlF8j6r9q0oCcdkp+gzLW2XsPMfxcAu2Kilqc0vJ4oyO9N5VlXegK0FbaHoh8+qSEX7mxgVyLzKgZrGziQ0oavrGTKfHnj1J7/d7GDLncB7FBF39mSZBPCb1BvC0BEGwYQbdq1zUyBjIINMrRXeUgkZiJMaNCZeH6h06V5AKCrU12y9IkgNksLTqR+ShSuxnrmoygw7hXvkgXns9l6YCjHd5EsNETH78Y41CMkkVfUTyq9ro9JQ5kvKmBiKv8tBfFAz2OjrCaqeMAYH3B8q7dIzaVitONmUq5IwYyzHIoBlS+yZU2FbRl35bShqrFFcyoLHew7EGGXUXehYe2Z93dpGzCHcs6sRJ//SS1N+xnyh1DkHO3a+Yuy2xk8yUzcezCqoMgXYpZCAMjuFkJv43c3HCbBjmCuMS+ehlChiDKq7FOScGsDIGozGKSuMxKBiXb2grs75SluFoHHW0/KzrgaIPvmpB6nYOPs/W1taxpG/Zr548osqzJUGMlt4GJsYxROfmdBs6APBvTzDUXoTySsiYA6R65pVScapLazvP89O6K3wNsmeXDOjbrbUV8xxJKxXnvL9N5YQmy/rEzwR3DJojM5gQnTeW571ouUSShuhx57WYJP3eZsYOZ3UCmpfyoe0yzG3x5iP/ymdTdfGDb+EFQPiLTqgKkIpNZhEHH5XDyFKzLgISl+K/x9qxQBxxt8F6arpykXhT+0RzTaR+GcdMLPXpm1gd+YF9oTWx3fN5vRuyaqb0O6WoD/Yhmpxo1dcUqeRLIwLRpD3SAB5j5oKQ8MUJOZMhoxGFQ/K3+gZP+04dpeWyWVKbMFFc3qiKYmyp9UHAQRHUtdYKafpIdWeWnPqdIwsyMYoG1N6LzbPY72Q5t/Hccy7/1MeLd5EBFz96IQWn7Dgvuk+dhRlMRdLCTRVsOHtABRw7OUjeMVIpMPpMwjsFozeqT4/6KafMkUOx1tx2G0spr5stCWaL8lOfEk+f2WJKQUUVWCZ1lM6L1QXtefrzxm2a2Xei/aw+0xQMUp6u751hj6n8IwPl2OFH8W4ITRAGSjW/TVPgl6ynLOWbmGb2fUkXO1lUSgfZR/S0HGQdDOSzYAxZfqtJ6VhljyLiaw+4KbdOLMKFrcW6aizMV2iwLbD464MjhhCDYICLqEAy2LRS9EFsOrlGbqretRubPWio/G5t7ze2k/NgH80o8pITOIK9eN3VfSYJcydjQ1gcAqHcMQKx7X5jrMvX22gPt8kASIE/qp7CzSth1ksFYjiCTrWftXdDlsrri4mgaeLD0kURnWPj1WyX6NpooDHRd1K6hMFxx3nviJrYii1VfubMkUA7Kl7kGryneLY4Eq/AeObXh5uv4HbgfKssy03ErzgvbZ7VZ8IAOOCw4iZvgYcYOlKMwTsUoeol5i25ptlmDUmytqiVHXp5KrxnvBhonLK34t6SuXf4sCYEu6lNEXoBQW0sDb4YTku6U5nYNWUell13AlGjTHuhsD7BbJfz8FRIl2yjKLBkNpF+ugRBq43UKdVfX8iMU9onU5ZQTSPz6ZUM20YzPAzv2bT0RNOaXWtL8WTIJ3CL15i/tTggWetZDVxo4SAhWVcq5RlpGXFgQwdPofcS31VH4vg3Peym1s89d+ni8uRFROwXjTgQdmSPHLppcoR5WBxwWzkwaJLo/NmUabUULH7HNJipIwM0ixYwEZOX5b7bMObxlImXdxJkjuJNtepSmr3/4f5JAW52ZuQCOK5twJ7gssr95WXUo3/xi6FSpuxOBTOPbI2ri5MvwbrCX8GZJoTgr0uFWj6m30x5oiwcSAJVSZC32FTqlzFrK2fGB0ooTGi8OBOoEiSbR7WKJ6A66RZUXzbCsmbLkcIC58R02MkoSkMDPPRLgbGQ0qdRMIrLwW3dDW8aEBRzBEwN9VWIBpsVI1K4tfuzCz9BRJATj2809CDoMIscunGGBHVoHHBZOCB7Ke2GzazCKJrNBDRIKR0U/my7xn2c03PDQyseyiOIMwE1O3F48oEegHXRvca+4jmI8tGKKTfGjxyT0MJJBLfVLmu4AOg5ecnMceE3egGUMoKiPEeaN/OtXxIPSjWfd3RXXhpN8G1hTESLnrZwWvU0BeoAYjAjUZyNvQ7E4SxmyLdP373ya+Pc4x3LHy5LDTOSflPLyPVBI3rYZXXsKlPCxWe9I5M3bJP7dW8agcbTFk3iMEgfeTQ4olhILgw6yHrK88gTuLcbUs205gUX2GR1wZDmheIBthk3YylAUEvMNhD4fQjzqAtSAf4aoWbV5UICbBNO4zp6DIPg0QTwIPrJxUaisCYTdQtMukigYCs1M0YtTjwTZh3wZKdfZpssgygG1TlX/ZhClTXugAD3AMmR84SwJowwYZ7bDJMOQ0/Txva046w1xD1jV8seWTEDTHXVlMhi7TgL7XJhRnoBihxRzjLwCbMoHD0I1GveVjIZHDr6P3vX3FP8upxWL8CGDDsr+TsZ4AUGHcYrI8pkozg11wGFyXvHgXA1/no4BQQ37G2mKQ0+eC0T7NGAtgHPKUvttvmJcKpTCRjo0sMdkcQ9c3dQhSoKbiPcnJiPVaiJDwG4RBBvBg67L2xuPIi9Km85m2P+6LYUVsBTIbCCZbUPPTgH4+lMRI9It0uhbCEoC+10mvs0PW0Y6ZsWPS08ZAf6NhZkDDmQmAnueK87yzO9e6nsHPErkvfuB47rcXO8FGizu4Ztif5MbFHXt/0LAKI015BNwz/nCiq9LcRsdcBicdXx5VsKf2GvGJ6tt/dTAHAjhJ5Bimbbi5XD1O/sOU6JnJPcRZkAM2vZYWgkBGBd58VpzFD0wFoHdzwG47ehiuPHk4Em9qfZAZg+ojMHfvyDwADh0wffClnMnsnWuQWsCSDpSai6DRiQZTQ2M6szlp0wH0HTVnEqIdXceJdEPH8q4VwcCjbLjHxf3Sutl/Z7G5nwgdfceJ6k/52JfJuDxsp5K28W7DlR1IVhXBPYc1nA6xmzcF00WXgQrbcMSbPsgbcNaLX8ED2lAtYUy89RHsa0cYsMbR1Ri0FcIPXNJVk0Eyw5iBNZjgATQUupdZxeV+TAKOuIAkIYAII3jBmRmihYZQQzR+DorkcuZ0NuWmgeYAQk/dyUwV5n1W+gP/+6Txb/tRFVOzMUSixdI9XmjEcxk5rRy4yWD33sXwNdmYm0MmNiFE34BStIGOjON83JULKckD9wAdheJsY58Ou5jfxbJevK2DB1wtHAlHtLk16A+yr4YaNWwrzHDEPvuTYWlyCbA1JZVOsp7SmDcpUpjxAEUeiZLJRIQuJqK2u5Uc10Gkh1Rwn7HkyyDU9syZ/0Z7QG7e4Blyuj7Dxp+n5jdUJopq1MRNjcVY3aphV+8Wg2jVlcXtJACe12AtvJ10DXTOitBnBjvO/VkP82mxRLoJsH9puAesm/Gfdn4XF2BuV+udVean0EdcDTxB4INFiePxDgRo4+NL3bIiaBHHm2poemXSOKH902WgksAnRui0pnIiCBIUcJTFs0J1dTgYbeiHruxYZqV2JH6h04BpgMVKszLyBwAppYdMlW13GVjRLQ4Pb2Z9kDReYB6Lexsic96SxK/zATwu3lpxbvZoQBkniGuXgMtr50vJwSvkh49vuA7CT1yummw4ECLrn+3s8RLzZQKALOblFUV+d59J0gC5SBTrAnKsZ6NxoN87wJVLioyI6aDBJE3wzfhIltbm5ejA4606xBsUE0MnL4CkQN7g0RVayiAmvWPnSXxmc8bXxzIUHhGbKbUHdmJgk/hhvMPasbf4Ub2mZK9Nq2/pvfsWnljKTvyLtzgWInKbNFvXof65CRJ/bvA9GL1brSf+AFMc0HZUpv2gPaAsQcoDBf96FGJzX4XD3d8X9OEXQosOnaCYcZASdozwACfBwGiBKom8b2ksFzyj9kSn4+GixZBTMZZIGDwgbjPM3qc4rYh8DP570K85FwqUYrTmbXEAxbnXm3LhvLM4DVyzsTY5LoA14CcjEGODutvcTZZXFumqQMOPlIbWER3wLgEg50ptjb2xUfwhW/gwcjMReNEvdS3BW4WwE64wL7ZaMyMkJAojr766CePI/D43IIvHAB8HivB/SmkmNmYqg0hFRx5956GLIqRodc/OP4K8HOMN1W1tDApvYn2QNF7QH1f//gBjKNvSOz7N8Gt861i8CWzZ9NyShL3hBRaxclRwxcK/mTruPp/fMZSgJHJm6BNd48YgwDnMHEPG60CDZZQU2BDNTMnXnICe1+E+89WKMfy9lu0Ro2FUzCe1iBSG3df5OvyRLDBIudaGLdhrJev/XbVflR2AwFD7a2HSBKpzUxGMi+2oXpW2dQ4QOCNDMFG+PVbJPbpk9mXgxtPOZRXzfaZWDQPaq574i1qjvnNCEh8iqo5ew7UANLsntdbaA9AhTaq2EcTYP5UNOh9h0oCvBiKCRQl1QT+lgIQNIUsRuKfeSY8GW1wJnAiJPRyoVU+sRDBjOpMMTZ2u/i2nQRFWXSloUOtyK2Ro4Ptsu2Q4C0OL5V8hgMP6AE4lTdj7IyRG8KqAK8BvvFEP35c6u8iFCWDBSqUaJpnta0szZ43KhISRd9/IOv2bjAQmsm9M5Ub/eQJqb/9cPN9geWUYFQSjRX5209Wn+oNtAdy8QC7QxClo7zhlhgJ/qZPachSGhJx5bL3LNs24jjM+H0wLw9IvxT/Ru+iUokwcw7LKWB0U50rs/PocdvtqqQDDgQbpJ+8BYMKsEWR10uBXbN26jiURN7OeDF6QClchuyGA62sVo1iUUTGx1iXNTEHqM8rznhFCU4ZWQp13drr9jacHztffJDlVtTHyw0u1tquVdfr7bQH2uwBkvvFF86WujsOlxRYhQvBXODwCB48tUEBN8cOmkKYfzvmwDoyU8UnIegwl9Jux0EK/aOlHnAcixOEhnYJFvqJsjq/xOLfpPqMNTN3muANpOL8j1RAkAvXBTMT8V8hyHbPMZKE/oqh8e1l9L5SPuF20+nGkXKtOWf95mRgAJy5UOIJ7HI6AGhrQ+KyLKc5WvWP3k57oJQ8QAbTVNWfUocusfgXBJC3g4sKZVMnOl9S0TDA37/l7EZ2tBEk6ll3t1LsQqPjicLn8+aaUhV6K9mAA9mN7XDiX875W1PgH6Bsdc2lBuUS9Lx3u/ATddPI1ViqiX37utTdON6kbdYhrhVGSeV5Zm24DUeOfPAQyj5HqX87uvUD0+jZyGoc2EwUKtc56u21B7QHMnsgFQcR15u3S/jp881B280+jscDmEDdg9cU75gDlNpro4Bj7Y37S+yLZ627G233vm0ALEfAUeI2H+un0Nt9pQgiLcmAA8HGCJzwDzF6FtvFH/3yJambuk/mZeHmUXnBh5C5HtCm7AH7/8NgOYy8QXxtZnMA6Nntki+y6jeQqrnm8h2UgmsQJEKu5XlKtOXTA0pET+2w4SfedSVJULH6/4afMeJqUsD9pBJSn4xKKAVK7fSn+P+NVo/f/5uozzi9gW4IfqXNjTS51wGdDIcLP13iw/A7PFKG4cTfgC4AUAoD2Tb1M60awN833oxyyTzqFvIAACAASURBVL7l01/Fvi/FzQMp+Tq2p4M2vZlIG8sb0DdxIIvh6NFfdZx4ka10o+XdiBMn/MqNEnrsTHV9mRr2TVn7ipOnAyRqay7FfF0iEMpR9AsflVrQUXIBR5q2/D6c7M0xbA8SbfkNMA040DdfMfk91E9Htql+yvRs7LNnpP7Bk9HD/0/GLx/VWcuOf0I8qNWamaJdxw3Q4fbk60tc0vuJI2BIwKdRSUgoibdZBAj1+FmXiqR/RmVxok5+jv0rfydqpDYZkT/wsyrZeZxEfqgE9HIFpb+7UpZ3dZPl8bOXq0yCTgYkPqlweiWAEURw4kfQ4sNw8WGVDkt0IJKfS5xyA6Qcj//wHu6ALpVhdOFFwTV8I/FtvL84QTWezVhWqX/8bIlCkj6bsSuu/MSnABIdkm3TUvr7o1jsBRg/lFLQUVIBBx5y3dMn+VD8JNFX0ZlpwIHVKo2FHU5sM8dFAuCz0DMXA0D6eOaAA6DP4IQ7xbsmxKW05d0DzFDEkYOIIcCoQ9CwFAEDg4eGn2FZhKDix9g/CCwWy5/xGhWA2Ml6O8tkuLePDHZ3l0EYFU6fVDr96md3V0DKEJAwEPEgDOHNSwchbTu7BIJHv35FnGU90LEGCnQQ/1k1vnhEP30K1OUTDKXsl+0LQPLyo+4WDzrYtDXzACmXSVx0Fa7hzMI1Reiwkgk4EGwQGMpA4xyM/kV4LtWSotAwqLt6V8PlsV++4uw3Lb3FZNoJScXCL18vYVCmZzJ2meiAIz9XV2NJhNmKGgQVfyIj8Ue8GsFFSP3/b/Gl8kP0b5mPn8VsbmQ4lkMmZLi3twpCejiDKhvSH6UclnMYjASQFWE2RFvHeyD2/dtSe/MBpmq1ahYg9PLtdKoEQYGuLaMH/sVvSQr2aKnQn5dEwJFuf90eJ5aibCT5spWp8gPqpFbayOLzZkrNhcaEXmjQl8ABV4l/SwOejiyeIcFQ+JUbJPwUcU+tjboKZZMeEc/KUJzUlrMHmMEgjqIO+Il5KH/Mjy+Rf5P1KIfUy49RZC7ii1EuMdajyfmANv7Aiu6esqq3r/RGMNLdGZCBHgYg3VXZRgUgLMU00fiw8VILZuqJ33+A7PxESQALks08EGQL4l7jxEuINkMPgOZVjsN1+nYp+KhUAo5ROJlMX7F9w3Zy86QFp8Q8662eNbczFEnjBUt9haqz0FYKISYjc3TrK+UnPAW1x9xjr4aAYyoCjvMzBxwQYFPAVKRqtWX3AIPJCMojSxFUzEUp5LvIn7IY/24MOBbEqyRms7JI9lXnfwsWWPq5KpYFHN0QgIxAaWYkAhIGIEFkRLS1zwPJ+ioJPXqGkjwwkkxoPIJ7xKbg27henP2GWXpRat/MbP9ptvXti6DjD9uvJMsCij7gwA2d5ZMTMMi5YUse3ehXLysdEkpB+0AH7N2AcvCZb6CpaL3U3j4BPffmLWvuUTtI2RF35CwFz5tO+KVrJQL20daGroNBa0g3BBzajD3AICOELMVClEK+ivwus6J/KfAmyyUMMOyGuyjEc83sRkMA0lByGeLpKaP9KyzDhejMR25njR0ukbfulPBzl0FFNjNgvHGPDnTBBfe/Ujxr7YAOFw0Kt+BpprDvwGCm47/WMAsftNsmRR1w4MZOzfWDMVhKsaX+cfzXL6XuloMlSaZAthVCRdW/3fHi2xScFRA6a2mpZEKiM6ZJ/W2Hml+LCFg8G+4jwQOvESdItqwYH5Rx0iU/drZSk21laKsjl0bZoTda2V1JbUPfEeS5EDiMV+t/kG8jf6gsxuJknQo22kHHVFJ+bOti2fnSBwFIJYIP4kC2DA6TVZD9YCmGLbrazD0QnfG0UoFNoqRi2gbr9olvx5PFD60UZ/C/dmnt36weYM/5KQg4bs26pY03KNpvGm7wXBvoLOVejFXteI4S6JWvvXE/SULd8T8DX0GP5cW/zUSl0OjwlzdbmhJvg/5JHVhBE3M/Ml82Ag3vmIOga3CuOC2g1JndiLx6o4RfvFoEpZVWBmKxirPfEDeUILUpFWKFx5gfW4ogY7bMiCxQLatLUDIhr4W2rvGAF+gOdryUO7yyurefbBVcWUb6+qE116sxHxlOCdWj6x87S+IApEvSHD9ESQI/2IKd0EnRWaScr2/qrBwOvxVtiriYAw7SaV6PsTuG7eDrSag6EgmemEtwVob3XwQLgT3PR6bj4FZkOsR8RD9DluPOI/jUM7/qwQDoWXN7CYy/TPXiZzLVLQGNlugHDyO7cUbmYAMfdK++DRRjnyr5mi1bVtmS+mb9XHm+/nsF+CSxVgLtrNoKywPEfnhATsZOmG2Cw2X3stVlqHc53fGSPk2KoRQl1PBzgMDFI6Ynzz18Ewnsh/sI2IatANwL60ooiNmwh52kYLsUq95KUQYceECycHgixhUFcRnlOIkkWk8puBQHdkOo/pjBnH2HQWL+WvGM3CLj3xP//CqhR06X2EzqJ2Q3F+iL/Tuf1gBKbSHslqxepNKp0bdYZjQwpFK73/BbVobR7DOx5xaN2YyPQ7/KY7VfytfRosd/2fNEWZg1yy8Tu28iY/wrogOmvOTf1KkYXQ9G0fjXAK4bZDhIHsbMhn9LvORoa48HWFqhoCiVZe1FomNh1cUacLAv9A0MWyGWVCYBlN/h56+SyDt3Q3AkU6cJgJl9h4p/j8ni22Avw1NMwbUYiH1Cj5wB/MdPFi6Fhk3ICkiwl2sAFV9Bff3tG1lVYgXBRmDvC1TdtlRM4VmQsahKhIHLqFLZjKdqv0YWQ6MxiuUaYOllQ/9g2bVsNZX16AG8B2nbS5FwTGU6UEqN4KUjVf1388wpsGQ+tNkH9jgHhIKEzXW9kZwsWbNIEZM5u/e3W9BIaV+ykD5UbEFH0QUceBAMxonia/0aXX/ZW59BY7ARef0WhQZP8cvSyoDf6DlACZ35gL3IZpSCj37ylISmXSipJQuzbd62vyMb4gUdchCp1Fwk79t2sK79lMLHIKBoIN1aomjCp9V+I3Nii3SY0bWnpsOPPgScH9sGR8gawHys6O2pwKalSDQW+fBRibx9lyR+RuYfD3O+bHjW2kllW50VvTr8PFg5QAqln8QvM9V9TxAMBQ+9QVwIOmxmxHGwu/LzYqI+L6qAAw8Etltci2G7vF4yBBpq4C4iz10hyX/mZfxuOKBx4NvyKPHveJLlNwkF9MQNgoJreQ86fOXiWXtHkPtcXdS8Gww0iL8gFmNOdJF8g3LJK+g0+TthzHVis5ubnq5FD3QHzfo2CDwINuXo7cZ3ABiQUrL4gu8VpiP23eviAnNx8KDrxL3iugXhghTud7HZ70kIqrjJP+YgE5MUHzKv/l3PQteMdfr2AlgMRY5Yw55STPwcRRNw4KFAYCjI/SW7mlABXE1Np0AhpOiXL6KUgmBjAYnnMhge7kxbUgclV+Y+Bh3RDx9WDKGpxb9h5+1P+zP48UBNMrDdCeJE1qVYjQDQBegymRH+Tb4HX8aMyHwwf4aKdbl6XRY9wBvn2ABba3vLWr4BMsyznGI3LZXODBIARt64FcrTA8ELtKdFr3XcZir7uHg+MrpPShTl6CQwbMsMWRj/XucrfEmhlHwsemIBAw6Me3FdZZZqtrijQtmsmAIOcmnfiUHwgW2MX9z4T58qYq/EzzMyzxvkOZ71dpfAPhcZdpJkW3AqVC0R8HNEoIOS/Gtu9u4Vox2CC8TZb7h4NxonPrTAOdGiW4ymAg2QcL1eP0dRis+I/KZaXLVpDzT1AJhxVJmFQce6/oGK2TSo22s79SIh91Dit2+Be7tHqVlnUrJ29FoB988LxYv7qAOMzTayTzBXllZmIOiwfZtbUQQciG774IQws7Ejhm04jAnsTPz6ldQ/fBq0CYw5M9xoWw3ud6m48KBvj6XQ8RL/4QOJgoU0+hHUkRGE5GTg6vCstaOSsHZDfj4XhcmcjtOFG1Pm/UcorU6r+VoWAAxKJlANBO3CE2KTQ3vQVjvY00MFHGMDQ2UUAhB2u5RKxqOrTpN6YfvxE1Xiif+EZ3PUIPuIIMO1wloSGHepuFfe2E7nhcQn6CCQC3EtdRAQr/POnu0DjrQwG1tgz8awlYBHAlwb9XcdCUIdNNQY8GW4Bo+Ssgm3i2tg/hI3CUhTx3/5Am8D0yQO5UcFUEXwY2gQZPOsurl6O+B8nMutgLcE21GbmH6rElg/1Vefq/1Ovor+LrOhwqoDjc67ERXLkSgZRzr11ZD12LlsJEoufdDZArYPzWaa91OsNKZmvgCekGuQ4fimAcRqZh4AXNfZFd00kxX2xEZGLvnTMR60O/V5MQQcm+NEXIlB1JJtnoLsIKm97TCJf/mC4RfFAa6N8okPiTuPwUbjl4xtY9RESNUulsS/v0l81jvqS5uqXdKwCbIZroGri3f1LRsCDIixEbdhs3Rk1nsK1Vn/hIbJM3XfyjuhnxQQVKuxZnWb3iCLB5jx6AUVWwJLD+22gayELhcddOTvsiFXUeTFayTy7r2SqvrT+o7ZwrsVgPfbA3uG+5mNjNwGO+IaAhLWvmbrgAPZDV4x12Hsg2GfUgp62usfOFEBOY2IvZTM+7EPiHs4038dF0cRbKXeDCD6xjeGZZkOHhN6Kw4wmjqgkVJsxnUvBfjz5brZ8gT4M0g3rgONYjvLXb8eBh6V6GzZAHweR3QbrQTldODRvvOSrK+WutvxsvbDe+Aqqst9Z3h5CuwOHqPND4EIpi/3z3fNJ5iCvgdjEq4fdrDY0mwbcKS7UqgAi2Zr+5RSiNtgvTH8zCXGFwxAogw2FOunVlvM+xcrhgDrvfDPcvHi1yUE8Xdt2gOd4QE/SMN2L1tDDqlcT2m5aMvdA4lF86Tmyp0lZUAdYHWP5DMKHnqTYmq2WdaWMvZPWF1noW1n54BjLTjzGozM3N6F5mnMR0k8f/iIhEETnKpfajpDJ/ray6DkSqCTzb4QBej5BiG1CCThf40tkSlL3pAfQNalTXugKzywgruHHN1tI1nPN0iCTmQRMQmd9TA+EyoLmwa8U/JBMZ1aNX+FIieTWsIgmpt71S2gITVFsSrbyP9c/KqY779WXVBI29ky4MAFSEq7UzCgJKa+r7aw+DxIzd96iGWqcUrRByH17hmxKVJ/tmJpL5jzsUyxFcyg02u/lefrZilKcm3aA13pAbbTbuwfIuMq1lIcHiy76MCj9RlhRphaTlG0vEbeBHkh/m3JUAZ2DhgpwYOnqrJLHfByqeq/Wn3Uu9F4yDJcKI7u/ewUdLAj80Q7llZs87BuvFLwACGgYCcMYjeGWLr4CmSjxL8LJTztIol+Pl0kXGNtVmU9pezwW1WXCPEU2qx5gIFGDH0mCwEI/TT8qzxS86X8lbDoc2uH0FtpD7TbA2QuZTfLloGVZUVPT/E79YvFsns9MsIk8Aq/MhVt/I8ZaEtlOAUgSaRybXA/ZC/6DxdFUgbJiBBYnCVU1eoD/j3OE/82x0B1u7zd57OTdkDgyngEHM910vHydhg7BhwMMm7A2DlvXujEHRHwxDauKPVSspRVGqflQNBBJUYvmD2dlb07cbb2PBQ7TxYn6hBozFcZjW/Q5qpbXO15Lktl1isjy0Gtlq2DK0sfAEudJd5GSwB7HESIDBRiYGE2Ate3vD7YUcfWVx8ZmSv7LMtaJGsWQ3wOXS1UvAZAvplRfPKAq5Q+lU0A8uz//QxjPwQd8+z0HbFVwIG3ViKtDsMgdsM2XSktLwi2xIZfvalBefFfstdasGB38W99jBJKc/VZ0cIHSm8TldVACnY2KMhfhtbJe6Gf5Z9kG1Dspec6veIC8ABvxjsFR8omgSFQqQUzZglmO5SIZbhW4t+8hvvj7ehEed/ymXGA9di/zSTxbrJ/xpbXxKJfpR74uUxUBA6Iu5UdcafKJNvEeGO7GuNSBB1oL7SH2S3gWB9ufRCjfZSbBXBuyIMR/exp1UuemP+1tRkFu4l3nV3Et/VEcQ1a3U41R2vra+dWi+K1qs31nfBP8h2CDm3aA3b0AFtnt0KmY8fgqjIEZZZSynYk65aqEkrs06csY90az7Gj+/IS2O0s8W64d8byCCnQ43M+lNBjZ4HheWarS8M1dEMpO/IucfUeYofLhoJYP2CcioADZE72MNsEHGlG0Qfg1vH2cG32WbJrJfbNqxJ59UaJz343+we4BRVa19gGQccx4h62oe5ggUuSyGpQWO3+6s9QPvlT8Wto0x6wswfYQrs26NG3ArZj8+BQKVPdLLa5XbfJ9cmqv6T+qfMl9gWgCRbLzS0P5ARJYmDfS5CpGJuxPMLsSRj32/CrqMpD1LKZgYLAO/ZwCY6/3C73VfJxPINxEoKOHNjP2nR68vIh21zBCDgIFH0cI5iXlRfITghoIsNn+KXr8EV7Njs9L+cNil7XYOgC7H62uFdBB0sJc3VUJ8Jyb/UM+Sg8T+ahE0Wb9kCxeIABRi9nUMYEVlTdLIPRTlus2Q528NU/dLIk5n0BvAblQyyYIicEyJaEhcvMIa6VQClwGJRsARjNRJoYm/uxhJ6EWObc1vpVjp4Dpfy4R8UNOgKbGAON8zHusIO4my0CDgQbhA9/jmH7Ukqmi5iZjsSfc5R8fAw8HZK08IVzou0LXygVzZO8pgjZQM2+8Kz1LoD2yTVL35WvIbBWr5VcbXJ/1NPM1QPMdgz39JaDQRi2IRhL3dBmKRZTpeVPn5TIS9c26KFYNbKF7nuppBaji+V5KFs01VGBUJsHZZXguMsyguyT6Basf/wsVbZpZd6A+LY9ToJ7nmt1Jl29HQGkLKmchYDju66eTLbj2yXgOAcLIaOoLeabzekZgw6UBVJAUofYNvsBYCrIfGQ3vAOV95IgxN08qzHoKI2WOiq6vgSsxkM1X8h8ZDVYzNSmPVDMHuCNz4vAY2K3jWUHYDtUiaUIOllCYF2OvHaz0nSybOg+qTzzNaXxlFyyUEJgbY5RJqKpIejw7/Q/8e9+VqssR2z2e8hwnCsJdMFkMhfUZMtPeFKcwUrLU+riDVlauQxjSqGLuxX8AxxvskPhSOTZxDZnvz0XXyoaRtBxYbp9yyIWAdmN4OG3iW/0uPYcuuA/y6xGdTIs96CE8mTtV7rVteDPmJ5gR3hgExCGnd1ja+nhtn91OQJ6AN7vUrXWiDNdQ9eX8hOnibOs+zLXxn9FOeb+EyTxC5PgzS0wbor4tjl2GSaDJGKhpy+Q6Lv3YcPMrypkdy475n67Kcpy8cch4GhdJ+qIi7CN+yzogAMPGD/WdRfGvhjFpyBmcNKIpg6/cJVE3r5LUpCSt2q+Pc4V/5ZHigPdLMXw9tO47kZackrG3wdg6MeRX626RG+nPVCUHvDjdjil946ypgedGWiftfP3vf7xc3CvuxNkiLWG58qBAMO72aES2Pl0cQRAV97CojOfl9DjkyX519xWf3OBwpzqsCmQfkXfvUfi379tek1QJZtZY/fgNe127VA1/UpcCxbpWDt/eYUecJDc62aMQZ3vmrYfUXH/o0SiDMCmtt4MIu/ci8DjSsW2Z9W8mx8OkrD/ibPHgDYf1+qxOmM7+rI2FZXX6+bIHdUfQ9XVYtanMyanj6E90MUeOKpyI9mhbBXp7Sq3LaCUwPm62w+X2GdsuMiQdYAeSmCv8xUHkTNDsMFToHSqIFVPJuecyjMZzp9ryNrIcDyI9tgVuvjs5nz4+fjERIyX8MwhtqPgrGADDjxo+sBb92NshWGL7AYJvZJQM0z8/XNaNhnuBR25s9cg1BsHg5q8HPFHblLz0a9ekvD0y9A3jqoSA5lsRsDUqB3Ev/P/bC/8xmDjNwBDX6n7Qe6u+TTbyvXftQdKzgOAjssm/hVlP3SxjPT1A87DnoDSJATZam/YTxI/tf6eO3oOUgGHBxxEDoA6jV7gVLkEbbXRT9DMGG3ji0n6/ll25D24X9tS0RddB3IKfPRHIX4ZCjLgSHNuHAqHXYTRvxAd13ROqsvkd4iC/fCBxL99XWKz3karFnE8sECluIesi/bVMeIGGMm94jpAfwVzyj7E8SUMTZ+CVOCb1tpmAR51DxsNwBTaZsnVYUMwaQIZoq/QffIMBNdeC80p9EtAz097oMs8QCE4CsAdVrmBrOsfKGUOewJKYz9+IvV3HYmyyE+tfElSLgYd7pU3Mu3Ii816F8ReZ4JM8as2nQ8Hu1/GXyG+jW1L91SNhR+C8WwhtskWasCxKhx2LcY2GLmlBNp0mbX9Q6lIPRhDp0kU7azxH94zDQicg9YAade24tv0EHH1XcnyQZVi4l+/QHzoconNQCtX3AKTLSP19fdSAkbObn0tH6sQNgwlo0oD5dm67+THWGtZ6UKYo56D9kCheWCQu7vsAiE4arL0QYmlraXcrlxXdMbTUv/waZKqas1j5R65pQQPuk6cfYZk5NfgvIl/I4A0+sFDlvVXlq2XxF/EiSCwcQIHZ2N7B3PfsxAl7Asu4EB2wwdnnYxxEkZBK5WlIHsc+ehRiAJdi35wlM8acRtmV6rbK541t1MCQ571dhcnUoRWTAUdf8+T8Gs3NXyZIsYAK+7PUdlX/DueLN4xB9rmy8MSCkXXptd9iy6Ur8EYms4SWXGQ3kZ7QHtAEYVtGlhJ9i5fE+qzvWyH6yCeg/e4MDK6rUTWcH49mxzU8BLVpEul5Wlnmyw5jbLdI5t9Dvdl76YHA1x6ol2ozc2udhI5HYGA495C+0oUYsCxHpxE6flNCs1ZTeeTQo0w8s49ivffsgBbkx04AOp0D99Y9Yq7ll/FErZDCRuB/jcM0bcojp1C3TOjBbqJbwuAR/HlcZb3LGQ3Lpsb1zYv9q88XDNT3gr9KHUAimrTHtAeyN0D4CGWVbx95Ljum6qfLjJy2sTUPQ6cHAwYIi/jMdCU0ItrQGDg2+4ECexxjiH9eP2jZ4BWAF0vjWXtxrVDFZYdfEqlu5HniKzN/VYWL/SpvGtua7tssMlpZV1qNIKOgkoRF1TAgYuN/U4nYJyNwZbYgjSm7Zj6C6GdKwXimTYbyh5OBBtelD6ojWKEwG4W6PALifYusuSFX7haksysNDUwkDKrEdj7QtsEG5ST/zzymyLymhleKCB7b7NL9Qe1B7QHGhgS+7sq5dQeY2U0lGftVF5R2VyA70nO1dC50sLYtbLPReLb/P9aBR0xJc4GDMcvpG5qDrJ3ALwf2OVMcQFHxxc3SQcgDj+A/aA0dyCYKSLj4qkkS9LMgrFCCzjGwDOU3N2gYDzUYiKMwOO4mMNPnSfxWSyVWegcMV0MToEfgmyQRfbveIr6MjgQiGQzZliiM59THSxJ0KI3mmvEGCmf9AhSjj2y7aIg/k5w6EehX+Wmqg8UVXlc0u3EBTE7PQntAXt7oLvTLyd3H6vUZ+2kw6KUXXF/VYygIPZqaY6K5cQHziH/DieicyWo2mLjYA4Ng0QsDq0UScQyfsYPNVlyFXF7RGHtoi2wwZVRgzmugaDDOq9CBy+qYAIOPMjJJHoqxuQOXnO7dp8k/fhzl0n09VvatZ+MH0bk7t/pZJRDjrSMu4jPm4ke9sMQdMwVZ7/h0u1SRvb2sDiCjY8RbJy7+GUJSesbhD1WoWepPVD4HjiyYrQc1G096LDYp7xCr0ZnTJP6R083JEB0VPYWgkkTyIgklfCbyX2EOinIJAeR/S0huwUBx7GFst5CCjjWh1NIiD+sUJzTch4pXMyxr1+RupsOzCyw5vGrh7572AYAeP6ixIgUCU3LOmSWBbqGbyKBPc9DOy1aaFFjzJYOTYAYrP7+46V84iPoHbcH3XEMeihv1/8o5//7KnIa7c0SFeoVo+elPVAYHiBfx14Akk7otqGt2maZiaA4W5h4DoD022XAbzCLHACYvoSMfBw74xlSEG+iBRFwILvB/D+zG2cV6oXAUkoShF71D5wIPoy3Wk2TINDAXhegf3s/9Tdun1g4S0JPnNPAn2FVcrlxz6gv+nc+DfiOPdAGtlLRqMHSLyEou75WP0cuWwK/aNMe0B7oFA94ASbdBFL3x3UbI33dFbYpsSTrlqosR+zTpwEEbSOhFzzsgNhbEBwb3rV36hR/F8hB2OpHWVx2rbTdeXlaTJcHHHgAcQ6jMR7DKFgKc2Y3IhD8CSHgaGkki/Hvc7H4Ntm/FclW9Aty/J+NYKU1mY2Vc+gcuAayHZOR7Vgbra59LOE7rOy3K7ZpFF97ERwbU6ve74op6GNqD5S0Bxh0bBEYJv/XbQMhb4ddcB3x+V8DDHpWVq4jw5OLUpILJIhlR9wlLrA+l5j9hvVOQMDxalevuxACDnajkOTr6K52htnxk0A11169myQWfNt8M5DFUI2QnBdOSMW3tNjcj5DlAPDpx3aI+LnQIz56H/Gsvq24hq4nzu79bYeoZrDxd6JGpoE59L6azwr5VOu5aQ8UtQc8CDo2QufK4SivDAVXh13aZmNgca5H0JEEq7MlmYcmZ5Eva5R78APDUYJGpkhSnp+MoGNJV66/EAIOSvK9hkHtlII1ZirqbmwolzQ158DVVNTsHrR6q7/xIRtFWxczHIoYrNHQlSIxXANmAKcMnnBU9AFpGIIOtNI6B4wU99ANTAlwCsWZ9MOf8Rp5vPZLeQakXuEUeWm0aQ9oD3SVB4jpGONfSQ6uXFeGe3vbJuiIfvIEQPtXNAQdVk2BRSeio+UES9177JBhF6CEayRZt0RSGBKPCTPZTnTHCATkHNDIstJNaHWKnbDdbBzjDAQc0zvhWIaH6NKAI11OuR2zm9CVTsh2bKVYeu0eSielebThEv+uZ4p/24niQIdJSyMTafil6wF6urwZcNQNcTU32lcjr98K0jBmu3I04Du8Yw+XwK5nFDzXBn03P7ZEngBz6Iv1wLQAv2FX8znceDd0SH2BrMEHTcNyp1cGuLspzoVKl188SB1H0f1TDVXdv+K18ke8SqqSEYmg4Vib9kBTD1CDZV3fQDm2+8ayssc+QUfsmB/u1QAAIABJREFUm9ck/MZtDffjpPl17ShH+ywCDd+mh+JeaU4VkAQhWOLXr5R8PcXkUgg4GGyogZdDUg1wfw4GHCBXVC9/eOlTwQdbbAvbiOVgluN/mCs6GbrGutRLeBiNwrKJHCxoOswEVAir/wd5lxbMdQ6UUIKHTBXvurtlPHsJtKqS9S6OzpamFjz0JvFuNF5i374mMXBpRD9+wpo+Snonzv6rANdxLujRdzbUFOiay6n5URlsLMQD72EQer1eP1dqUhY0YAph4gZzWMXTR8rwgP88sqDLZsk3UwYYY6AQupK3l5RDqKunKyjdnQEJYm4u3PgS8Hs99GiqQA2/JFGvAqQfYn/LO/U/yR8oa+muoC47fQV3YD4A1kHQcVz3MSrosA2m47dvJT77XSVJr/BxzBgvM3IbVYhn5FjcZ/dDKXorFRQYWbK+WmWi47gfJ/+B2jfA/q1YSlt+mJgQaGNRyt6z5vbQyNpaHOhSLHBjWohKsi911Ty7OuAgUHTfrlq81ePGoNZae8mWrTanbHLwoGvFO2r7Vn9LIQUX++JZqbt3IlJzTXRPgj2k8uw3xNV/OMqQYNRb8jsCjsdB4HVp9oucR8EXx7fV0RLY6RRE2aQuKUxjsPFHvFoerZ0pLwAkWihZgbZ6K+DwyGbQqCAraleo14KTFjTVvWW3stVlBOiq+7kqkN3wWX5AVCP44PnguLv6UyWKp5uR23o1FN/nRiDYmNJrJ+nvKdx7SlOv8/5CevIESA9T4EZK/PUjgoX5SlLehRcyR/d+4kTnoBlAlLotxIUw05xY+F0D+2iuBgyfs/vyCGzGiRfMp4qxtHCzHdSLuAmDDKRdQnneZQEHLhiCHkAJJ8ahZ64nv4O2jzJwuHH/1nv3lSv1Qu/ofVtpoSSX/qHUXaPk9G9i7tW3AebjjoZaIExpB9QsggDcNRJ5ldeC2WPAIa5VNpWyw24taKQ118Q364dqv5Dptd8VhS7Kmt7+cnDFeqos9Ca0XjrTeiB7sWvZarJL+WpKnMvv9LT58HHwn/yOoOOT0Hy5o/pj22ed2uwI/cFmHuCDYDiCjqm991ClOTsZX9wkGpYUM9BgaSbzqLjcpg9+YjPCz10p0S+mA1+HsrYV4U0Tp7DE4saLp3+X05U2SwEHHTOxjNMwvxb4gM45410ZcNyKJR7VOcts31FCJJ55+oKMO2EAETzwanGBK6PRUsmkKpfU3QCQaVNgqMMlZSdNA435Zs14NRRnxy+fKxpfpgmNzNGtn7qgfVtMKNgLurH19anab+QevEkXA1U5cRuU/CZp0k1LP+jUgGOIu6dc3Gt7GeTpIV5cP/kwdb2hsPJV5A+5veoj+TpKbiBt2gMiK7uXk5v67CkVNgs6cjl3iT9+ECrKxtAIIIk8ikQi2PGsvYv4IW/v6ju0UO/RFKq6jANBh7nkeC5OtbhtlwQcuOGNwPyI3Vje4jy7dLPIe/dL/T3G7LD+nU4V3/b/IaAJNgpBXjkCJdmmRk6N8kkPNQtOGv+erK9qyHK8SCmZDAZRNs8Ge0r5kXd3qS/MDo5cjUTQgTKt5pui4tnoiazCid03kzV9/VXA0VklleGe5eS+fhkya3m8Av4GsHTq0vcQRM3VJZY8+tWuu+IDYVVvX7mx954SaEcmrVDXT1Zmim7GPpvWYVP0bnmUBPc6r5BL3uQlOKor2Ec7PeBAsEEyfz5Vj8SwBQ93DMyitVftYniBOnqvKBUnPqVwGbQ4QEc1F22ONF/9f5/B22lgv0uhcHgYUn6BVvtiK1bklRvB2UGh3LRV9lWRchKdLEzZlR/3mLh6r9BhX5T27jiUjMlLdbPlyqWtmVjbu++u/PyqAIve3ndfgDBDcvPSD1VZpSON3QNreZeXm/ru1ZGHWbbvqgTWVfUhzt0sKNpo8bxOcXoBH4QZPYKST+2xhfQCILmAywOWvaiYoqHsHX76Qol+SAWNXAyPSSceW406NMSPZOmOCf5fQ2NAgSrQsm5/PMbdOLdNHlK5+KRt23ZFwLEypopcljQ8nW1gySV/SNXpgJzEM3RZAJkc2O8yUJrj4kojocMvT0UU3ZylnUFJ2WG3iAftsJmMZZjIawg4QGzTaI5eg6XbhZ8ocGliwXfiGb5xwXqL2igvI9i4dMkbBTvHtkwMkDCltHler+1kKR7Mt+LBPL3uu7bsytJn+IUchWDjmt67deob5j/IdEwB1fyn4flFUQaz5GyTjXgeShlU60cL+FZgJD0W3SvEENk56FAAU1AURN5/QEKPnJ4bXgPdLs7eQ8TZrS+oD8CfhKCDHB0EmBKoKqHqjFeRo6K3VJz9OrLZQ9t7KXbU51m7PxbnteNuZhlm3qkBRzq7cSbm8T+Mbh3lyY7Yb+3NByMNBy7/poaLz7P2zgg4pgDE2ZB5IPdG1eQNJIXUXVPzbry/+Hc72zBDkQzVgLPjWok8f8V/AQcwG1R/LeRuFE6WwQa1US76l/xtxWUEaV663I4opywvdWg1vQ2Yhydqv+qwRbJb4Mreu8hyLvT247/OtO8ifyLoeEN+inVZm35nLtf0WDzvbCsuBgxSW51a4fDJnuVryD4Vo4RlRbsGHQpTB2xc/V2QpUdXYC7mGrqh0l9xrbhOs/Wn0IYbRsmclAYNJGStw1NVWtn/ylYNBbkcvwO3JYEJMZQP4rzmEchiPuNOvaMh4BiI6dyLwR7TTj12e08cZeBrr9m9Qf01bcxa8GL0jNpuGR+GUQttANv5xqKcYtCrnfjzRwlNu0hiM6iz02Bs7ep2SWEHHAlkX6j6ygdVXYEQYrX3XDf9/FB3L7m//3jkOUioFZc7qj6WB8Er0hFGTo3Te24pYwNDISOeH4BorvN8quZrhelAw2GuHy2q7ddCV5IXb/mfRtpAzFdEnuiP9utxFWvLjsFVFcmcHYMOZiTq7jteYh+R9ypHA/VAYM/zxTfmgFZcHuyKIQN1+NkpkgQQtZUhI1KJDHXjy2iOR+6MzUkQdRDO6aLOOJh6pnXWgdKsoofgeBdjDOis4+brOCmUU8IvXI0sBGSSic0gH8Y2oMsFN7+zsveyw9SDxjzy8vWtDhtApKvwG5Cbb2nk7IjOeFrhN1JL/1z2Z6byKs//SDHbFaKRk+LD0Dy5ZunbilCqGG3fslFyUk/gcWBsKb2z6pMO04LZG/Lhh1Sur7IbXWn/W/SsvB+e15VT6PJjj0LAwXNx9uKXbM2Omw9HUuTtsMoNFA8NyeXsZomF30v1pdug/FFlOnW+QKbAMMryS1MzynJwmyRKKlE0FTDoSAH439L8e18kgR1PKlSXEb+xJ8ZrCDo6BbzVmQFHPyzsEoyDMdyFegaM5qX4Mqr+lBA6SaJQjXVDeTAwbkozDRWm7qpOGwm68tZMlB6wkQbYLoUe7aamwEyL5ilRojhYR5uae9WxUn78Y6YseV3lR877++hfCmz4ZWRhUbJXErx5X9/xMszbwJnCbA4DjntrZuTd7cs5y4AT2VbW9YM4qPPeAzKuY1bkLznsb3Lyla6tD/bN89GOfDO6kl7oYJCwHbxMjo6ju20k6/sHdVn2ra1+Ih9SGNljQ2MH4IZ7i2etnZBhfrp1Bwv+3iBhcWxGCYs4WE9Dj54u8VnvtDqEa8g6UjH57UJmhCaClkqynSJd35kBx+5YGOg0BRzh9jSCNwkWin75kuLlZ8+1AwQzjcbW1qpJBskbgI/In+Hf7gRxVPRSqUkVbCCjEXnxKgCaHmwVWQfGAYy61VFAOred6KkjPM15L4gvBYDyI/kg/AtaYYsz/V6JGvZLA45cxubJjM6dIMu6pzr/Acc+yG4cVrmhdHe17mDqiHOYbZ/H//20zOhCCvds8+vov2+BstbFvXaUj5DpufTfN+TfZKeC+Tt6eW3aPzk6zum1tQyzEQU6F1oNlugE2KIzGoIJH1RkfWMOUiyhiV8+k1rwJ6lMRxNzLDdEyic+LK7Bq7cKHlIgHQs9d5lEgMETdBs2M3QXVl7yubhQHi9QW4p5bY3n0eedMb9OCTjwgCJf7rkYkzBa1xQ6Y6V5OoZCPFNJEBdWy1JHYtEvUn36GoZHovaKa4W1UFr5PwVCSgK3EUb5hRd5q3QcLtSKU6Zju3ULrm5anQjL/7N3HeBRlFv0bt9NTwihqSAgiNhARGmCVMUGiIgdFXgWRBArKgiKvVdAUcQCIlLsgAUBCyBKUUBEeoeQvpvNtnfuhECS3U1mdmd2ZpO575vvvUf+ev/ZmTu3nPM+XrrzwPwaz2Rs1d0S3e3NaVLdvsea8dnPyP+dpuWvkLV81AZKuLvSuggJelqJkW8pOUw3HJBaPlidRuPn74OTzqa70y8QKpNmIWdnRsHqWl21UnZy7eD5eTSjN2WZUbERJ5I7qmmQAVG2dCvC3I4rHiIGVRQ+AhlDaf6TQH1+rdLuDGQDnYSjL1NKBIe4ixehwnA+sgXK01jwCAi9J9/7OZi9z9Oytt7A3vndrLjEyuBoj50wCpamtR6ttv1H9lDevYxpVoWgssWQgAIdTh4Flr9AfRwCVtd8ek8Qw71GpjonRrssWfszsNdcML9ORfJkTaeZ53AKU3eXCRscjMHBlSqHfBXjvNEomctgmbGTK2G0IrzXTrtfq7Uv2YfTe9KlSQiPQg8rUCr8XM6PtNcXugRSK2cWi3VwmPEioO6OzegZN5T2ObfiezfEM9bY6DRKBF5G6Ucdw0OVUk34tv5ORe/eFpwICuMhacwXZGnOr7OKUvztywJ6qfAxWl4As554x4dkBbOshoURRxvD6Dii9BoVNzhwgBwPuAXX67jiLndDygEE3C7Kvf34C0pK3wptQT+fNGoOmU/tqqmSKg4p/ADW1xdzf6IcgGDVZHGQhb474bYgcrQ1xXuRt/IzrZcRDvy65LY0FOGUaDhSlDiLOw5+Rn8iP6c2yvSswdTSliVsvQQhw3eRu1Pq5ajN6ByldwITCd6X1pUuT+LwguKvkKhvv5xbQntjbPBW2PuMBK9VnQpzMLSBe9mHwOwAekMlQ8Xc9jKEVj6qEFbh9q55T4TwimBYNjhu/wAEn32i3oeCA/BNPRpnGVztIPOkit8tMDiaY81cmXK1zGvX5HAFrw4m7xrGNYtQ8AO2nNMPCamT4N04KcJB5O0mJMxiyH9LDtHTAIfaBKrzmi6cJPd+/WuCtskAWa/mLpcN3pwTRIfB2Lg5NfirSW0df1m4gSblqMLxpPbW6ZuGwyrk0/zk/I9ex7nv9lVd6aD6wmO4gDezrhQQcbVudIQzOBJumQLizatCooF6d6wh54y7BY6rypJ0/zdkBoBjWR6ed8tv5Pr4XvLtCIHPwwbHiJlkPb1HDE8moqkYAKwN9uSJqLfITooaHEeBvi7HWpgAJF3kmuK6mQc3aOEzF1eENRe7IxgbpsZthOoXS8tOYnsp3o4NjoO+QoGMTUmUTcU3ImGCh9J60OXJrYN6MMjZKzlL6bOi9RJGC9+UYaSHpZ4vlGBqTbaWZNN1Bz7S2rIUXw+jy37X6DayIqGwTNjkfgnnPr/wL+Tv1MwkaamKZdyYt7IGUjNLaRK8ViXn9npBCfm81oTbZ5AVH3cGhi2vJAGQbrrB9O367LGgvsaGLSl57A8CICMnlzKydClvVgjvF4oFkh/9icxHaS+0qiOsi2PEN+IcK6FbyrtiRe8SvKjYyOBk0VHyLlue0YQEUIjcP5aid++gkl+RcOdjMDexgm9doJUmXPU4PByX40egDvBTqNW6wRsws+BPmpL/q9jNxHU7dhnPb3AzZZqD8TD8cLGyh2N24RpZnOtmzMUGx40p7TSns32gsR+wb7rm1qX0gjin5i18vVd+Lix3bRPKZLd5FQ91K71FWcbnl8e5thPpkYxepci4GjU68h5pDzTQDUF7dlz3glCdYrCFpvTy7lxHLrCEe9cv4uSOCv0d179E1nMHkHvpdOAzPY9k0dA4RAawiAvgjeWqGWVRvvyD8MuKcRmuVtLLoZjBcRToiz8R2WKqCD4hv7IiGtGLKhHf7r/I0qw9GVKyZLspmHvFibpsD9+olbOWQ60UCUvGes3JftFIuPgGg9wNCaUaETbKvgNs+YQji/BdVzvi15mAcZ7V4AZKNIYAaYM+2Nh4F96efH8Ibh2J56YbHBIVFoPmT9S5WODPqSzs5XjhyE/0Obh0dC9HqXYS4eW4IvF0uhkeuiSTNgsQi6bdRiU/A3agklhAruYYME4ohw1nLLl//ohcc8YJcAjlxZDeqNTg+PFtcDsUh70rbX3voYSBE2Nw18oyBaNOXqpkiaySBgfffRwEf08WVcg8CL9InTPvJ8+KTwWPgunEM1C6dH4p46s5OghfAV8DXCruJdPIA8wO//5/YSGHccMCedR00llk63kHWQE8Y7BpA4eB1c372OHJofuzv6RdwN2oLXKBvSlNAFlbuCRO5hx5FlULmz3RIwLrBof27qpvGg5F/kbor94/ivfQE+AM2qdXrBw7uLrwbtyW2pF6J7TQJChYydpvqeiVq/iJVtFoSGtACUPeIMvp3eFRDl3P4Du8E4SaD+E5/jU81hLTG/AeSR63lMwngPgzPoTDKi/C4OCohCKipMHB8Iwf4LpIkZVHOagPaKD54zsgcoWyVBaUPJmBjWFq1BrVIV3I3KITGZIyokKIC4CQzQvAGe/mn8mzbiH5Dm49ftOaLIKRw1ayGdgc5lPOj3JH8nfPA97GY9kL6Td3RSI6+WfS1ojj03tTr8QWYcv+nCBxY8jr34qj14uWDY69CKlcWctCKq0sWTS13iC8OIPj+oIRjv+MP7yQfnRtqdXEbpV/saciyfr21E4CEqnWQit+POMLHu9Kfn7+VhLzmRcJpbGChztMSMi9co5Aax+qf1VPLusFQyhxCBdnxo0wvPkyXNdBF4qUpylpcDCX+re4NEkEwkx/5angj90SIM0y1m8OT0dLGB0dBYNAAIUJkVgk9jZiBFLfrvWlbrkyJDrkaBhRhWJq0ka2UI7Y9Yhp58E630D55ycIH9Qm4YTBKVmD6FTgb4R7AHEex2PZi+gH179Rh5k4X2RY6nl60qhGbrIJGX2od2LVWDp/uffRQ4e/psN++bBYNLL9iJdhRbFsd4ShhqecT/XNyZoyOgLAOyr+4llcTwfvD14Ia7dbydHvETIyPlII8YOw0zkLXo4Vc/DBKI5Y1Qhk0sRRn5EZCaZxJvwVNRbPPkVQ/5Q0OJ7Dwu/VorL9qJsugHejOovVkJhBTKBmgOvNjpptc+Mzw7K9anGfka6JQynfFG2i1/KWU24Nx9uorKM0o4PezBpAJyPzPpywfhY6/xGg3Q9ESVrHQEqMwaHFsli+ByYid6e2CL805zS4iepWg6LJeDQPHv6SlgHWX5fjGuCqFa626gd8jqQQ+U9q6UoA89q1joqm3BKa1RVJo6YTziD7xaOFj0wOqbMYOLR+9H97/llORe+A3j57Z/XbgPc6YejbZG2HChjtJ4tW3g8npjGREvOrSIwhVa8aRQwOHDAHxPhkGlS/hNi38Gz4gQqBlyGwvooR9kZknIgLiUJdbkLOBzhUbElVWvHMu0JeJP5Cw2U3rZiptNBmtyeXxh9ZSBtLDtY6oCPOun8YKIr18JVWlTDk9X2Hv6C/So6z+0Z6djckn0O3wuiwhYkjRzputP3uObQAXCLRh42iXUes+g9KOovuQFhAzDls82TT9fs/AmmhLuU1UB909qPSLqAuYJY1aqhqRQDz+vljcn00JiTqqGBgpANTBJQSeLDjMiKBfxCAwe6C0WChgMdNzg/uoZIVs5AkWkWyOPoxNwsDinHZrNbCSyLuVk50YfCR/2Htf4hoL6mJUgYHE7VxdYoi40vaYaXGbAgUvXEdef78KuyNF358bAdJnnwjcaIpE7EZAT0eyor1I3zCPCnezb+QDTet5ayLUH2SoPkb0OX3CElxS1z/1UgG2OrunduR/HYVXjwOY9WEefyVe9+hL+hX9/aoa3fa2BrhRdeRTrdpyz7vtOu1WnMP8IPqjboAsgK8vJiXBH81s8GxVS+RDfpJdbQ3odEwOhqZU0XpsrrfpBx/L0vkd3FopBIrd7jxTad0IMfACWQ5hbMDEE0B5kbBE90ogETSkIIPU1uvEaVGSmo9zew9Av1lo89E/A4YXERWUcQgwOEipZeAfqU98e7+m4pevxbhlP9kWZy51YUC7bzxJBBvwRI+hj4HQ6Pw5SsBGsMw9RDEB+0X30O2LjceZYsNnZQmy6IiHIR/lJ8WrqUPQFB2uBayYzII15N1LqEuCU1FWcorXTtp3JFvKc8fvixOzFEgfZjuBnnblclnimkekzb52FOfPVNjMpcWJrkk4TS6Pa0D1UHFhVjZ482jgfveF9u8VrW7BwbHFQitWA3aYrPwgELe+eE9oUMrIU7I1utOcvQfB1r60vuCCdqKPw+RC4JnP7e1X3IvGRPTasJZc8HHGLzPoi/FK6cN2Q0OvLSYbUxEoCv2Z8LejeJ5j1Px91Nw58hLxGRIqUeOQU+g0gVEQPCAuH+dRcWfPhJyk5ZzrkBOyD2CFWxMRjEPuFPEfFUpqTE2NrZ4DtMLOT/R2pK9Sk6l2bETDRZ6HBgMHRxNRK2RUUf5K3enDCXDHFbh+HeisTR+rKbwvXDXoXm0upbQ0yfg3J+GoXkOKiykhgFu2PcxbfEeVvO4NDm3AzrlXKgWqPqRqlOlNyRUnSx46ihcQdVBMWPDUynh2ueO8VpxaCV/bBvyl+VyIAwq5PhddDfZLrgJXmztwBpEqcc/0Z+TR7nwQzZRwuC4G6t7WbYVyjiQHy6xwlcGCXTwiglieBZUtvj2biI/QMWqEgaPcfR/FDgcZ5aCz3CWNLPJxjj2yS8Y/kp/BwywckF2K6ZfBQc+0ZxGY9N70Nn2RqJnmZL7C30E+nJPlNH8usZEGlenN50D+u9Yn3/lze5HOWz/WlQOOyDxDLoVlUIZYbA3qroZVoFJdjRyXWoLKJ7oHwYa9nK0oDHpXSnVpL2XcMnqzwWEUB883uStGsBP8FzwB+LR0ln3sg/AszISxGwOwBl0JFuP4WQ9Q9NssFKOrawtu+aZA+0FPI+kQGZX/c6LZCXh+uDFxRCZXMerOZxmfqmW/PYJuT4FalxupS94WKnGOicI8LVMMU+A8o6lGODlsLS/EhnSnYED0opMgDhn+vpYvXj4S31R0T/0Tv4K2h9l1UUs9Sb3XPyAHA6Y8RMs4l2iLpTJDdr/gSwlkjclt6PByW0qkIbJvcfqxvPBC/jw4W/op2J5Qo7Vzaf23xub04Vw1nn2xhF9iTMmy4iD82ijpyISpdr70sr8o1MvoIHJZ0WkW6X34P1vFRJJPwKo11elkAUhKOx5DQZ8DCZc+yzy8C4WwuYsRdPvEvL37D1vh0dbk8gPcqjvUwxyP95D2+UYTNClXAPxOHipMwPVD7hC8wHLOZnEsRgLw/kxkEV/Q5ZxGRbG0THYcrVf/hAqTxLJ++8vKKH6i3z7NomDJZe4jiqbW0CK3vpCspw3iCxn9ApbFy7nlGyIbUfi26s5y2sdwFdlPXLi5pVJZ1KChLAG6+8teDk+KAxmlZR6TlxWyBUynZHhHw54SuqYUtv/7NxKDyMvxR2IrdEtdZ1ytLcjv+CWlPaSz7z83F68pL4A1PkLOUt0L0eIQ0kz2umtugOpiTVDjiOTfQyBpG3Ju6XP/B1/km//Zng8UA3KH50CfwpekUgGtXQYLPBcGVPqyr4GDQ8IZdCdMDhko4yW2+B4EgtE3RGpH4iudIqcLOT69FHyba9U6YMQBqN8Jo6YRUYgi/IN6N2OG2/r7+Tduoq8f/9AgUIma4oRjwjCKbYet5P9sgeQ3xEeC0KOm5RflgXgA5lbuE7wbtRmtzADcI3N6EEXJ5wq2bNU5HMLXo4jMiTackhlHMiw6pqqLruW4/wrj7EJZdBPZC+m/7ycpF7zpT1KoEfCu9HUCrbTKL69dgL+nyuWdvpqD/y/lLvjQkcz/LZ6agqbI9T6PUj05/dDgLlRmHiTPR4c3uY8jYQ0ssILze+IWiSMw/EQrjdhdLjk2LdsBgdeXnwSzDbHGN2aKsEQkOYQryteBJjZysmi8GrYLx5FDng4KgtDkXv//Q1hll0Ix8wuBQqTiqcv8ZTY25IAJkIB6yMMvLLEIcM2Z/f5n+CGeC73R1kSH+Valxrj2MksPBQZ0lyqsOH2WeF6eiF3idSuIdv3hdEzOq1rTMmwDnuLBGRZhuyuDd6Nk80Z9L/UDsCLOBnu/ugeV2y0z85fQ9MKVsTqs0SW+yxWgzCg2oi0zjQQ3sNYhYljtbdaMA+HVbhaZZcce5XT4OCsGa6jQwKCtsR34D8QtT1A3nXBCbdMCZ/84EIyIU4XTjgz2bdjDflAyOZZvaCUBbZEFoMvaEpL+4ECzK4J8OpKSlmi6NNHvke8PphjQMm5tTh2FjwKD6R3p44iK1Qq76EQL51HkPuwwh19gRb/KLvamwkEctYYgIEd8RXRR/l/0AKEBooC4qCbtXiGYteUCjf/9agK4hdgOII+sWNxO/4trXXvpQeAPpofiJ5BWMrc8dKWDbynMy+hkyzp8bJkyesMwCvCAGP+Q9sE77gfeB0CcScXAiTXFYhBzc3PE6gzDHbAvyNUEwfChsaVMDhWybFWOQ0OhjL/Hy5NZdAcSxad9SAFCoLL16yIzSUOe0eULjnc4gfpm//gdmK00hKUvlaVbFR+UL7hApwNDUK3sOEZAIM5QGVs63aL4uik7N1YgQz7h7O/puJaEK+v7oDPtDak0ekXgEMlq7qmIf/O/Cp/4qUz6tB8WUi9GBOEAZQeg9EhJadE6uIPeAvoY1TZfOvcRPkwmmq6MFne+UgQfTCjuyTMjer0chB6fB0eosVODnvrUlkDjDVzWeJpwm/MDL6qmiIBv58CrjzyIPTOH6P+HBQdFBeSvyBbMD6omJ/3EC6fYZEgAAAgAElEQVQCYORRFAiwscHFATagVptA3EmAP9ew54eTuW7H9ZEcYRVZDA681JkZdh4uhmSLzj8p853ozz+EcMpz5F78ZsiRkx5aDCQ5sMZKEAG23O2kABJRPZuWCoiifpTBhq1uwY2WMGgSmZEQ6uFyrMVvUQBhmsrCRG6Oa545hmwnYUmSm+b4nHTzgVngAjkKTCZ5hJrVoW9CK7ojrWPELyE2bD3IgvmicAM9L1NohXlWWoKF8xHkdHCegZzCSKnrYCC9i9yddSX7EEbxyTm8ZsdifT6beRlyZBJlfcizwfkN+HWeO/IjuWFy6hKsAS4754qgTghjxbvw750/YN1L3hEqXagolwJsXFQqSAi7TxN4WhJTyXwagCPxkVmVh10DukKlBd0Dg2NftGuRy+DojoW8hUt6ADzaHVTT3/PPMnIhnOLbuS6opRFWZsqE36JybbHXg5Bk5NnwExVNvTlkqMXU7DwBPIYNCiEHBO19+zZT0bTbShFP+d8Ygx8lVg4YJrEg/Pkof7XwRaZLaakWl6TeipLYaKpD+CG015cvVK18DyZZOYTXxuGefsCKuAYls2J4PqqaVzCMYFz8gFyN53J+FLxb+EaTY6maHyPFYKMP6l8nu7FRtvE1MOBezVmKEtmDmteFGgvke5m9duMzelOyiREU4lP4g9P79xIqnDYchgYKCpAjGLFwyBQfpCkPfAsCudMiHkbhjlzz3R0Gx4Zo54na4MADjMcYzxYQLm2FU5Bn4f5+slCdEko4fyPxf9PJVA9Q1kzag5haJK4tvgGd00dQCVu6lS1c3FD2y+4n+6X3BxkSAr5/7j4q/vpFVMWsIlv34WTrdF20Z1plf56TvRr9972n6DzxNDi72YfKRBFfFs+fdOQ72u3Lk1UNp5gzBVZZ5l5hRFKurOEfX1X3LK+Hhc0KFzAjtntzaEL2QhhGR129sq5Qu4NxCey0rKtl9xSV37EHv/1ZBX/S5PxfooSB064eo11ZJgDuGOvmksRWUSfrRrsWqf0Fr4YzFyRuo8kDtFK5JXHETLKc3TeqD2C511RuvGH439OjBQGTw+DgwuTJuAYouFnJQx8j64F3g4FdqhJD3ZMFt5aQ0MNQ40c5UcRO6ju0nQpf6l+aIFRJjPVPEbhWrIAz14LwQ/HZnB/oS+dGLSxHE2uw4dU9FA/B61POkWU9HK74tmgjqj5+kaVUtvKiGppShITHs2B4pIIG3AHjw4q4eKkBYhAYfn145ZXAk+EKeKgIhsbq4l30Pjhy8gLR8b7IoqAYD8Iw2/xV3TWhmeIzLy7aTC/nLlXk3BVffIwm6AqcmRGpnTVF7lbd1ss+Dp2gqPduXFJd84j+zvkdibdNJ3PLC2B0aCozgffDFtaN0eZxyGFwXIiFPIOLQb80I5wx7Fm/mIrevL5a6Fph0QhpmJqdCzz8IQJuvpGpipHMU52wd8P93VtU/MWzwOuohF/AFMfwWLAxowXAGP7RrMKL54HsL/VE0XIHy1ULw2BwMOiXXFIa099EUwAXf0jBPBkbynlPsWZSc3g/Ms0JAlkWl7UeRuXJVlCoMz+OK06TggXvDf4TTciHjY3rk9vSLfBgxUL2gtDt1ZxleuVXFcpORmjrxpR2NAiszLGowpLj3PmjkuHMvcjZEzA6FBL+QE28/UMhvBKJt12hZfGwTOJ2Jta0P5o5ojI4joZTRmMBD+LSFASbHwk9bAS4vwudLBpWaWYrYMYHkhV8KIyTz7C1VR28vzCHCl+7mnz//oohK8bC2WK1X/Ew2buzN0p9YRjmBw9/JZByRfMQV38n8q7gJMBb3wZMhgsT5C1F5kqgucDneD9/FWXLAAom7661Oxr7aZi11Yho7ZGAU8g5iUQ4VHZRQksBAyKWfB7MScT8Onr1V/hTO/co6FozC0DXYswdJfVe8gP40bXgSSpZNgM5ek6p3aW1t9jI2uEafKQC1TRJcyXEl+OsGGsrYonW4GCNvITrRlxRjRXxDkJ05C953861VPjG9RQ4vD2ioQ1pDXHwVyOn4noyon461I9CSMD78yskpd5/nD2w3GwmVL8kDnlDqL9WW3iti5BFz2ywBTpWQIXjaAt0zztTO9FptnqyHxMbHQsK/6IZBb/rFUHVaJcNBH4BtbbWp01IvHQDXjpS1FMBywQIl6NAk85Jt7F8qS13baXJeb/Sf/Aw6RJaA5yBdDuoBC5Paq1o2Xe0+mcPdsnyD8kFSvpAGUOsmEGFKpQ0MmY1FThXuCSWS2R9B7cBPn0L4BGQ3xWGu8WY2YTs/R7G+2dwTO9bEduaht/RUBHtwjaJykjASwxlF4LB0TWaRcjdV4i3wQXm/uldId5WyggYSSaxgSxtLwPq5xWAtR1wjLinbL1+lMa6QEFfsnR68PhgErR1uZESrntB7u1FNF6uz0UTjiyilcDe0L0bFVXY03EK3YVyvSyzMhRAHF75GjkdnEMhdyJpRDeDxjoxyutZtoZ0mrUegLjMlAvm4k8L1iDRNfLqmXYwIvlMm1syY04clo/1M7fKd85/9d9aFffamdYGgkHI2DexNAil3P4+gHe5Pr6PPGu/CWsgHBuPAb5S65EFpa4cGmEPt6lBSzJlnSxAoweAcs3Vib49G4TQjBd0G5yEGiT4DTDjOFc2Kk1vIUUXaLsDVwucVSQvU2GqaA2OwUcNjvoSFx6T5gG4v3w71+OQ/ykFZtnwI1EEvChMI289tz+qTR4kI6zWMmHOFScAxXybg8tLjfWaCzcMk7CpLWyALSj8m97O/01PZgtxGExPzpwa0ZacVnXOfAYrkT/DRF8MH17bjT4Om2QZkwAt3pRaw7PUBJ6NtYDZZ92sKanE5izxB3QWQNy4EoKNGFOUsOUSpz7WfHreSvoQYZXagNwaqY74HmAvB+dOOYylLKxaE7fAMP4oBXKquieRaYSKR2u7/mD87kDmJm1heLARFT7x03dgq1DV6P5xCgWA4VFZjI1Oo4TBT4PMkxEnNCP8BdAFBkfEeAoRGxx4gHIJ7L24Hsalaei4ACozuPyUbxrPWjBh/vIxgLd2SztFIMVZzuwjlLiaTzoL3jAfFX8JfpaFrwTzszC7YJvLKHHoVDDQJkibR4HWh7yF9BIy55fgYR75N6MCC9PAkPzQG5x8tpA1r/RXFuueESnZy8TnwRUktU24Iqg5klwHJJ1BJ5vrUANzinBPcp7LYoT8cvyuqO5RppvnfJyOAJfiyh21ZHPJIZQfL6KttYQIL1I9n2BKBRDbpTA4MxT//UldYwCIoa4vniH3wlfDA3qhotHcuofAx2U6obXgyRD7HPGjyMD12QQqwfuIsZkqiNkGBvMHMe5oUcULUvcWRfuXsT/O24xIojE4OMPucVzs5Ygb8RflAI78IJX8sQD4F4gGlUHPitkB4nKmpu3IccVDZKx3Crk+eZA8v88P7snIolc/hYqXm8SMqmgb/rKeAzbY6Xigy8FmquhiVRicS0mvBaDWHWmdYjZ7MXIT/i7ZTzPxBfxb8Y4az9LLlSbJBitdASOjF8JXCfgdZSIplOP4G8FQy9gVy4u3RW2AZRgdNAjG46Cks1X/YvYi0ZUTtH/F+dZ2b1ZVPyx+Ad2b1g24HKcp6mGM5Mft3b2BXHMfI++ar0N35wKDc/qRY8B45GmcEBF+BhOEFjzTFx/DwR/AFk4eHTCOTMgB0ZD8C4Mj4qTEaAyOHlACPu+ptYaUIXopzCDLBGyuz5+CWwtcKpUtzHAjIaPa2LAVmXB5t/wa0tVmRNwuZcKvivOhiNlsNsojXwH64WKZkC/FzBlPbZjjgcsmh6dJg7ePZo8CgBAG4CoG9na8mfszcjsAjRzNoBrry54jLknthsRNRkitZ04WSnYtjBWC3xAn0/7s2k6v5S2jvd78qF/KfI6XAJ5+FLg6uNQy4gebjHqcmvsrzS5cq4dVqtFpqsFB0+oNokYWgC9qSDx/fS/k6Pl2rQ+5KiM83cljFpAhKfJKG34WON8eBjZyRg+vKOYWnY7hQ2lILeD1oNPwG/4nkjVF9LuEkjg4BRxvgR1WcwglUhQhVLQwm+y0YUD7/J2pH6V0D9nWClKexJvfiHqcaAfgvX1btIlewUM9D4lsugRrgBEobwSsOSN4qiUM0DUf5bMfAG4+218Ut4YHezKS4MloC0Cym4Cz0BLJgKGo370wNhgga1LOYlm8O/wQO91Sn17PuhLGhnphlMr3zx5PHt1zeAHt9IZIDFTrZtPovMzU3C/pdE2truSPL8g1+2HQT4Rg0wbRZtKoOWQ59YKo18zFDc73RwaNY6zbRKC60ApoZLkFDofB8XYkG4/U4GAmqUdwjYpkUi324Xgdk/AwyZufy5+Y3yQSgbs4+fGVZFaYXr66pbGxwd6N9xBKmVsU2kKvboza8Pc0gH4NTQHoV7J8oF+R6k0AC4OBOA9ltAcAPZ6HfAYtMp3wQ4NDUezBYIh1Bk47G0YGs4E2rQJXQbgngUfyFQjuJuczbo08wtUOL9W9QpPllXcfnE+r3Dvj1oiU54SqH4XDYXMa3CSg5mpFqjI4DACGTH12gyz5Fe5V88n5FgAqKwtYZTlxVAuh+UpLmwWD45pIzilSg4PzN5isrWckk2q5j/e/VVT8zUvk2YiKFoFKXpqYWnYWiHjUFobXXgY8AE5O5JeXLqE1UN+UTHcAg6NXYsRhSdlVywGXrSXZqHJYTbs8ucJLmpMpSxCCid7/Jn25/JDgkEUyYNTZuEjCS6EOKkw6JTShLvamlCKCiEsgtgMK59t5K2ihKyJvbMiF8/lNzhoohGy0KFMQVuFzZMNRl6o18Bjg53sDqE1s0qXS+qzK4DADKiH5TnBnySDF34Hv62OuvwgWx+BnyN77ThlmkXUIAIlQW5yT5BeLZIPjKLooZ9h9hitL1m1oZDA/ypQYrty9bHppjobYMAvcuYkjZ5MV1SxqCr+w8n3FAu7DzMI/1VyK5uc+2ZxBo9O70rl2TSVmCXrjlzSHHzaUHKBlxVuFXIcivxtQ6UV0EHDpxahy4YREOYyQMhhxruxIRFgkzZRA/NXJHgwG5ErH/2fSOC41TTc5BMhxscLGL3O5vAUwrI0eJp6UR9jYeDSjF7W1nyDPgAqMssOTQ8MOzNbB9kTo9gRzKr2XNZiSTDYRrZVvUoJkUdfsR8CRtTloMk4WTbrzw6gXEUAeYdGUIQKAZEiD4xoYHL00Z3AwHfINMDgWSVWA+KfG0ZHxEOS74Wpc70udLJ7ac9mrG4BejDLHTK5ixACEuLRn/xLTVNE2/IDfiJfUE0cWC+yguoTXQCtLFj2Y0Z1aIN9A68IGSC48HVzZwVUuR3zAmYFB4kEmRD4MEQacKsB/uwIl4FPxwVjxCTkSbC+bjsJHm+GpYKMiAbgHSeC0YK9FCrwWNiZ/A24AGxj18CLnktWm1gwBYjwa4TDRctc2eh5AWIeQnyKXcK4Ie6b6J58h15CKjXP13hm0E0nBulSvgSfr9KVuINmTYtBWP2pkLTygq3B9Oo58KA6oLJwwmjJuaUSVKWVjBfxAMf3jc3IhfyPANPeVBVUwgodDI9QY5ZbHno3nYXBMlKrZSAyOGpe/UZXSvP/+RsXgY/Gsmlutbu0oj3Jcel+17ZRuwJwpXxRtEFgrdalaA2cDJGpcnd4CHkS8CntBjsDrwWXPbIQUwuhwwvvBHCTMGuuHwWE+CkLExoYduRdJMDTS4cHIgLcizZiAf0Nlh8ycFjw/56Qwt4icxgZ7XK5PPoeGpIBsERUpWpenj3xPCwD4pkv1GuB8nJeRj6OFXA7/kT3kmjdRAOgKEnsSpYxfTiYAPEYiXCXJ6KWueY+TH+ijoWDOjXVOKk0aBeikxoQTHBfjugzPDEmxwkgMjiaY6ANcnTWmBMWWw1UsxV89J3g7qhJLu35AmusEhtjryWBPrBJpTqnF8lfwLmTFj89eKPBR6FK1BtqDRGpinYtiSu5VG86k2O+hhQDymoacDTmNDX5gDQQy5ZCU9oLBJLeRpMTZ/OXeT8MPzpYl9KXE+rQ0Jhu+L2RerokwGRsFnM/HJKDkdVdUEwC/bH3HkKPf2Iie8+5fZgEH6gUYG8hnCsOpYm7ZpbQsFizmGhOO4m7A1Ru/P0mwwJEYHFw/+D0uZYgnNKbZsuX4sncBFW48eX6bXeUKDYkZAjiYseGpApeKCdUqhhh+hbGL/SfXf/RwNrD/dalWA53tTeiJzIsRUtAmtHK1G9BgAw7rzEOZ75yCtbIaG7zVyxJOo2GALWfgsHgwNnjNHNq6dO87qDqq9NLS4NmpvSTGb2Hslgn4CCjzyqm5phJ4toU8jhDEbcyXknDjK8SGgdR70fU5EEwXvRaaS+Xohq1dbyVH/0fImKIpIvay42CkMi6PlfSikWRw4OuZi9yvw1Wj8zdC3eB+lM0WvjKQfP8sF3f/w+VmYqZA3JTW8weTGYQ+BlAPS70xxU12vJUL4ZSx2V8DwRKlvbpUbRzir13tzWhSZt+YE3zV1KNhvJcvwdvD9OxcWSOndLGfLBgbzVQgZIt2HyMOzKXVJRLpFKKdNE77n2ROo2eOwp2rvQV/9m4qmnE3edcvDF4KvBwm8KbYet4OHpV+kkpkPSBvc858gPxhQMUMaQ0EBFNrx2uiyhNRUH+clPQ03mfPSJlDqsHBCaPP4xohZZKa0JaJ2gomXQh8Dq+07aByxeAAgl5SBiXCGra0UpZYd0vJYbr5wCy9DE/EKfHNf6GjuWBw6BK9Bjhp9ROwvDJUOeeQyCmnwMgYkdaZzgELrFqEbNHs57uif+jRIyFeWtEMWkP7JsDbOCDxTNANdFT8A606FXJiZzHzqSx+I7Q3ghliQWVhzGpG5tN7kLkpwh945gdy9xJDkxvxkRlKOFxTNHUoeVaDGiNESMV8dl+8L14lY5omeVF5Sz5cn+C6HkaH6EI5qQYHh1F+wtW2uoOqaX8vmjGKSpYAAj1CMQAPP/HWKbIg01W1hLdyfqEZhUBM1aVaDbD7tjsMjscRUtElOg0UwbPGaKlTkCDKVTNyCudqcJIo86Rowc0eyd4YTbbn7smy6yaStcRDn9Ot9QUvRwbKsdUWAYn6vTvIG4IV/Pja8Co1IyxbFj6HEZE8djGZG7cJu/zib18BAeizMGTyKrRh6gzHVY8LZKFKe8Sj0C0bGWwL3II1bhM7jlSDox4G5iQRTcOZc+IkI4UGigETDXI2354N5Fm3EDT1myjgPu7mNTVoQRbE38yndADLX2rphVKkUFLy9/eAn72bAmD4I9DeE8pmpYi1261kv/R+MmU0ktJNUluuTumxZ7KkPrW5MRscPUAmNjHzotqshqj3zgminxSuocnA2ZBbmOCN6ctHgFwvFEy63PMpOV7/Pe/Rfr9krCQll6TZseuZkmhkWhfBA6mFl27x91OoeMGTpc9/kSIklV75WNj1e3f/TUWvXwvo9P+OjWhIrUf2Kx4me7dbRM6iajPGgLgP5yMa6VKqwdEbE2jWLygYGiBh8x3eBQPjG4E+npzicCiMoBZOuO5FGCClrKECuRvzMrDL7Gi5YABWq2/vP+SaP4l821dToICNDzZgqvEoweWWOOQNRcubeO+/FG+new9/oeodGE+TI9gFg6MFTchUF6gtnnRWea2MfvpV0UZ6NgfIvDILE711RQLheJQtm1WkmpdrW48e/oa+00kURamTX0wXJZxKD4Jjhcn4tCCFU25BCGRBcMVKuMUl16XU5zeFDatwt4KXriTv398JH7DGzMZCPoi9d9xkLLDzgfM4XhN7PlINjkcxsGSwD7GLiaYdA3X59mzE4YHhD4Q7UsXcugclDpuGjOBMCiBPw/Pnl0Qg6DG36EBGYNpXFn/OPnIvn0FeJJH69m8B5f3+sPwrQnkTEOPMJynH11ECyvPhBz+lfzyHpG691rZng6NnQgt6rI5ucERyE7hxz33r3EhPK2BslFUrPAIkUQdAymqCLEX1GFPWiw5414RNR7GHs4CRcze8HKfasjQBBOYvyqGiaf8j71p80IcpZa283cTR88l6RngGEPacuBe9Dnp7YG70fxTe9vOj0FjMuzIjKJO4jYbRIcrlL9XgYNeJ5p7O7I3gF79r7kTybYsgfwEWtKUDIHVvLQ1H+OG5KJp6C3n//QU3wThUmQwiI1xdoSSA+uySlXPJs+FHoabat2NNxXCL2Ub2S+7FNUZRuvptnmy6dr882P4xv21VmpAJyHrB4OAvaF2kaYBBvZjx9dncH4FqKjGRWsRUrSz1UK58ETUE3HVNEeaSuW7fR1SMlG5dqtcA8/bcgNydwcltNJMo7Du4jZyfjEXVClC9K2NzhNgSJ44mDp0aNqziO7SdPBjLdsHNeD/EpWGNrFcaBoPjcPUnioCBmEbcBi57zt7huq50sX1i0Y49G54/viylET68g1cqfVqUsNr7jCTHFWOFvt7dG5CvcRf5/lsh/H/rBUPI1n14tR4K7871VLJiNvnzDgqelkD+ATI2OFWI41nbXCJ9XSJ7cDjlbSTrvVcgDoJd5LA1vhkjVrLBwUijuojXAGO9LAKo10s5SxXhCGFo9XEa50gRr63jLQ95C+mOg5/Rbl/FJMFIxqotfXrj9zkq7QKBy0cr4ncXCeF6Dtv7kYdRFdeWAWGV5Md+JhPYZWuocOLWXTA4VovZnxSD42wMqCkmMIHcij0bnz4q5FSIJlmrpBlDSpYQ8rCdd5Xwl5LfFwggX/4DTIpXKhaUKTmue4FMqDapTthD4lnzFZJUNyNEk0XWDleH9ZBUN5aYvxf63EI4ZZs3BB6/mAFqaRs2OPiB9qhucIi+A5in5zvnZlSj/Ep7ffmi+4ltaEOS6P2I21+ceKomkgXFrltMuzwQKr6A8NNiPY9DjLqENi0tdRFWuYDOBmmgFpJHyxYuhN3xUenduATVK7+Sb/d6fKki768y0afVQQnXv0S2ziHo50VrQdMNOeOVE0fniVmlFINjKAbkeI1mxAePBpPrCPkWItxb4RZurNeMku7+TEAFZSPGNWccuX+YSgRL9pgg7GK9cCglwDAxcDKpCGEmwACSWI2JyjqFVgLki6HMmdhLF/EaKDU4WsLg6CW+Uy1uyb+NxfBscDXKPp/81Rb8MBqZ2kUofzXKzOuihWPjBNvvi/6liTlMQ6GLGA2wAfq/1A40MPkssmgwcZgrIbkK0ncIlaGojOTLn7sPsQMEbBlDg8HBgDptbhK+PFaMHjTchr86HhGbOCrF4JiGgTVTq8MWpvvHd1CqNAlMeyIqUZi8SrA+K4Vc8GAzNTufku//Ssix4BuoaPoI8qz8NOiMDXCLOQY8RrZO12rm/PklMCF7Ef2AryYmK9dFvAZ0g0O8roQqKNd2mpL/K/3rERWuFT/40ZY3JrejG1POAWOtNujJJW+gmg6sQ2b6ve3gHB2PQ4JyL09sTcOBMBstc7GEKSNuykBhDMUgeGNQbKAlr0zEm6q6I790QDZDE7HXar94pRgcHF9optCiJQ/LyTactyGUKYUSGBjGuk3glRhOlhYdYWmahSqW4vlPkJ+t0TKBkWFpP5CSkNjD4gNDoHPGSPICtyPY4jCSGUihiXd+REaUumpBmB30roNzaaseTpF8HLrBIV5lm/GifDV3Of3p3gOzNoI8qWqmGpB4BoyNdpQF/IWa/JDm5O478HvVvZHi7z2GOn84vSedYWtQo+8N8RrRXEtmNWUvBydRVimiDA5Y5hwT4HpLcbGE6maN8u/8pVACSFjX9LtCw81yZQhAV2xdhwDMKw1Zn6WskiW/z0eG8UMUABHbMbEhYfTiUeS4/EHhnzz//kquj+9HtUnodBUD3GSOKyfAy8GUMurLb64d9FTO93TQV6j+YuJsBbrBIe7Asr1FNBPcKJ8UrlUEMl8of0zvgnh9Vo0MpZTX8h5PHogVv9bL18XdekIrLpF+KL0H9U5sSVYNhlUkbCXqplwkwZ56Az6gNSQ/YC0P4R27sro1iTU4uDhYfhjB6lYX5u9+QMEytj0jv4US+5XjyXHJfUF/ciK51P3dWwI4WJlwFnHiHTMExFEWf85eKvrwHvIi6TNkEio8IjZ4TRKueTrC1cvXjQ2viUcWC3F1nwJfnfKtVJsj6QZH9efC5a/fANjrqRx+psgvjCg5IrUT9UDybk32bJRpLs/nEuDf5xUhyVAX0Rq4FqWxDG+vpWoV0YuPoCGHZsiHJFQviAIObsUH9udCBWQAnn0bgMESBj8VwaiKdfkHI3PiaLWok2INjpsw4HTFlitxYD4A17zHybMiOM/C1Ow8Snn4+6ARA4AjL3rvzqA+xswmlDJptcDkWiZ+5HE4PxiFPI45IcG8LO36U8JNryEZFN4TFeWwrwj5Gwvpd7fOQhnJMegGR9Va86P8dQ1CKHceEpWALvkI7AYzDUs5X8BZqIlJoqEUwgYcI7M+o5ABJ/kQ4qTDiaY0ARH4VHjB4tEwFVCwy4T/N0DzmAhUQLQuSzYFbLr3r++p5I8vSvGcwhRCMLFb8sjZWjo5ziAfg3OptqhErMHxCgYcqZUderb8Rk6EU/x7NwYtKfGeeWQ9PbjqQCDg+WgMDhQwsuWEEUaTxwTngfhzD1Dhm9cBiwNeokqocqbm55Pj6qfI0gzMgCoJ38Ar3TvpNcTV/0NcWBfpGtBxOKrW2brivTQSxoZbZjI2npUZQQeCI2U4KhDikf1V+t12vMfPrm009vDXVKKAXqNZl9b7PpFxEXVLaK75+0UwLsoKFLhSER55vwvFHEyDAUMj4CogLwwKBpb0blpWys0lQbh4IfXZvxFW0RRQ2GPYwjMwOo6HD0LsSazBwUQJ3SToRNGmnvWLqXDyECJXJQAdi53Sp4TOoGckUAGvgy3HcmLrczclXD0p5HrdP39ErpkPBOWJGBu0RLUKEEjPuULRfVY1OIMvvZn7M82Fa7ZYAaRH1TYWw4l1pNHwymbX/67uCvgAACAASURBVD2HP6cNJQdkPxEbPBuXJZ5Gt8HYqKkVKVUpbQXyrsZlf0v5Abfsuq3JAzLq6JCUcynBGJpgM9Z7LzUsEPrAfwcAocD0Fkx5wVUqAiYH020c2kHeLcDp2P4HuLdkqu4CUGXKhN/IhKIIDQlTqT8KgwMcH+GlWoPjKMIos8KdrJXNscup6PVrgpZjyDiB0kCWU1n4xnB/P7mUCji/ItdIwp0fk+2cy0NujataCp6/rJQnpZzwPI7LHwIcLUea1JF8gAhxsugS8DPoEpkGdC6V0HrjUAoDe80oEAUeKEn5rPOzbY3ovvQLqbFFWXwaSQuLYeO17r30RPZiHXFUos5PsWTSi5lXoDw2QfWwCsMyMOgkVzxyImeg4BC8FmtBrQHDAgjTUtnEJanClkiJoz4ja8vOkrop3PhrjH8PDA7O5wgrYgyOU9GbkyI0g80azuAgJICmvbw16GbkOBmX0ApgXuVp5QHglfriFqCB1g1tcCBBp+CpXhRgIJdyYqzXXCDasba/UuEzDD/8Rnx5vpjzE/1VUqVBqdr64mFigS024RSaUEenpy87LzbOP0ZFyut5PytyhCeYUgUk0XMd1SP2KrIADQy63XOEXgYs/AqERHURrwF+Wb2dNYhaWeupnvPDgI5OVDOW/PSu+A3I1RKefMc1z2qNwn4ttje8ukoVMQYHJ0QwK1jot7JcSpQwTliDAwZE8qTfyVzvlAqj+eHVcM68Pyhh1JBxIjwiwXkgZZ298HAUhvBwmBqfTY6rHifLaRdKWLV8TfmlML/wLyA+/qK7ZaNQK5fb9XCcQhNBEqZLqQZWwt3/cPY3VBiAS1hmYX0/ltFbYOiNx8Q/udSRA+ycd/JWCOFQXaRp4AEYq5cmtiKzyuWxAvDksg/INeMuaRuQozVyNxj1OvHa5+QYTa4xDmKga/G7Dq7YKDeDGIPjdrTnGhzN0DZ6kPgp5HA4c4OUZel8AyXe/GaFB5oXBDsuGBzejT9VaG85qy8gzcNn+3IpkhOoo4Giihwl5tO6UwIO29SwpVyHJWkcl98jPLA+LvxDUj+9cUUN8Auwu6M5PZ55sa4aaKAAnDyPwNhYhS9v+aG9iCak96GeiS1U/zpV+7C5UoVxTRgiXgk9q70/JefvZG9Cj8Mj6VA5j4M/+pjcs+DJ8NTziukBoJbm1t0p+R4matWMMAXyDbg+rYqqXozB8RIGuQ2XXStb827/E+6se8m3pZTNtYIATjbhxlfIBkr5MilZ+62Q/Ok/WDHfwTHoSbJfFLr4huugi6bcDCbaz4NKY62gHE4Y8hpKadVRyX5vvlDL/60zOF9FK2cUD+vgm/9CGByTMvvGw3IVXSM/QJ/PWUJfO4HGq0AS8p3A2uDyVzNTDNRyYV3PLVxHr+Qu0+kIJN4LDlQ3zap/PWWZkyX2lL+5FxwqBU8iAFC5eEHuqcDjxUjZhtR6ZG7aDmjXF5L5ZPyWTjpL7pmiHe9eDDAVBkdYoiUxBgeDefATWTNPCh/AuYq/eo5Kfghd9iuwvw6cSNaO4DwBwignjLpmAUm0fP4GNpTy5BqBsC2UeLeuhsExpCIMOjcEaqm95x0Yf0K0hxNx/9/AacExdr0cNmIVCh355u/qaEZPwuAwCP+v9sq8gvX0dv5vlKMAAWBPhK3uz7iQko3qGOhaPNXPERJlg8MZAOGXLpI08Hrd/nSOXf0cIN/+LVT4ysAKrOKSNhKqMeNBAR3bDOgFa5tLyXTimWRwwLjC48nAhgejZiNplHm/NCivYk1PwuAIW9pW5VMWljgjW4GKlUBGop0ncgDoa+6l08n14ejwOgfXieVMuN76IVkUbd3fsKOmnCRnUtpLSDA1BttR/vyDAAm7o5RPpRLdsEDgNvAJsnU47kGJ5cEzPfjswjUC/oYSnBax3IsW5upiP1nwcGiRiTJW+jnsLaTnc3+inxSoeGqEJNGn6vSl5tbMWp23UfksGb311ZxllBuoErYgVrdAXM1ze2pHgXdHbfGBIsP5znBUqwBLQwYxpDUAiejXgidDMC7MwNnAf8dRvtNnUAMjjpYjK6uomOoMjlZozgmjmuPW9e5cJ4RJIj1sU7P2lPzgIhwo08Mw8hte38g89gMgzAW+Fe+mpSFvIVOLTpSEkiQjaqHVEKe/hGbk/07vF/yuxvQ1bs7z7SchJnwxJdVQhtLqDozzCbhiQokERgb3ej7zMqEMNo4emtWpTJa/L3NuhZdyOe30BuehyTJBDR6Ey2Pfr3eN6vcUFyMwtlPJz8xddlQ4ZMg8JyZrKd8Jg3PBa2Fs0AJFBj3Icsr5VPLrLDCdB3vn2TOfOPITsjRVD1AyytuGuVRuxW+dYTRCSnUGRzf0ehMXGx6aEjYOir96gYq/fjEsBGxVCzY2ai2UthrrNhbqqP17/0HW8QzybV4evoYaXhN7z9uFfmrJQXyNcnXKN3r+hixHcI7tBBqf0YfqmhNlGS+eBmFv2Y+uf8ECuwzkf0WyLj3JYKV707tRL1SkGPW8jSDdrgWK65sIi64rqVhyL+sh1ODBvm04jFJNDlV3GCguhPf8PSpehCIFDnFwnkX6CYJRYWl7GZkatYKnIpjv1PX5U2AtZx6wiinDhsR0cqAYwdZhsKr7imJy5tgYAINjVaQGB5IgiDXTOIpFKNbVB2hz5yx4I4AiqijQirADAzGkedKdH5IRLi81hJPN1uMB9eSR72mHN0eNJdS4OVujpn8sqK+bWuvUuL1VtSG+l/b58oVqJ7mN10QYGzclt6P+yWfUWs9RdTfTDk+O8OGgA/dVp6nQf5+cNZDOsqkLDRVglNEShMSYvdUu/oOlmHMK5yIHEBDnFQS5Gfbed+GD9pHIlKJ+L66lvxgGR1imx+o8HPdjAM481QwGR2Wdun/5mIo/fyaoAkV23TtSUQr7rKq09IwAyQ8ohkXW2WHlOeFmljp0b1o3OtveSJ4B42SUYpRWf1Kwhibny0sCbUFueRdHUwG2/MRaiiQq5hY4AiyOqSiLXVD0t5jmeptKGhiV1oWuRtVTPIp75WcIxTxCAeSAVBB4SSzt+lHScBXAxORTJEOAz4HRwWWyQVKdwcFZp7fgEm++ybdwUSMxiihznhTPe6IUUlYRMZDt4tGUcNVERUYXOyi/JJhp8vncJWK76O2q0UAjUwqNwMOrW0KzWqWrLSWHaTwM163eihgz0SqhFdg8R6R1pjZ63kaVquTf8rT8FfQh8Dh0ka6BNtZG9GY99ZCepa/4eA8P8gOdDNOwqzLwG7zoTdogt3AhGVCNEqdyH9b9ejgSt7AGB1yuXL4xExefanAgSkPaCHjc5F7+AbhSnqNAzh6ZVwZjo9edZL/iITImqIt9lgNCrY/Bb6E/pOQ74jrGBPofvsYvS2ot36AaH6kIicdvA8flE1Q7ySn1TMk0EsZGN2Cb1Ba6+Uj1x/kz0/NXwuhYqVebRaDEVJRYf9ZgCMj/NFkeWuWOfMDvcH54j8DFUlmM9VtQ0pjPyVTnhAi0ookuL2AVj8HgKAy1mqoMjhR0+ARXXOA+M1CXZ/0iKkHipwDWJYeYbWS/9F6yIa6mVlVK+W3sAAfDcwBnWu3m3Bxd5NAAJzcyA+V1KefIMZzmx+DcDcZvGX7wU3LJiAGRYXQIhtslYIGtbXTzkR46V5ux4eeFyaGLNA1wBdTUrKuoGcqt4038oKt3Tr+TPL8HI4UaMxtTwm3vo1JF/bLfCPXKVa0jYHCELL+qyuA4CR1n4Ooa4cSqdPPt20zebavJNR8hlsM7Il6DsWErsvcZSRYwyart2eBN8ItinXsf3QvKcCV4LiJWVJx3tMJ5dwOMjaGp58f5TsQtn2Hxx+Ae+tMtnyfQhLyNAUmnw+DoGJdfnOI0J3+rD/NXCwZHCTKydJGmAZvBLPDydEsIDdwobbTYtuZkU+eHY6gE+FDkqwj8xhgcQqXKuQNiuyj5ZvsOQ10Dg+NwqCGrMjjORAcuFm4v31piMxIT6/gPbiU/DI7iRa+T9+8q+WQqLMpYrxnZ+44hM/A2jHVO1Ayimw836XLXNnow+6vYKLGWzGLGy/K65LZ0Wxpj29V8+dG5hcZmM5O0fNLElE5vZF1JGeYE+QatBSPNzP+DpgLdVQko+ZquPv7dXpV0Jo1MvyAut+qaP4mKF7+BSpX8iutn6IW+95DjEq7ViEvhLOieMDhC0phXZXB0RkdohNjwiEthwyNQlEOBEif+O5c8KJ/1rEOFx1aAZgHHQxCUIplP7UrWdleQuWVngLUAsCUpXTWelHCKZoCmb4o20VM54o2nuDy0GC+aKeqvgcFxZ1qnGM+sznQX7ZlKeX550S3nIpZeH/kbOriXtDP9pOBPgRNJztCWtBXEb2t+cbVEgvJ79eMTs6L4h6mlOYe5lXBYEMa3drmREm+oiIztLzxC3s0/U8n6xeQDeWmZmFt2ooTrXgD8OWdAaELYs9EGz4KQcf+qDI4r0PF5XPHns9KE3uVdBCOMvp+/imYgaVQX+TTAP4DBSW3wpdRFvkE1OtI7eLlxkqKcMrf+EGpgie3DjiH9OemSjcV4NnI+LVgrMMY6AwxfoItUDWSZkujDetdSsin+OHo86xaRc/bDAJzcGLRtThxlJGym1ggUHKpSLaZTOlDirZPJlKWpKruW+F1uDrXwqgwOLod9AlcDqTeC3l5+DeSiQmVc9kKBOlwXeTXQP/EMVFd0ITvzF9RQKfZ76dK971CRTC83ztt4JKMn9QSSaCwZYNnQmFO4ViDd4xdOPBscc2BwTIHBoedkRfajq2NMpDezBtBJGsZ74dw7AVEU/F+cr8Go1vz/fXs2gVD0AfIh3zAaMZ14BjlueJkszc+LZhi5+3Le53L8NoOyoasyOO5BJ8bwZgI3XVTUAN+0B3wFdNP+mZQfcKu4kpo5NVPU34Vyzgbm2H6px1KbE7MX0SLnP7IAxhnhWeib0ErwCiXHmIPmLyROWw0magLANv7veJbPCtYJaKO6wRHZKaahMmoSeJDa2rVRQiqE8AF3HnDm4r+BInrU2Ag484VQvmfjEvLv3hCUKBrZ7kt7cZ6hY+DjZD1vYDTDyN33agz4GQyOoGzoqgyOx9GJQTzAl6uLmhpgg2MLShlvPPCxmsuosXMziNAdyOE43Va/Ru5xjzePbjs4hw7LxJdymqUePZTRgxilNZYeBsaheRsegYsSW9EZ1voxnVuJG+OzQhgcuezh0D8iItEvQ+jfhsqogcnqpxn6UKDg2/03+bb/iVzBJfBcIE+wUgVKJHusrg/zr9gvf4jsve6ormks/z4Sk03Gs6FiCQ7+MaTBgRccfzqAFY3uCtcmlquv7XOxG5nLGEccmlvbVaHI/k8ypwkPrgvjsMROjEKePPKdkHAsB94DM3Xel34htcYLP5bgXgG4oecVrKcjfif1TzqD6pg0C34s5kiENnOPGhwFusEhWmflGzKMPuO+PJDRPaL+cnZyffU8CNkmxcTIqLBuEMbZeo0gx5WPlbLTakOYf20iDI4gSzqcwcHc62xwDNPG+mv3Krgkdqlrq+zljLVbq8d3z6iFw4HDMQBldjVNNrgP0KSc72grPGTRSjpc2MMFcK9WZIlxOGMbQO9eA6sth7/4JRNLYydavYXrP7dwPTwcv5BucESmYX55tbedRM/XvTymeUShVlu85F3QazxebZJnZDutupe143XkGPwUGZMylBg+kjGnotPdoeDNwxkcTIfKEKXXRTKb3kdeDXBJ7EyU0L2FeK8u8muAQYSGpZxXI9FGnznyA30N/h05wKX6wtAYnnI+1TMny38IVYxYEvDSHOQ7LIfRzeBiZ9oaxH04hberGxzR30anw9P2fObloKpXt1KlZNVccn02QXkS0RAqs7S5lByDJpEJGFIaEXbF3wCDw1l5PeEMjpPRkEtiFYM784OaN4gt7+jqDMmIDSdnksEY30lhch0+Ez1NOLJIp7KWS6GVxmEQoaGp59FNgDivSbLWvZeez/lRyP+JVpiM7b70bnQy8jZiLb8X76KXcpbSBWChvR6osPHInxFKZ7rBEf2dxFgcT9S5iE6wqFvb4Nm0nFxzxgHjSd6y81AaMjU/n8zNO5DpxNZkAI6UMaUemRq1AhZHbD8Eqji9Zfgb09QXiTU4WqHhs7gujf6WCD2CZ/Mv5PpoTOg/WmxA+ITFaqiSzFappVUY15BWn5L+915M5go3CZNtcYXKHl+equuoqZPzXXZzSnu6BVdN4gFh2GyGz47Wu8Hlp8w30y/x9Jh7Fgr9bvoIiJxcCssstJcltq4R4RT+LekGR/RPFE5cfiSjF51qzYp+sChG8B3aTi7ganhWL4hilHJdUaJvrH8KWU7tQuZWXcmQeDxcYuSP8eS6+Lc0LeVtlN830+B2DEXgFs7D0RYdnsHVUx7tBY9SsnYhFb2ifXphQ92TKe2ZyjTCSmkl9LiMwXEJMBQY8EgXZTTAWBy3IT8hRWXXrFy721RykN7IXU6/y0D018nehB5H+aHDaJFreaLH4TLYMYe/oLOsDWlU2gUAGQOiaehcd9FjaqWhnjQa/UmcYEqlu3FfdE5gp7x6EgDOjWvmg+T+frLkRRhQ2mo57UKUtl5FxqymR/vjLjcD9doGugB4MeLM278Xm2gFg6MSbnv4KhUmlngal2Lwi7rBIf6+3OPJo4H73xffQW8pWQMd7I0F8K8mFs0kXkneQ/kO7wFR9J28FVEbqU3MR3lSTLHnSWFD+928lfRp0Vq6Egm9bHDEEmQsqgMQ0bm0LFbH4RChqrBNMgH+dTO8bwM0UBrrnDuR3N++DJCv0Mix7KUwn9WHrG0uI3NThG9tDmFfBoORyARjng2MmpFGwKGURjA4glzy4Twc7Nng0hbFgtola7+Fh0NTYCUhb2pD3abwcKyL5jcRdd9/8LU65MCsqMfRBwivgcZ4sXKOwjn2E+NeTQe9hfRG3s8C0Fc0Ykcy7VVJZwkYJbEWxp7ZWHKAhgM/pA6MHQ53XQFG2pokOtJo9KfJWBxcJq0FLiT3kmlU/PWLFHAXkfn0nmRtexlZWncng10zuRXRK1z8CPVhcByo3DycwXHZUYNDsV+4e8Ucck4ZIn75KrU0NW5DKeM5B0Y9+aN4N92pY3AoegD84BoLMKvuCacoOo/Sg/OL+hvnJpoE7I1oQ3CnqkiOxYnSE5Eo/aPrP+oGGPMH0rtTmqn0i7CmCHOpMLS5XHDzNUUvUvbBfDoMrz8eVPWxBKGTssZa2rYFzuNfsQYHU/Axj4pidTbupTPIOV1T6Ggh7wstGBw/Of/TaekV/tVaQQX2MLhBeie2VHgmZYfP87uEEur384F0GIXwl8i79Qarloy3Cd6NWw/MRv2QgfrBs8HhlJqU0MtHM7tgjWBwOANBgIxRnFzt69rZfjI9ldkX4Ta9qlFDp98eBscqsQbHzWjI0OaNlNqAbnCI1+wn+X/Sy3nqelnErzY+W/KL7UF8Rcc7qNSq4p1CCXW2L6gEXtLBdHGcTM9msqNTHRl5cB6ICndRA1MK3ZOOpECUxNY0mSXQ0/9KxcAZ0SVyDZxvPwmlsRejXFpn4Yhci7L37AGD4wexBsf/jhocdWVfxtEBdYNDvGZfzFlCnyLBTBdlNTAU4F9XJ59NSXH64HLjxTW/8C96OXdpVIpi5NV5DW5WpSqFF74KuBujDs0XQkJnWhvQy3X7qbaWqBRZTeePUe47FQaHG5R6ukSugXa2E2gCsDgyVEhsjnzVNb7n5TA4vhBrcDCHygRc6UqpRTc4xGv2gUNf0NLibeI76C0j0kB3wGZzaeyJGqa7rmpjTNL26OFvaKPnYET7L+t0N6p1Bie3iWqMaDrfeuAT2oCQCoe5+iS0pAeRW1MToMwr6+QDhL0YK8UD00qXyDVwNkDpxgOLo34NZnuOXDuq9bwGBkdQpUO4pNF7jxocitXCVWdwMFyrBZm+ZFEGstZ/YAuRP/QP3Z+3nwKu0hJirotOuJoLdtSTm/fPok1RvkTUW338zMwkbpw4ehYeYPEmnCzKL+mhB2dHtfTmAFKaknUVJRitUY0TaedfXNvoXuBuMOJMQ4RTHqvTm86wNYx0OM32YzK69/NXCaXLPh1fJ6pzOgNesEeQf3WSBj8UmJK+5Ff8JkFPESRmG9m63UKmEwCopx3itajOolznW2BwBCFmhjM4HkLHx3Ap9tSpzuCw9x9H9t53CtCtSoi/8AhugtAGR6AYZcTe4tJpYfCYMhsrsQTRY16+Zxod8gehxIrurzcUp4EkVKpMRCy4g0Pd8xa32oqtCvzFAPr6mRYU/R1J92N9JmT0oR6o1FErQbMsd4MXxCiS07KuJhtQF2uaMD/SuzA23i/4XTc3ojzc06z16CHkXzW3KpYBIHmF/H5xfjKWfDvXkH8X/yZDgDYCc8PUpI2AyeEY9CSAvoKB9bjE1rPxJ8CWp5C5WXsBDCxO5E4YHG9WXms4g2M8GvKlGLZ48aI3yDXrgbC6s4Nu197zjlKktVos/CXUedfrUZc41mIVit46c6pwtns8Jiju9+bTNfs/jCoB8VzbiYKHRy3XNOdujMv+lnJRacPljgxjfn/6hTWy3DEfBiKHU+bouVmif5/hGp5iyRQwdLTiCfPBe+58707yblkBL7qIhGD+qAU/SvLoeUFGh78gm5zv30XeHX+S0ZEq0H044HFnZFKNywMwOJgepYIEGRRwzXJtEedvPKzkhlzzJ1Hx50/pBkc1SmamzK67gwxFJY+mVo99f9qFdEnSaWSNsxI7DkUwBHg08mzmpdQRMOZqeTceOvw1LQXuBieLOgwWmlZvkCpkcdHoUGzfvci34QqVRc7NYrvo7cJogNFwR6d1pfaOk1TXUcDjpqKpt5Dnzy9hbEhIBoa3w97vEXJcel+FPfgLDlPRlJvJu+HHY//OxKbGBi0o6fYPyJjKxO6alMdgcLAdUa3BwbVFE3Hdr+Q2XPMep+IvmK4ltOgejlK9FIG8queeKUoehT52OQ1cnHCqQBIWbxnv/fa+Rwd8BRGfZSdgGXD5aUMzvqJUkI3uAzQp5zv67yizLYe3vm40jCxxZviJVd3f7v30Vt4vtFoGrhuxc9bUdo1wz96F32xXAMSpLa4FT5H7uzcpUJQjeSkGGA9J9ywg84nH8TZDGRxlA3PuR8KtU8jc+CzJc8Wgw9MwODg1Qzc4YqBs2abI8xXTRXunyjaePlDVGmCI8+eAP3GiynTXUs7Ji3yALrvfkNKlQlvGIOGku4sTmSQ69sIJrxxK+cG15VjosKfjFHo88+LYLyZGM/7q2k6vI+dmqzc7RjPW3Gnqm5LpztRO1DOxhaqb9OfspaK3h5J3U4Rl6VYH2S4chnyOScfCiFUZHLxZ86kXUMLwaWRKa6Dq3kNM/hIMjnvEGByMH8weDq5UUUx0D4c41TKA06VgitUlNhpIgCt/Kqo0mlkzYzOhDLMwJ8cLuT9FPBJ7N7gcuLlKe97hyRGg2NeX7Du2h0/q36DJqoOIlVyp48Kif+i13GWU7Y8OoE2u9cTzOJmmROH+ZdA+NcX96yxyzRlPgZw9ES/D2PBUSn5wIRmT6ghjVGdwkD2J7H3uJnvf0WRQqKIzws28AoNjlFiDg1FGx0Q4kahu1RkcjqueIFuP28hgVaYsVtQiNdDogLeA+u0Lqi7SwMpq5hI4cZTLQltZs+ImWbEPQm75CL1FIox1MQqhFCbAUkPYu/FO/gr6MH81lRwFwGLSuEWNhiOcUvOqU8p0/Hnh3/QqDA6dRyX6uy7d6KChKeeDMVade7hsBxxOYfI28rgi3pQhvREl3vwmICF6iDM40MrUohMlDJxI5ubnRTyvAh3fhMFxpxiDg+tQ2eAYrcAijg1ZncGRMOR1sna+EXS9oO6txcLJZVfu06npY3kLjE3vQX0RXlAreVLKXg/5Cunyve9K6VKh7dnAuGCekpYwsNSQPZ48ej1vOS1BsmiZ9HGAjCuzDwI9ihXJqbHVY3Ny5dncgvWCwVFmZKm6oDifPMVgo1tTz6NBQAlWSwKeYnLOepBKfgzjjeZKFHgvjPVBDul2knf7HxTI3Y/lViqXRfmr/ZJ7ydG3NBrhO7KHnBym+acKagtHMtkvvZ/svUaELK1VSSdTYXAwYnkFCVWlknTU4Ahyh8i5cOenj5L7m5fCDplwy2Sydb5ezinjcix+IA/crxscsTw8Rhx9FMiFdmNwXXws1yFmLobGfg8AUpEIe3MYUfSOtI6qvdznF64HvPdvlINS2DKZnjWYWtrUMYAi0aPUPozBwQR7k5E0GgKdQepwtb59MgyOm1Pb0zUqouP6juwmF3A3PKvmBp8HsKRsXW8my5l94IU4HwmluVSy5isq+WUm+WB4kK8ceR8wZ6wdBlPirZOFcfx5B8m9/APy/D6PfLv+Cltma+18AzkGTiBjimZ+N9NgcAwVY3AkoxEzxY5U8k4umj6CSpZO1w2OapS825NLV+2foeRR6GNX0kCWKYk+rn89yKC0D7LTD96NA/ByRCIMmDQCyXZt7CdE0j3qPjnIT5oMg+nzcmBlbAT90Oh2sqBMsKYK7/ttgH7NK1pfU7cY031xRRMbHNcmt43pvOUn8+37h5yzHyHv2m8qrsFkISuMDQ55GJBvUV48//5CznfvIAH1upyYYZhwyWsZBlWgpFjwiLBxUrzodQrAuKksnDzquOYZVLioG1Yqty5JBsckdGQ+FcWk8J3h5PnlY93gqEbDu2BwDNINDsXuw1AD25DX8EWjoZSscRK3HJ+LrkK4LdI8gIvAUzIW1SlqlZ6ucO2gZ3N+pL2+UhoBlvNtjenFupfHTf5MJDfmds8ReilnKa1074yku96nkgY40XtIyrl0Q0o71XQT1uCAkZH88BIyNzo1aG0B4HQwqFfJr58A2fp4DpZQeTJ0KpkyKn4IcHvP6gVUNHlIEEo2h2oSbniJLK26qaaDShOLgoOSSAAAIABJREFUNjjYDGMPx91Krlw3OMRpVzc4xOlJzlYcZ3w7axC1ttWXc1jZx4qG/KsevDh3gaSNYczVEA4rLACz7YuorikfVngh83Lq6GiixpJiNuea4j30+JHFFQytmE1eAydig+Om5HZ0Y+q5qu3Ol72rNKSC0Ed5MdY7hVKeWBWWK8X922xyfTSmAm6HCVDnCTe8HBJfI+DzUuGL/cgLjpbyYkBVi5D32PYy1XQQjcHBSaOK5nDoBoe4+0I3OMTpSe5W1yS1oZHpXeQeVtbx/nfgU1pXrpRUyuBM+/5S3StUI2ljoC8u5f27hBPnjstMhLKaWDKkbCXu2rJn51HgjhQEIqssirsNK7xgDqmwh+O6lHMUnin88AEkggpJoz9VTOA2nngmpU74JWxH777NVPhsXwqAMLRMjAzoNfhpwJd3C9nP9eVzVDy3EognAPISbn2LbB2vVU0HkRocjMOheFmsbnCIuy/0HA5xepK7VQOACc1teLPcw8o2HoN93Qwa9y2ew5LHtCBk1C/pdMBBX6Ba6GKZayuNBZS5txw1OzPVvpR5BWWaK8a6JW9Q4x2WA4b+ocNfVdi7xpes6eVpIYeDy7tdcyeS+9tXkARactx4qMbg4DBJ3gNnUCD7eHjNWLcJYM4fJVuHq0Pq3b1yLjkn3xj0N40VWogui1Xf4EAJEdciW88fpOkbPRaL08tiY6Hl4DnsZKYfT7xDnclFzPqTc4vgITjkk84izOGUj1RMis1F7gkniy4oQtZ9ObkbIR7GA7HVYPwN5kZaAAwODiXpIo8GuCz2FiSNXq1ilQrvxP3Te8RwD4H8g8c2xiyvqS9vAygXM4aElvznLiEfGGHLxJBSl2wXjyZHn9B1G+5V88n5VnAFZ7waHDHhUilEbbEHyGwhxZYkJMBYz+0f4s+IsCPzt7bgc+wDC+iAfdPl+WXqo0jSwMf1rqOTraWIf1qT+w99ST8Xb4uIRZjZNWfUV8f1yl+C/8IrM+zA7CAMipfh3WhvP0k1r0sszjgbBuLLSBj9zvVvLKarFXOkGuwCDsdVyepyinh3rUcS6EjybS1Xpm5NoMQRM8l6FMgr1IEEefsZ4rzbUIEVFqWlQV3cK+aQc8qQoH/XmMHxItYeBB4aCoeDawEZ2jw8d7wMt3HBy1eSd93C0COZbWQ9byCZGgcDuRjY2KhzIhBIq6CtD4sXVA2QUIjDNdVtSsZ09XDqD3kB7LQvcmAnGY6q1g5xZeKZdG9GN83t3xfw04hDc2mNe6/ktTGK58SMi6hLQlPJfeXowF/4i53/0hNImiwvmcZEeirzEmqNUt1QD1k55tbCGDsB437v4c9pFwD9dJFHAxlAGh2Wej7ChOqWhLIx7Zz1EOAegAztPup5BK6Gpf0ASrzpNZS5MqZmsLi+eJaK5/Er97hYzkWfIW+QAaBelcU5/0lyf/5ksMEBIjdbp+vkUWr0ozyD3/GDlYcJZXAwnjBnpIyNfs7wI+Q/3Yd8m39WYApsKYThIEwk/HsYo4P/ZghGNXUgecfefZgC6xQ35BHU7F+ic6mIU5bMreoj9DCv4S0yjxr9cLvw0noESYebPYckD5aGh/NXDYeSMdxvRPKI0jocxhf+qEPzj7HClvXun3i6gKVQFzqvqcIIo1vBhvu/A3MiLmWuqbqJZl91YazeltqR+iapQz5Yfu2ef38l18wHyLfjT5SultZfGRLSyHHtc2Rt1w8fypyxUFE8f32PypMrKvyjuWVnclz/Esppg/dU8PxlFejqhY74SE+4BUmj2klDeAIGx6OV9xrK4OB/ewzXuGhugur6KmdwVDeztL/br32eHD1vk9ZJxtb5YIvto7PFyqhR8UMxz8hCcHpoDXF0Zv6fND1/JeVHUOVwKQiuHgb2hlrCtOzDD34aFAoal9GbeqFE11xD6ehZ3+yZ+r14N91zeEFEoTC1zkzr83KC952gp1erxLu8ftjL4V4+AyWyDxM5c4/9yZDZGCRrI8l6dl8ywkNfoY8zj/LGno3cj+MfEIbU+uQYMI6sqDoxmI5zCnkQFSh8A14MQKmXFwPYYhNuepWsZ2mGYXksDI6nqjU4uAGUxpYJGx2KEZnoBoe4n7HLX0Ld95TC3OoSew28WrcfnYu8Ai3JU0e+py+AzhkJLLbaLKzPZv9A85wVk0U5SfRxhHk6O06u0eGUIvyWZ+T/TjMKftfS7RT3aznRnEaccNwJ94/a4ju8g7z/rSLX7LFgja0Y8jQk1yXLGb3JWK8ZvB4pCJek4A1biqhb/PVL5N9d8XdhOqUj2brcSOam7SgAo8SL3BD3shnk37MhaJumJm0p4brnydysvdoqKJt/NAyOl8UaHJy/wWGV8Km1UW5LNzjEKdDr91OXPa+La6y3kl0DjMY5vk4f2ceNdEDOgXgSBsdC5z+Sh0hCNj+zsKqZI9F792TgTxwvG+RNMCbIvendqDmSWdVcm2SFSuzACaNjDn1O/0QQCpM4Va1q3hTl1GPSulJblSD6y5Tt/W8lFX8/mXzb/iA/w49X8kIcOxQ2MpDPIeQhHiUnDRSDnsB1HHG3tC3oC+G5MMFACSAnxLd3E1GJM+TZWtpeTo5Bk8iUpb7RdXSBt+G3PEWswcFMsWxwBGesyHQr6waHOEWyi64X6Mcjha8WN4veKpwG1KzoCLWmzSWH6OXcpfSne4/kQ2M0xttA1KaWrC7eRXcdmhfkmbkeHBg3AbgpSeNQ8tHq7YC3gK7f/xEVVjK4oh23tvdvaalLD2R0p1ZIOFZTBNTQOeNCcp0ovS4bmGIdAx4Nm5iq9Pwhxr8RBscHYg0OBiDgtFnFagJ1g0P8LXDNvhm03Xs8Hii+p94yWg0wZsVUwJxnaQCMio3PWWAZfR8u+Tx/xRiumH3Oqz+E6lvgxlVJbtw/EyWxwYmuTCDHrLWmEEnbKi1VkWlXunbSqMPzIwqFKbKgGjLo6db6NDa9h+ol7O7fPoHBMT7mBoeR80M43+O8QVryEPaHwTFfrMFxKxoy2qhi9aD5j3Ui3861mr/lE0d+ikQfdRNxRhz8jFZH8EWreeXGwQITAZs8NOU8GpzSRvXV+pF0+EruMvq0cK3klxYDmX3R6FbVvAicb9Jl1+vkK4csygrlqpm7UjvTxYmnaulhqchZP5n9HX3hDI6/KzJZLRr0LGtDeiSjF51gSVV112oZHJZ2/SkBmB2Vk1FVVQZRHxgci8QaHIwKxARuigWE8u47jfzl4FxVVk7Y6ZNGz0eij3pZ/bywJ7IX01fOjVpVUY1elxFx1La2RvRa1gDV98mEZwwaNTcCWvNbUtoLYQurSlUgcwrWARl1SZAOL3A0FUoaT67h/Cm88Sv2vEsH/YjV6yKrBtraTqDHUOVUV2UvpBoGB8Ogc+6G9ZyKZbWyKjiywTrA4PhNrMHRDw2Zov60yOaqvlfh28PIzxCw+Grz70MCXLF0iGZ0rn6iKlqE7Y018bp4+KS7PiFL6wujmifazu/krqBpBSuiHUbvH6EGTrVk0dv1BqFkU7GiLVErY9RZNjiWFm8V1b58o9n1b6QTzKmqeBEYf2LAnum0318QtO4bks+hoQBtUssQkqzICDu4/B7qjVys8twxEQ6ld6ukgfa2k2hinYso1WRXVTdu0My7PotdSMWQmE7WbreQo/94LSJvnwaDI+grOSQKFmLFvXFyDGWmHv3e0VsngCoN4eUfShhYJdzfuD2+CMPaJCDNCWdw+MHcF8gHKRb6mxq1JmNSuqo38jdFG2liJWRGVRdUyybPQh7HQ+nd6XwVadM5f+OX4u1CwuhuiSiVjC46s/4NVN+sWA54lXdEnt9FA/fOQLJkRXZU9h7dCs8LM30aVTbmlL6lZ+evoZfylio9Ta0cv6O9MU2q01d1vJziJdOoeP4TFfA0FDkQ4HIYG7Qka4drge0xAsZGaWmthoRfrY1gcOyrvKZwBkdnNHwaVycNbaLWLuU30FmPBliQLupogAHABHbV9K7qLIBtZxgcnxWuE3I4pH4lX2BvSmMzeuALMBjlMBYb+jB/NU0FWZunUv5GXVMi3YFwSp+Emp+/cQOqU7YAZVQXeTXAL7CujmaCwaEWem7Zjop/PGpwuPLIkJx1FGsDRn5lY5o/oj0uIMF5g5TBv3PyuingrVg6LlB6MMw5ymmNKfXIMXACGesCt+ZoWa28Wo16NF58FgyOIPz+cAYHezaewdUj6qn1AaLWwF/ufTQM6Iy6qKOBsofaY8DjUIvJlFEquULl9TzpdAATM/rQhQKKpzohof+BqG1dyf6gwzvXdiLdn34hkv3S1DnYGM3K7Lj9971HxcBQ0UVeDdiQDH1JYiu6L0PdsDfvyrNhCZWs/pwMZguZAMBlymoGkC9wFoFPpYL4PAKjbKAERkdlYc97YTb5K2FyGEBoasJYxvRGAoy5Rg2Nst0cwP9oAYOjMrBIaGIRWFmt0eFZXH3lvT300SLRwLaSbLr2wEeRdNX7yKSBlsjjGAMPxxk2xQq3qlxpMXIAPoCn4N2ClZJ39EbdAdQGia9qgGrtR97J6EMLUNadE7Tu3gktBJh1aw2mo+dNzy/4i57J/UHyuekdqtdAqtFO16CkmhOi1ZaA4LGAhwIGhhq/NbX3X25+RiU8FzoIStoK5+Fohg7P4QrFD6+hfdWOpeiMseqfM5fHDko6i4andVBlMfsBGvVW7s+0yLVZ0vwNTSn0RObFqoEivZe3kmbCM1NQKX/DhG+dyxJb033wcKjtCpek0Aga/+/Ap/DwBIWzIxhJ71JZA/XBo8JVTn0SW+rK0Y4GfsVSesHgCKoECWdwNESH53Fdo5091N6VFIDA7cp97wc9tGuvRmK/c/6h9E1oRQ8hF0INgComPWMOlf+80vIABiaeSUNSz6U6yJdQQxjK+7fiHUFkZczwyV+lA0ApXpO/BrO9RXTDgY8pB4mzusivgcbmdHoACd1t7Ag16KIVDXyJhVyN33UQDns4g4ODqi/g0h43t1ZUGsN1OEH6NOrgAlrv0b+SYqj2oKmY82MMOD9aWOvGdBmcSLbctQ2U9N9QCaCzpMgE4BP0QOhCDSPpsLeQHjj8FW3wcEi3opwFXbLx1riG4298mIeE2fzghFkpZ6i3Da8Bph54DDlKTa2KgWLr6peugXfR5U4YHEFwyOEMDis6vMidpM+l95BbA24km72es5zmFK2Te2h9PAka4LDK/1I70FXJZ0noFX1TPwyOJa4t9DAMDqnydJ1LiMG11PAizC/8S6hOCfV139HeBJUFF6teyihVn1Lbjz44n1a4d0aJGCR11trT/jTwp/A9rjboV+3RuKidcv7nODxzKtbB4x9DGhw8JL6quCx2DK5KKbaiJtQbyagBL/BAvi3aRJNyvpdxVH0oqRrgH8utgDm/JfW88D8cqYOKaM8VKj84/6VxRxaKaH28CeOHjIeHQy0WzWeO/ECfF/0dFE7hFXKp7pOZfVXxvEhSYhSNt5QcprHZX9MunQcpCi1W3ZVhzV+p249slStBFJtRH1iEBu5Dm1dhcFSs7a3G4GCK+rG41GN7ErGz2tCEXzgrEAcfc/iL2rBdTe+Rv8xvR5Jac2tmzNbJKJWfw1vwct4ySXP2dJxCd6R1ogbm2P+E3X4vPQUDeaGTE9YrSoLBIlQWsPGmhudFkhKjaPwcDK6vnZv0ctgodFhVVwaO62I/mZ6qewkTuSs0iz5sBBq4CX0+xm87qA68Kg/HcHRixlh1OX8j2G1N68Iu9Q3AMdCxONQ/WSZBG5nehfoj2TFWchAVKm/nr6Avi6QRf92e0pGuTWmrCv7GUud/NBnhlG3eI0FqasCVM4CiPs1WP1YqjPk8bCTehw+EP9y79XCKQtpnTJzBSW3oNpUqxxTaVk0Ythc28QMMjiCI8KoMjqvQicG/FCNwqwmajcUeOGmQ3bLXAq2wMttmLObX5ziuAf7BcBkef6FbYkCExmf/HxAqJwHaflMIaveqzubutC4C7bsaMjn3F/q44I8gdFFeS1NLHXonaxA5jBY1lhaTOb8r2kyv5S2ngz6drE0phScbbAJwXM/EFkpNoY8rXQNsZJyN6y8YHEHsIVUZHN3R6VVcDAKmi4oaYPKrw74iuuvgPNoRAkBJxaXVyqnbASHznvQLwHCqfGY8Gxzr3HvpXnwtFwaCQqJh9Q+sQ2KD48rkM2N+RiXIOXo1ZxlYbdeF/LpvYalL0wQyPM1xQMiiK97/yzk/0RfwSEmFoZdlAbVkkAxjAr2YeTm1tGXVkh3HxTYZXfR0GBu7Qq22KoOjLTpMwdUuLrZZwxdZ4C+mF/EQ+zZETLyGb11z2+OwyiQkPHaMAZkbGxy/u3fRyEPzJenhRFMajUjrTBckAFo5xrLdc0RgteXqjMpiIiN1Qh7MU5mX1FjAL8ZMeRWcNzrYl7I3HnPxsKcsSyVSQmV3F7ej/4uVdw1F3MY7qsrg4CfVdFxd4nbrNWjhXBr7WcE6wU2ri/oaGJnaha5Iak0JRq4gV07Y4FhRvFMyeV83EFrdhhJeNXAuFhX9I7DahiqHTYIbfAQSWS8HGV5NTPPj85qev4o+LFhNzoBHuRtDH5nYqP6g/rV6hYq27gWmRB4Ig+NQqGVVZXBkoMNMXExVr4vKGvAeLY0cL7E0UuVl19jpOSzwaEYvxatVOGH4F4B+3ZfN4H3i5brktjQUVSB2FfIkPi1YA4NjWchyWP4qnZw1kBqaU8VvJo5a7oB3hxl9f0VVmS7KaYArVNiofgJYLjW50kk5DSo28icY+XacSTB5Ev5QlcHB+BuzcV2BSx2aScV0En8D85fTyqNfukGZOPG3nbhfsRk/Ca7/Z0hlJUvyPMgHWAiPwaSc7yTp7NaU9qqUnTIM/wf4uucrlNQD98Un9a/HV2nNTBhdCLwc9u7kIgSqi3IasCJHiT1lVyVzfqIuGtLAa1jLw6GI23iNVXo18ZKbjDY34nJoaEO1cilscGxGlcK4wwtppy+k8Vgr9aLmpm9IPoeGgA9EybAKl1d+UPA7vQc3vRRhjIuhACiLtax370P+wnL6KwxZGbvBZ/6fvesAk6JaurWTZzNLliiKgGJCUFQEc0BBARFFUTBhALMi5hyeAXMCFRUVEyqKYMYAKgqKCCqSc142Tp5559zZXZZlw8xO2O6h6//62/dLh3ur73RXV506p+V5KUn4tRHty68UzgFYdKHRCpvghecEl8u4pqfLgXbKfhmmIQ+Qu+sJBBzVigfVFXDcgYOvxsbyimEN7AEqhpIqejrIhAxreA8QJf9q8yEJBa0VImPwaP638qWLWKzIzIrsyyU5PWVYdvLx3l+iHZSEX64a8AsnODrK3U1OTsk0+A+ly+QR3KvNwV1EMiO7ccZeEXuA5HFvIVPW3ACMRuyzJO04Atd5EwFHtQCmugKO4TiY5F9tkjRY4zK1eKAEIm4fFS+QZwpmGX7SiAfebH4u2mPzEvYC3RoolRuguPqPb1PEMyZO4oqcI+XkjM4RHxOvHT8r+Vvu2/YVvvCrL/yR8Iticqlm7CJ7vfA3gEXnpdrUNDmfZqZM+XCPESnb6aRJp0c2KMrS11j/rSvgIGCUXBydIruWsVciPcB6PjsA7ouynp/IMe3u5z7WubcCjyYCnMky2iYorl64abJsi0LevBMArdfm9pEDHclNN5cEPTKpcJ5MLKq5/PNJy4ukiSUjpZYN79NfYAIes+VTQ4Y+SXd2QMb+clPeMUm6mnGZCD3AzpT+CDh+rmn/ugIO8je/js1A5kTo8UTuVt4iecfWGVIU2kWIL5GXNs5dgwdYvuCXVmNkFeJtvN/r/IUyZMPrYJiNHCrc09FOxoCBsUWSNVSWo0Pj/q1fysJq5OjLfTOz1RUp18ZYhEDrXXTmTAD9vGHJ8cDDVEFO3ys5FzOuEqkHfseOFyDgWFDfgKMpDpyKrWekVzT2S6wHloHmmgRgc6HRYJg2PMAMR9+MLnEfDAOONf4COQsBRzRG0bZb8o5POnX4fDCiXgM5djf4NaszdhZ80/rylAKM8h797d0I3ZRPkYUqjeY2GfvG4IF3WgyTttZGMZzBODQBHqC66LUIOJbWN+Ag9zAJAFhaMVpjE3CHoj1lQcAlLwMJ/17x/GgPNfZPkAdamLLkw1bESsXX+DJbBQ2dsze8EdWJ+6Z3kdsQcCSTn6CcEfWazR9Xy7/BCexvayEvNhuc1HFF5bh67OwFId9z0I15p/iPehxtHFIfD+SYHDK15YViMyTp6+O+RB7zHE5+X00so7xwnWR/Za2xw7GvPZEjNc4dmQeo0/Bm4Vx5qbDGMllkJzL2ipsHSEL0ZotzpT3Ao/E0vsSpnXPOhklRnZYBx+2NKdiYPHOjfZeA0Ue2z6zxolSvPT8n+Z0zifTCYu9mGbVpilHiTKSTq5z7ROc+qtPJMM154FaM6FkEHAU1jSySgONaHHw3tizNTW83HBBfQp9DT+UZcB1sNVK4mlkBJ+AheE+cH4K818RFnLvxzajm2RABBzko2BI6y72ixrG+3vwc6WhjlTZ1bOzmaTLTXWMGOXUmqqGZ3JV3opzUAB1YGnKBFodCkBk5uyYj4Ki+pop/jCTg6I/9XsGWeGlMLbpRg2Na7N0kzyON+3M14lgaHO5uMaRGJqdMaTk8rt0qpDVfjHbYERvJFhy5ncqSSpIzHMuBLeKXfm3dNF/uMVIyzamTKP3JtQKdKdPEB0ivYcnzwKTmQ2UvW5PkXdC4UiQe2I6dzkGwMaO2nSMJOKhvzZO0jOSqxj6J9wBxHC8V/Az57xrBwIkfhHGFnTxAOXjSiV+Q0yNunmHAMd+zVq7YPCXic5rxDdEvYz8Zk3dsxMfEY8f/UFq4EIFRbXLs37e6Uqym1JGkH7p+kiz3b4uH+4xzROiBtmCqHd/iLMkGjsMwTXngb4zmIgQcP8UacOTiBEQottXU9HbjwQQg5Eaq61cBHg1G0S65G7ssKVPfx9JUXmt5Ttyuxfs8C8JtY7ZOi/icdrHIwMz95apGyRN5ZmA0z71GRm/5sMZxZqc5ZHqri0HUlBrY89cLfpMXCmcbv76IV2Z8dqScACn7bWmU+jJMQx74BmO5CgHHwpgCDh6MWjIRiskXZtCQN7U0FNb2Z7mXK82K1ehiMEwbHmBZ5YHGfeUgCLrFw/wACH9W/Lc8uJ2/5cgsG/LvZ2cdLCNyDo3sgDjsRUK6VwvmyKu1EH4dAW6QR5v0T4kOFQrUXYRszupAjdi4OHjVOEV1Hni0cT/p6WyXUq3VKXKn2bt/CwKOtfEIOF7GSS5MEcekxDQI0ns4/xtDBltDd5PdKkc69pT/NT0tLqPii/y9wvnydOGPEZ+P+i7n4ytwSPbBER8T646loNy/ctMHoF8n0WD1dnVOLzk7u1usl9LE8TeCap7y89GQsWli4DofBMuFk6Gf0sqSmxKBq85vR9XhP4j/8AACjuJ4BBxX4iTPpJiDdD0dD/r/H972jcyAkFvkHJS6nrIuBr+vtbk80KRvXESlyPHwasGvtVKFV3UK5d+JJemXuV/S/FUMps3T1r4snhoIvziQl5udJfvaWyRtTIm60I8QaPufIdCWKPfWel4S2t0IOnMDv9Eg7q/toqS9vg7BBnk4arU6QaM8Gil8ktZHntet66rGv8fsAYpjvVs0X96AYJTRHhuzO+N2AqpYDoTOw5WNesV8TgaVJJV6NwpSqVbmbLk053A5MSN58keFEC7ru3Z8rV/8H7cckVBV3ZidHcEJtkFI7wEI081G668R5EfgsDjvckPu0Qik9zXwG3H2axxOtwLnuBEBx/t1nSvSgKM5TrQOW2ogvuryik7+fZl3qzyEssoC73qdjHj3GOZh9rZyV+OTJNfsjGnCnqBfHgOR1icliyI+T1ukm6/IOUL6pO8d8TGx7ki6/XM31M4VMm2PiyQvAXozsY490uNJbEatlI+K/5KSkDfSw4z94uSB9DSbPITM4SH2NoZCbJx8GsfTUL78ZgQcddZ+Iwo4ODBkOQgGSa78ZBw9koqnolz9PVu/kB/cy4wvLg3d4GbmTLkcL/1Y5eH5krsfX9Rfuf6LeHbtLXkyKvdIOdK5Z8THxLrje8i0Pb79uxpPY0fL8Md7XCg5MQZgsY4zluPZhfPE9u/lP9+WWE5jHFtPD/S0t5NrG/U29FPq6b8EH/Yezn8rAo46H1TRBByTcdIhCR64cfooPMBulbeLfpeJaJE11GOjcFyCd+WP6gyUVfjiTzfZ6n01FwKOO7d+rgLKSG1PBByjc3vJ4c72kR4S835XQ7BtTi0kdBzT+OZnSUYMvoh5kDGcYI1vuzxfMFtmupYabegx+DGWQ6/MOVIGoN1br2solrlr/FhWF5/AdicCjqK6xhpNwEGK88frOqHx78n1wBLvFrkZbIdrjRa95Dq+jqt1tDZRWY5YXvwMOG7bOl1hBiK1DtBzGYWOkFiuG+m1yvc7FfiN2hhGT0zfR8Y2Oh4srPrjTiAg9pPiRRBM/MUopUS7MOK0fxZavSlGyKydOUV4XOLkGi2chhLJd2J7DAFHndCmaAIOMgl9r4UZGmPY4QE36vyklF7k22CUVTS0MMyAO43I7iHDsdX3IcmAYyyCyV+ioLBviJJK79XPgN47WKP3r0LGZXDmgWJJ0xfLKDOIv4Pple3nVO01rGE8cDg4XK7OPUraWhrpoh3W99dX4p0HkXWfS9Kymoi1W3+x7p2yNFarsSpuQrDBCkidFk3AkY2zsYBprfOsOtohFAAZ86alElj1p4R8HjHltRJz665iytaHyBQfipOL/jC+wDS45va3tZRrc3tLFzsx19EbA46btnwiv3nWRHxwOzyUmVnpk75XxMfEsiO5QvqseQ7Bbs0fN4826SeHO9rrDuy33l8od6Ok9SdA2XV+usXiROPYWj1wXlY3FbhnmLStwxPyusT91XPi/ekdvFNQBg1CY8dqxzsFQNc/LAUPAAAgAElEQVRGe4ipcRux9Rgkln0OlzTrztTsgTWL8N7ZV48rYS4GfTUCDgJH67SIAw6eKZUYR71/fCbuqQ9LyFUgITe4SnxuTlDEjLSvI0MsbfaX9KGPqkWidVuLGvNlmz+QLYESrQ91txqfFVmOW5EKrq+yJQOOMVs+lV89/IiIzFpZcmQk2mJPQBkjGbYEGirDNr5d66VebHqm7G9vqYuv0/KJFIJN9EmARGdAmdmQD0jGSqr+GiSyY4bshPROmg9Y3d+8hHfKQxIq3FTNZPCqxbslzZkjaRm5YmraXmyHDhZb99Px361SMGZ//PccsXY9QdKHPNBwDo/+yp/hkJEIOCL6Koo24HgUJ78++jFp5wgGGq6PH5Dg+sUiiEgRZVQ/OIhMpTVuK1nXfSzm5h20M4FqRkLNjdGbPpTfvbWyymp6Dqk6uKOde6l0cAsLE4TRWX0CjmQTf72L7No4vJhrswkk/bI111XAMbV4oTwCgq/axOiiu5vG3vXxAMsp1yBL2Ebj7KK+xT+J64M7JfDf7MimSSyKxSZpjkyQTZglVLAR2RCn2HqdJxnDxkV2jobfizLJE7FdioCj5ppqpXFGG3CciWPZAqMrY9khVJIvro/uF+8PoHxHbW0no4Ilbj5vvODlLSitqHQYzLRHF8m+e7akIQrVsv3sWinXbvlYy0PcLcdmQZZjXNPTwR/QOuoXrgKNbgFo1LMiYt81xhfhsOzuMiTroIiPiWXHMZs/le/r6KJ5tdkQ6WRrFvX8YxlXfY9laWilNx9ZmzcRbBiFlPr6MR7H8eVEIcLRCNjtGhZrCwWD4vniafUhK55SsR5xtqQPulvS0nMksO4fKR43QELF+eHseRpm5fdhZruurTRntjgG3SWOYy+Nh/uScQ5qGRAs+nCkF4s24GBhmDK02n77Vpl9sHCzuD68R7yz3sLNJgsrDDeetbW0jEZiatUFtbUBYm7VVYLb14rn+9fEv+BLCRXBnwhW0i+eIHYsIi0bU8AD1k+UUoOUSHO36YyMrnJJTk8QX6VHNTbycNwNnpWZ7qURH5eNOvfZmckTbxu87jVZU0uHVA5kxJ9tOlA6WBvrIuBYDhKzize+i98RXwqGNaQHiEe6FL+bY9M7NuQw6rx2YMtKcb17m/h++1BMLTpJxiXjxdz+YLXeQ54SKX76bAms+F2sh56psuW++TMkiGOC2zfseB/hKua2B0jGZRPF3CI55dA6J1b3Dv9gl7GY50d171r22o10R+6HTEEW/szDljwaw2gGWM2+IUST3l/eFdf7d4TTVow1clogc9FZnKfdKJa9ekiabecXAYGk7i+eEc+0RyRUWiCWg06RrKu0ndhhFufR/JkypWRBjB4zDo+3B2wgvnqm2UDpamsR1UuXAcdD+V/L56Uo/0VoDnwJDso8ABwgsVOrR3LJ09ZOqJVavwsyG/c0PhmCW6hd4/+0bGt9BXLN5o9qDaC0PP5UG1tvRwe5odHR0tSCsoOGzffvj1I66ToJrl0k9lOuFcfJV4sJ3SnqnQl8YNG4gRJEpsN+4ihx9rtJQn6v+Jf+CrzHg+LHscx8WNp3U8daDzw5qmdEA7uFQFGWUyKmQo7qCYCXGqG1L2C7oIEnGvHlA1tWiRupLu+sSeoYU/O9ceOvRMbiXEmz1/zFGcxfJ0WPnqawHubOR0n2TdMrrhlC2iyw8T/hPpY2B6jOFi3YSt82OWfDJCMRrIWbUWUMZ2YcKKMbHRmVDgS1VMblfy8fl/wV8YyoWNs/Yz8Zk3dsxMfUd0cmhfuueUm2hwC4rsFOcnaSUdCVaaJxWnMCrsflf2eQe9V3McT5uAxQmZ+L7pQLUB40aZx7gy2wpa+NVhlx57AnxH4k3i22sKxByFUoBXf0VE0Jjr7XiwPvnnLzzHlfXG+NwU4Byb5njphymsXZiwk9HTEHU7ANR8BBLo6ILNqAg8w9l2N7KqKza2An39I54nrnFgks+VkEmQznoDvFftT5AOswWVOzMRVWeN8x4aj1pKvEOfhe1TobWL0AqbD14v/vJ1Wfc555D9DGgySN+I8GNj8W7mUbP5CF4OQwTFsecIhFJrccFpWKLAOOF7f/JG8X/x7VZE5N7yK3NT4hqmPqszOp9c9Y94oU11LGo3LtkKyDJUvDLY1e4LXeKpoHP8+TQhB9GdbwHiA77e15J9S7pTyZM/DOmSIlE68QQTYj/fwnxcaPWVu47TWwdbUUogPFhAYE59kPiu3gUyuGFsDHbPFTgyW4calkjv1KrB0RmOjHyCr6JIKN26MZcrQBB/fvje0LbPXnbI5mhDHu61s8W1yTx6KGNldMLVFfG/mqmNHyyvpabRZAH3UxU2H4a+l+hphz9xD/inkIOP5UwCAFLqUTAPBx9h+rGd6Ob0qWyK3b2KlkmNY8MBhZjuvy+kQ8LC8CyDcL58pLhQiWo7C+CDhuT0LA8bdno1y5eYq4asE73NLoODkRLY12DbOMflHyrzxXMEs2BtAeb1iDe4Dt5H3Q3XULWsqdJu3DBb1zp0rpxFFoTNgmFpB8pePj1NSsg3rH+P7+ToofOVVMrfeTjAtfROlkB5ibwUjxY/0luOE/ybjyLbEd0r/BfR/FACjmOhpzZJYjYosq4OBZUVYhgoftEF0ivkoD7ugHoYpryl3iRzssO04yRr6iODZqshCYOwMr/xQPulm8P7+jolaStwjqbuVBRuVjTW0PlIyLx4tFI6QtW/zFcsmm92RDoE5a+wa8K7vnpSldPxUiZpESGJFU66Oiv+TxgpqF0arzZLICjk/QOkrckBfC9DXZw41PAyV1+3qzrSZ6pcx2rZDxBT/Lv75NRiky0c6O8PxNTBmqFfZYKB7X9WEY4SkTultlDIfYM8S633HiHHgnPnA7qq5IBiMEhKZfincPsIPlxux76YsjFIA048o3EXCAk0M/RmDZaZEItlWeUn0CDhaa7sd2sR58E0Q7rHvaY+KZAX0ZlFQyLn9NkauksUWpzEJIqRKr4Zn9tgTWoGSybS0WwYpwJqM6A0ucZa9DxdpjoJgRxJjbAcdRR4kmWb7iS2pSPb6KkzW+3f06J+Nr/05I10difmTRvi5ZLHflM6EYuSUr4Hhk27cytWRhrVwVjzfpL4eBS8FUR0Yx8tnFb89/vZvk2e2zZB6YXANGuBE/x8Z4pk7WpvJ00wGSZd6ZjTPG0ybs8GDxNnRB3ivema8oPAY/ULPu/FHMLTuL53O0y757i8IOpp/7KN49x1eMwz39CXF/isYEkE9m3vqNWPFO0YnxC4NfQScj4Iiqnas+AUcGLjQC29N6cA6DCeItFI4DJRFTu4MkY8SzKKscoLg5PF89r9JeZIcLsosF2I3qMhmqjRbZDHufC1W0SupzUxboz1WtDvh7jTxQ2a3yp2edjEKq2+AR0N4KJZZjeqtLIxIyI6HbHPcquW7L1KgmQrE0pqMTzV1w1cYPZa53Ta1MnE80OV16ONpqLuDY7C9RuI0Pi5HNrCVDE5XjjZ1j9oAVHV1UWab2jlaeqXVNKoTfKbF9rg+QSV/wlZg7dJfM0ZMlLbtZRcAhFjs6UE4RJ1hEzU3aihe0C25QNQRWzsc7xCk545bho5WvVl0YKa1fwP25IdrRRh1w8AJ4qbEQzbaNMBRX4xYK+NB+NCvMBLccXb3OLAUaDblRdiDbKNpga2QcLZubuePhkjnqbZC55CqCMK3+GBhwFATdkKyfI+8UYzEbpjkPnJLeWe5ofGKd4wriXv7lWS8jN79f576VdzgSuiVjGh2b8HbCc9dPkmX+bbWO7ammZ0h3O/huNBKQc7BegHFZDnpq+4+1loOicrqxc1w8wO6UdwCubqzxrqaqkyX5FzEczHSYmu4J8q5L0AWZId5fP5SS54eFdyeOCeReBJQqOQ1uCFashw2WDJRbtPQbqeNmUlONdOZR4Td4zvoGHFSZeRWbLnJALKt4Z78lnpkvA6CzpPoMRiUPp7XoKI4TroDIzpFYMFPEA358tKGIZb/jw0GHTdsiQvwynuVaLmO2TovLQ8A4SXw90NKcjY6V8+pskWXwuBREVMM2grAuCtsPNOLX5faRfe0tojgq+l3PXv+GrPSDQbEG48OFqfFu9WBZjX40kR/BDOB1mz+G3HxU2eDIL2DsWW8PDMzYX27MO6bexzf0gQw8VIa87KM0CIbRwruPkBAAojVZ5pgZYu2UHN6cOPmHk+mBgCNMbBWF1TfgII7jbmyXRXGtpO0aRHkkVLJdfIu+Ec93E8PKfd4a8BjIdJDPnlwa9l7DxIIamykXQlOkOofxoe/55kVxvYnsETAgtiOHohb3mCbaYGtz6Fp/geIVmOVekTS/GxeKzAMkAjsJWI6xecfV+lXDtbcC3CpDQbMdjTU3Z8qVORC8ykgsY+FZYBldXQvLaFaaXagUqxXhNpUx8m6Q27dOl01GR0o0Syop+7KcMqn5UGlra5SU68VyEf42A6v/ktJ3xipaBGIzSE3Od0lligRV0v/neymZMBL05kgMsPmAhowfhdwcA+8Ab8d5tXJCxTLOBB37GYKNHf29UVykvgEHP/EZbFDMbQf6MooLJ3LXoqeGiP/vmWE8Ri1marUveqaHiq1bP8gHt6rona56SMhVJNuvbq9oaM17dpPMK9/WDNlXTdNj2vjj4r/kGYDiausiSOR9MM5dswfIM/AEyg3NamFR5ENtpS9fztkYJq2L1Mg2eikUY88B/0WijC/vwetfk3WBwhov0QqZnPuanBLWUalfMjWuw6fc/J1bZsgCg6cmrn6N18mOcewl9zfpq4vSAtlC3Z+NE/dH96rsd1puC9VlYu0+QL1LTPj/lTgb6c0RdBCrQfbqwBqS+IVUSd9+zCVQiz2jgiQsXn5MwnnGYF7/q8916hVw8EJ4GJ6CP89i27M+F07kMaXv3SGe6Y9XugQed9lNVG2NVOUq44FolOxu5tzmEQ1l+w2dJbRtjTqHExkO2wF11+AjOnGCduLL6h+i8MEvMBcofMO05QE74vQBmV2VMFVNHRy8h6v922XIhjeiHvxF2YfJxTmHRX1cpAcUgyDrvA1v1spdQSr3WwFebW/Ni/S0CduPWkNPQNV2einlHwzTmgcYJFNVeC9bmBJc6xbEe6To/uPQ3VhlPQEASp4nfsiaIUFvQnne3KSdmg4pF4gZZACShk7HcEAC1Vh9GQmGWU6ZW59hxxJwdMUFIY8n/epz4UQe4wNPffGDaD9CFGlp01XSGu0hlrYHAYNxLPg1XhPvj2+IuXVXyb7lq4iGEUCgUXgTposFY8IiCgcckbU2RnSBBO1EtdH3iubLy4W/GFmOBPk4ltPyhXxTo2Okow3dTtUYA461CDgGazDgWOPbLpdv+kC2BGvOIvZy7CnXNuote0BHpSGNDLyvo1V8AgjUDP3XhrwTNV+buikPIruhdRrz8hkw4Ch9/Wr18RpYBz1TNh9UNpZMMvLEgs4U8nKYmrSBOOh+YkLDgs5tPcbfHgFHWW0outnEEnCgXUNuxnYTtnqfJ7rhRrZ30F0C7o1HkNZCoNG5F252O5W2YjRZ9Njp4ge2g6p+Off/VucJA6CddUFkx/fTZLUv22kzLnsNPdbaVjDkWPnCYs36SXzZLfRGje+p0zfGDrF5gF91AwCSuxJtgOZqvnR4/1gGGAp9nGhbN4dlHYIMR08AUxNDuf+He62M3fqZbA9WedBWcslpYDwdmXtEg+uovF/0p/oN+NHAa5j2PMBs36NN+0l3RxvtDa6GEfG3yU6TAKQv/ItnSXDNQvFBPiME7a5dOh6RzTCD8MvS6Sh86O4nlr0PCzORakAOox4Ofw3BxvB6HKcOqXegAIczF0Q+DuI4GHxoxrgYKJZDApaqKavygEPMNrQivaxqaNUZI1jf758qKWHfXBCrEnmMFJj14H5gFn0JKTFtd6qUz8kFvYvxBb8oFVlqcximLQ90tjZTrIoHOvbYZWBcx5sBbrwUzLHR0m6fjNbbkcBxtLAk5ouKdOBkGS0K1aw9ck7mwTI8u4dkNyCB02clf8sLBT8pPxqmTQ8c7+wo1zXqI43MNYtpanPk4VGRdoFCnv5lc5VIqP/fH3bNeHBHdq7kNFfKsJaOR4A4coCYG+snyCq7B4MRcETXp1/p5tU74FCODoXYyzMOW3ctL4jKY3N9dL+4v3xOBOxupibtxdbrPLEeBK775h0kxEWz8g8JLPtNqKVCoE+oAEJoSjcFxF+ozaVf8JRYQeyiFwsTga2Xpwt+RJbDEHXT2n2jbsQFeCkPyz5klzZZfENJfsAlt2z5TOZ7KV0QuZGt8UpI1PdI0Ffjm4XzVKmuNh2Vi4EjIXA13dQwsks/uJYBNP2jwsEYpZTI104y9yQR3kNNTlXZjeqyfMkcS6zXIgGYGxQKni+fB1YwX8ygVQhuWAxSyc27nNqCD9f0M+9GpjyxnWSxzqnK8eyB74CAY3t9zxtrwEFddgYcg+s7gGQf50crU8mzQ8PAUYYRGY2A8UCHCqnJ0TpL9tFg8dZwGy0zJWXGfTIugWYKFpHeUmFuYDlI4UwaaqNjJdkrru7r7WVprMoqh0NzpKoVAZz5JCTqp5WiThyFpYNA6WoAUvtn7hfFUZHv+ixe5MQH1VbqGY3W3EFZBySc8bS6US/xbpGnMca5ntUGbXnktzXpe5LqfxQC4zxTui66U+pyENtkPTNBUeUpFufwZxS9eQDibD7wOfkXfl3BAeUYgHbY4y8DpiO7rlNq6d+nIdg4LZYBxRpwsKxyJ7brsGXGMpBkHUuksHfeNCkdDykYX83158rjsaJt1jHwLjG3gJiQDutuzHL859sid2/9AsyQCKYM05QH0FQnlHEfCtyFo4qqKoPFd4r/UGWBaI2lmiFZO9Qpoz2+tv3v3/qlzCj9t1ZcxA25R8vp6MSxJBmJvxW05eMBEGU5BcnueE7bOFccPUAxQ3YxURlW79mNcrcUP3c+SvAfqcAi8/bvUT5BazpKLqHS7dDnWiVelOkpteE89QbF+aQjdlFO8VKMd3wsSyCmgIMXxsuMEncUc0vMp1Qss6vh2BCozH1/fYVMx7mKW6Naw0PSdvgQ9EpfqoA+5LvX2eLYaVpkH/1f/rfqIWyA5xKwqGI8Jb/w7oKoW9USiBJwK/1P7tr2edRXYIZjCEoaMf/Iq7nyrZs/k5nupbXqqNyUe4zKsCTzZeJDy+Gkot/ktaK5BmYp6hWT3APIKspyYlPQmOvl2RpC5jsNBJDVmX/VAil9bRTkM9AxCrxf9qP/ihmaW2XvSb4t8b5B8IF3DjGAadBX0ZHxRclySnS13SoTjPlZhICjA85JITfycsR8vmTegBBamYjZ8C/6ToLb1yvKclOzvZQSLPk2yBonAXT/IEBRQFROkJoQ/GLDYkmzWJM53JivtdZXIFdu/iBqAGLMFzZOEJEHLsnuqUSrssw7HkQk2PrZvVKuj1LAjRc8M+MAuQhcHLnm+EsekRqc46oNG5HsgIPB2RfIuhDMWhu2JKKbYeyUUA8wwGZL+FHODpoT9qtp4sGiLVJ4H2jXEdTaIX1hP3xomCySWW/8N/e0R0HuhVch3ivMXmRCcp56Kili32Ae/fD+q4GyO7JZxhwg4EXMc0D7XUZi01XIVpOLmAEh6CewfomiNfcvni0hll8QnabZnSoYsfU6Hwylp4KeNlc3gQeDJpIfTSleYGQ5Ivt9JHUvJ1LMDwNAdwjEzsrJwHjP5nhWyTV4wUdr7IAZg4d6Z3tk5HbRnP9ajOeXOgKOMWUZjmRwKzDY+BEg0ccQbGwJxvRMjMYNxr718ABLiP0y9lVdVHrqTHFTav5jUE9R9JNGng2Ielr2PET8UCJX7NYUZIM5h40T+1HDdfNuqOM28rviFmyPRStHX/W8MQccPCEeioM4GGxhSjUdW7B4m/iX/CIeRKoMNEj2Va0hqiWAlJGuFYRiNaXZtOaKLf5iZDmmyCog9w3TngdOBXfF1SDLyjKFY3cGHAQ+XrX5o6g7LajZ8gDIlI50xp8M+BqM5xc3OQdqtpuhWNsvA2RHCVaKZbmQHVj/2/atLDUwStpb1FVG1N7SSC7LOUJ6I7uhm1IKfoclL44APmNqOOtdi7H1NfPGaQCMdtLN/OpYNIywTsb2E+5XTA1f8Qo4+ER7F9sh2OJyzob41QTRvkRVWbbNhvLX7jwE1ORMYCwVkLiwzYlSxOxiMbXqIulnP6RIXcoF3xpi7JFeky+wj0v+koeB5zBMex5gm+zjTU+Hwir0GFC6K29rvgElleJQ9OR+Dzbuq0B58X6wX73pQ2RealbApGeTFXCsht4MO1J+cC/X3g01RrSTB+yK7K6rXAiQdFYD8rNEe1v4O/T+9Da4maZJcNtasIsuQifKrpm0tPQcsZ84WhwnjU6lcgpfFiPwDFkZrd+q7h+X4AA3g3SGE7ANwRb/gnGss4zgeBJ9eb+fqAR2QsBzVDXz3j3Di8iRjVLLP1AA/AEELz+qwMPS9QTFz6EXEheSgV27eWrU3A4RuNHYJQ4e6GZrBebF/uI0WVXAsQwS9Q/mf10vttjr0KlyGrIMPFc87SoEHL9qIOBgFw/LKJ9G2TYcT18Y54rcAx2tTeTGRkdLVxsUuROc+Yp8VLXvGUJgQV4mMlaL2SJBsE+TFDKwfjG4mv4AxcJShesztdgHAm79xXbUBUrcUy/zi8BPZBR/HvOpWakxgpNwl7gEHDwRHoxn4Q8V08jNoStTXSuLvlUS9Grx0DF5bcQGJjjvrx9CtG21ymBkjZmu/o0EL8HNK0Hy8qB4f/tQgUrTL3gaXS1nSxoWpB5snnuNwgX4wFJgmLY8wB8lW1rPKmtp3Ywy2CuFc+QjZKaitcMcbeW63D7S1hpfye9IAo6xKKkw2ElkSeWp/B9U23Aw6oJTtJ409o/VAzkmh5yVeZCcp0juEkO5H+sYqzve9/d3wPKBXTq7maIl53tB+DEAviY2HQQ3LlFy8+TcMINFNA16KSkUbJC1jO/27zGnmHvM4xlwkJt5BjaKusXtvIlYQFXPyeyGe/o48UwjDCUk5rYHKulgK6JVz8yXxT3lbklLz5WMq94V6z5HlAUdIUXk4nr/Tgmsmi+W/U+UzCsmIY2mD3peCrs9t322vF8yPxkuNq4RpQeamTNlcothKjPBezUVwcYT20GZHKWR62AcSjQH2HelTo/yVDvtPhoZjt/qyHCMbXScAgcm6uH7SsEcea3wV4PMLpYbmaRj+UI4wLaH3JF3guxhbVgxv2imTBl6F57/nm+RwEc7qwkfopbOR+EDtBdkMQaqLpVwByMk55PMNxPNPGLY9wsceyV+w4iqYre4BQZl3SrPYEiXYItv/jb2edZ6hsDW1VL68kiUSb5XCn/OM+8SW09kKxA8BPPXS8H1EGoDSJSSwxkXPl9xrmDhJqUY6Jv3iaTltoQY3FxEt/pgjuOPZAVq3zdt+UTWBAoS7GHj9PXxwGnp+8qtjY8XgiK/Ll0sd27jbz96e6bpAOnmaI2vgLj93KWhA463C3+XV5H1qU3LJXpPGUckygMEQRPTc7Rz74RmvOI9fv+SOVL69k3g1qgk9InAgsBQfpjaup+OjMcg3Xxo1sM/t+OYcQg4apaFjuKk8XsCMcYLhajZ/gE2XTUfB8B3X/z4QDDBrYCE/fHiPPtBsQAMSgsFg+KaPEY8Xz0vJij+ZVz2ulha76v+jRTopa9dFRZ3QwYk93+LkAnRT8DhhWw3AaTj0CprmPY8wBT0S80GS2tLrnzrWiK3bQ2X9KI1EoANyNw/rhTjozdNQYZjTa1DuQUZjtMSkOH4rnSpPFcwy+i0inYhNND+bIM90tFe7m58ctyxRImcEkvt7i+fFTdbYT3VvG8pxpbVRGE37KBJYEbc5NDVq68u95Hk6wpsU2PtTim/ULwDDqo0/YetbV0z0dK/B9b/K8WP9kc2Y63Y+lwozkF3iSkzr2KIfoCDim7tBpaRDAUIyhj6P/Vv/jWLxIXol/3XrO/lPPiHbjIcKphClmNDoEheBG325yBMMkxbHuCPk+C6F5udKbNcK+S2bdPrxZ65t7WxPNH0DGkMRsd4WUMFHMu9W+XebV/KP75NBmojXjczwedhWe+15udIK0tOwspriZgCn4++Pz4T17u3KKBozYZfKkorLLc4+o0BP9NpqdKhwi+c6xFsRCfkVLun4nurcJMexBmJatWNBTavQI/1cKUSa4VcvXPwfWJu2n6n8ReNGyT+BZ+LGUqxmaMnK0wH8RsEE5Er39zuYAUqVeykOjIyWc4CYRLT9QY7o/ZuHFPRJO9qYc6Wh9CpsgQdK/WxKS2HS0tL/LJvo5DhmJvkDEdxwKPo+b9yQYGzPk4wjmkQD9yce6ycnkVon/4sBAZR18cPiudrlNKB9RNQkmdc8SZwHXdJEEKg1VlabgtxnvMIAo9+umkiqGYeBIg+jO0uBBzR9+PXcKvjmuHgNRBwHIg/LHjpo10DAw2WbBf3pw+LB0xy7E5JP+8xsR5wMjqdqE0XNt9/P0vxw/hvQCDbeg9XXPkeytyTdQ6CW05kPex9RmCB6Qq+ouZWDEXSSYVz5c0isOUZYleaeyoehDbZm/KOFkrCR6saWz6Z8c3Okn1tzeNWP092wFGKVu7nAXJmp46xRjW3RGscUCdrUxnf/Cyx6qgrpepkgqAqL33rRvGBo0kAIjVBWyvzBvBxrP0bdOb/k8DqBUqcjd2KlY24Pkf/m/FeuFBXmZ2yOTDlfSuCDUIk4maJCDh4zt+xMfDQhbFW54V8cOnEUYoH33bsJeI4YRQozNtVqMMGXUXAeZwhgaW/qF5sJV2P6Jf912YwjmZc9IKY2aetQ2Pq8C/PBnmhcLbM81QhPNPhfFJtyBmQmme3B7Md4wux/uphfdM7g//g2F3UaOtxKnVIMgMOBhsfFP+pQKKuUA3Mv/WdiHFcwjxADNJjTWFhRDoAACAASURBVPrLfvYWCbtGsk4cQEmlZPwlYfAoQNw2fFymD3kIH5sm8S2eJV5kuv0r54MUcpPKeJebrdcwSR/xrN46WJhABN+D3ISAo7ZaUtTuj3vAwRHgBXYR/pAITDcW2LRcXO/djo4TUNcCDMTSiq1bf5XRMOW1FlPzvcX787tS+gokY8qE3JjZMO/ZTdLPfQyI5QN0KV1ffoOoRUEl2ZeA59hqaFFobt1SF6UDsBjTQXBVn3ICac6ntbpYMsso02OdYLICDhJ7EV/0CgKtTYG4AOVjnbpxfAQesIAx9wrQlw/KPEBseE6mgnnnT0cDwdgw7wYYp51DHoReyjAov6I1lkKgIIL0/vIeaBL+BBPpP8D8pUvWLd+gAaGz3qZPKnNEU/JQPLg3Kk8+UQEHQ9oF2JroxdOs1fn+BI7ho3slCJlhJSVsBWkqwEDW/Y6TjJGvCrtZSp47T6XSBO2vFO5xnHSV0lTRC+FXbfdje8AlLxTMVg94t/Elqamlywc4aaHdIVK11SfkEHm7xXnS3roDDB3LBJMRcDAI/su7Xp7M/x4gUfIPGaYXDxxiby135p0oTXQkPa8+lpHtJpN0cOsasbQ7UEwoi5QbOxY9X78org/uUJnwNOD80s8bJ9aux1VkMFTgseRnBB7vg2KhEfCA9+gtu8HpEpxyFYKNuOtfJCTgUDcuFHoFf0bo5QeixuxzK8ZRYjn8y35Vi0qZI0uyb/ka1LZtxDPrLVV+sR54itgO6iumxm0kANZRspGyhpeW2UjMqPGl4Ri9GUsrFMGiouxC70a9Dd8Ybx0eGITW2BsAQI2HRdKlEgvxF9fiWn8BWra/k9lQpTVMPx5ogzZustv2cLQRs87IsCjeWfr6VeJf+qsS5bR07i2WLn1U4EECuxDIv1wf3AVxT1BOYW6Wzn0QVNyrgpPKFvJ5FN6DGXKdGQGiH2G7FPONO0FTIgOOUzDoT7Dph8OWQQcWiX/FH4hSZ0sApC+Mdhl42E+6WuzHXipB6KwEt60RE/qvfSAKC677VwJIsYXy0bJMZVl0r5iRQrOga8V68KliQrusnqy8tPI8Mh3bg2UBl54mYIy1Rg8QA/JFK5QE42CRBRz1pzb34Lf0cP43MqP0n3rmc+IwSeMUUXvAjsf9UFCXnwMKc5bvEsUyG/XAIjiAWW4qhRc/eaaIC7Ih5NlAoEFZC0VpfsjpincjVLRZSl65Qvx/glgbH5aUtHCiHdaE7pQUsA2YwwO4b08nYi6JDDjIpfw+tsMTMfBEnlNR1SKSJcsoQUAhgIAYOJhb7iMU8vH9+bl4fnwdwj0ACYH8S4FHKxsiYfJyWEF3bj/+CrG03T+Rw437uUvQtUJujqkli+rF+xD3ARknjJsHPkR7bIs4tMdGxjRa/4Dj4W3fyKdYf0ZHStxufVJOdByYRC/O6SntIEGvp2CDzuHHpuf71xS3UmXgJ+rlyFznQSflYFVGtx83EiSRK6XkpQtVeT0ts4k4Tr0e3SjDdZnZrrQwWKtlh+nZuHfLErFgEhlwUFSELGWPJGLgDXHOYEm+4tT3YlEGQYeOSKT2YZAoDOBTxynXiXmPTg0x5HpdkwHXukChoj1f5ttWr3MYB2nTA2dAGnxM3rExDy6SgKO+8vRvFMyVl4t+MYLdmO9Sck/AFtgrc3vJwfZWYtFZKUUFHBTlhPQ8sxy+uR8pKfqdAw9wpmbkiqnVfkpTi9kP6myF8F5gU4Fz4J2KbTQNmRGdmhvjfhnb1Qg4EqLqmciAg+c+CBvZyprr9AZUDFtFv98AMPThfTvT3LItFik3e29IEiuAEdjpmAGZ8WT4WFu6in4dp1wjaRa7btzAoONfsDmO2PiObsZsDLRuDzQyOeWzVpQ7is0iUYutT8Dxq3uVjNkyzSChi+32JP3oPKyroVndZHAm9EV03JWistso54VA8hVYuxAfmC+jc/FTBB5VuK/wXGfwEQJdguJiolrsXocBRPo4MtoHJN3/cbogkdnnINj4Ok7n2+U0CQs4whFjqCn+sL3mwkRNIFnn9SN1VnRvH+A5SisuaelytNhPvkYse/UIU9li0SkDYMg7f4YSdpNSRL8tO6mFaAX4SE9GFtIZJf/Ivflf6mnYxlhr8YATNNMvQp+loy22BrKroRY7pw612DG5x0j/TMrT7yDQq+3m5AdK5fJN78tKP0iUDNONB/jUO865D3hejlZcMXorpahH9rK54kNLq3PQHVCATQ8rwCLjEcLzPrj+P3FPfVB8f321c8aj6h3COneccZvC+pkQjOjMyCw6B1tv3L8dRCJxnkSiAw4+aQZjex0bdVZ0aVx8pRMuEe9Pk8PjtzmhqXK+OLG4TGh9qs5C7mLxfDdRXO+MRSCCLtpzHg4zzqFnW0/GoOOerZ/L56CTNkz/HqBibDcwlz7TfGBMk7lm80fyC7IRtdlNZQFHJJ0K5Nu4GZmNOZ5VBkg0pjuT3IP5AtnX1kLuzjtJWulIdr6yl5i9Lnr4FEXqSKZp54DbVCmctAjlbNMElFICw/XebeJfNDP84VkVu4dne8bFE8RKLRWSQ+rL2CFwDYINaHUkzhIacHDYeFmTRP8xbCcmbhqJPTOpzwuuAosoMRugLrf2HAKWuQd2EnirOgIl/IOFWTrhYgkVbASR2ABV4zO32Duxg03A2fP9pXLJpvdkrSFjnwDvJv+Uzc1Z8m7LYWIDr0d9jQHHHAQctTGC3Jh7tJye2bXO1kgXgo1HqZFS+p94wTJimH48sAc0fq7O7S1HOffUZWaDz2ni8tSHIWgRlOEZr9pdz7hVdRyKPbNibuTiIM6D+/v/mx2mNEfAQrN2HyjOs+7VK+M0Kaa7IuBIaHoxGQEHG5Evx3YvNl1mOVQ55fYealGZmu4Z1lpBB0pd5ocYXAno0oNr/hJTm/0l4/wnUX45tK7DNPfvzHLM96yT+6DSSTCpYfr2QFaaHXwcR8uJGfUHMl+3+WP5GfwYtQUc5GIYgIDDUouOBjMbU0sWymuFv8k2g+FWVwuL7LUXZHfH1qPOoFKrE2PWonjcAAluoMj5zsZOQ7a82vCBaQYolMyh5eUilfFYNV91tfgXI/BwFYij73XhLDZ0tnRoj2BuaM9JrCU84ODwEUUSFv8sNt1xvHL8/uVzw/gNmHnvwyXr+o+B2WATTs1GxjofqHBLX70SKOZtYmrRUdKHP6vQzXo0vhi+Ll0izxb8KPkGP4ceb2HFmPmj7+lop3Qu6ltvv2nzJzLLvQJSfzWHHJdnHyFnZR0I/ZbqBQ2DqJH/6l6t6PQXAaBsmL48cJRjT7m78UniNOnyBQuiR5B4fXivYg8VnwvdJ/uqUkkQQUiFoePE3L6b2I4YKtZ9j8EHZ/udyiUki/STynzNIrF27IluRF2+4oox3yPwLCDFdkItWQEH2a/Q3qHAo7rrGQpsXSWFN2IxcvDIUGReM6VWUBDTboF1UBKc+pD4fqMGDsRlQY/uRBnGAhZSPRpTjyQCo6LslOIFRheBHm9ipTHvbW0i9+BlsSf0Wepjd26dgQD0v1pp1odlHSLDQAKVBRGv6myZd6s8vf0H+Rm4DcP05YHu9jZya95xceF0aaiZexd+La63bgIoFMKoKJtkjn4bH4fboZn1DsolP4U5lsoNeA7LfseIDWSO1oP77VJOVyBTWH0D+IbyQdl1ySw6EGOvn2ZCFINPVsDB61yA7W5sbaMYnyZ2ZRRbcFsPCW1eDnrzdpCifxS05iRSrd6ULssf06XkxeHhuiBqgo7+YxVhDJHPadBh0WOvNn9Uy3xbZXzBz/K9e5kB7tPE6qzfIKhAey7aGEfk1K/E9+i2bxUxHJVdajIq3I7MOVwaQ0+jqq33F6KM8qtMg2CgQe5Vv3vYUEd1sOTJbXknSGd7M0CQk/IKiftUFYU5CL58v+Fdi2e0Un8dNg7XMSHDsRzP78/E+/unEqDERRlGQwUU2U3F1mMQ6M6PFusBJ+q1fFLZn+Bgl9MRbHwedydXc8KkrRa8rDrg+iQBiw0enwyvVHMN1/Qnxf3erUhV2BDhnqY6VMg8Wp3xxcyouXTyzeJHK5UZ7HTOQXeDFn0DFvI01TZlBVWuHi2AgGkhpOyfRmnlL+iuGKZfDxwDVkhyZWSbo++cmrD9F3mzeG6tIn9HONrLdY36SCtLzk5OKgaT7TtFf8hbyJaVQozOMP14gDwuxP8cjbVjKqcB0M/wK0bq+ekdaKLcCQ0syFTgOZ4x6h2xtOxY8e8stwTWLFScSlQJVwqx5Z9YmLepaQexQkvLdiiCjw7ddeiBiiGTc4PZjaSA85IZcBASPxob3tpSvzxuA97WyuCiNOqlQCHWhvYnc4tOEkQXSlpWHgChh1XU96ga6MFC9X73sthPxLTRo03Bn8CK35UYEHEgejUvlGS/L10GZdmfjM4Vvd5EjLsFulUuzj5MTs0MlwujsQ+L/gSeZ7aUhKoQIlU6SWdrM7kdX8IdbDt+7tTq+d2zVgGQNwVYOjZMLx6gYvGonCOlH7hV0nWK26Cv2QTg/vAelcVga6vz3EerBXuSeZQlFj+e2T4Idnp//QAkX5XWLJmkge1IP+v+OjF9Gr3H5N44D9t7CDggBJZ4S1rAwangy58AhgnYeiZ+avG9AkGgXuAxyMdBVVhBnzUDDxJ+MRo2NW4tWTd8Ci79THVhZjlCSNsFocViRhmGrVQlE6+QAGqDPNbR/xYI/iQcFBxfJ5SdDTMTN9j4phYvlElFc2VLsCQh1zFOmlgP8Mc/BCJbo0FHHSk5V/mIZruWyz0IGgqCZa2E1Qy1qSlDHmpyqnSxNa+obTPIuGrTFIPcK7G3NiFnPz+ruyrD6ZXcSz2X/T7xfPWcuD99JNzSCjN36IF21vsA6D+yWr+xRE76cmpnuT5+QPF10Cjk5jzzXrEdOVSXJXJMYS62MxBsrEnIgqnmpMkOOAgYfRwbuZWdyZpkPK6jAgjQ2Hp/elvJEys628oGNDOxHY5jd9BGh4FEITxsTYBuBMQ7531xTR6rBOEEhGFZt80US/O94jG8pJ+DcytBOpwdBh8X/2XwJyT9DsTngsxCXNOotxxop9Zi5PavZ5Nct2Vqra2sVnwRP9n0DDkI2hrlYLrLNr4vf3rXGfifyF2tiT1Pz9hPzkcLbEvwbugUGKn8GMgHh8b7d4qvnMRRRQ4QZ0PwYO1+uqRDal6xRldj/OgMQimWxF+lb92oKMwzRr0lJnx46tRuxrifwv1Mmix4UgMO3hS8qKge+ya2PfV4k7joAsvniQtUt/6/dqb8TmvcVnIfWVTjtMhoV/z0OeIHOpp8/eZOvSV7DNJ6OjYvAilyMszzrsVLJOEgZx17SrtDvyb3KBmSdXBUA9wGGvLhGyfL5jrKIk81HSDd7a3VS+q57bPkDWTEDNOXB3qh/XV0Ti9pY0VGV8e4jXKvU4TT/fkzaId9ATL0BZVuBrAZbApAN6ENImy1WZAfnFAON+XoViaM1NHUTZmXzNXYEAEH6c4ZcAzAph81syp3hZL1oaKtqmTCOmCaMwvibXvUWcvzr/xDip8YpNhHBWJuDtT/HACRllPoJvPmx+talLO/atNH4FLAnAzTnQf6OPaSkbmHo0U2L+Kx+7Dmh2x4XdYHqmT6qpxhXJPT5VBHW/kNrKRXb9Evbilix6TQjtBGlUMQLBLns7+9pa6DDWaYgwCIsrStxNUgTxFY8Ye4PrpP/CyRuCphJqGlYkX7q6PfGJTDwbthix5UrfFlwNYy0lQwu5FUOfCkBxy8EchyHFMWdFBedbcwlY5Dl4r3l3fEPQ1M72ULXDGQXvEGSiv6ozyvfOO2gv78ys2G8JYeFzMSyjIG3Sqnoo01ms6DM9dNBGi4dnD74yAXa2ttJJdufM9gEtXR4mCw0QEB6Mjsw+UI0JZHsy60Nk3VNQgupdJ3b5UAWEHtJ18t9qOg7g2BtaC7RDwzJ4j3x0nhThR8SCpjJwpk6B0njgpLzjuydB1wVbknS/H/X4hg4/tk36uGCjiI5XgXmy5bZKO5SQr7UbRFSHPu+ep58f/7w86KgxD8sfYYKOlD/6fnWqByyQrfNrkXQMJFXiPTEc0a0cK+fdO7yOU5R0gTS/X16+rGeNa612V1oHbphUuzeypBNlLjGwU3LdzpusfAl0JbSyM5H8RtJ2V01i1teflMCRR1f/28uIHdYDba2q1fmNagVZcKZwQ2LRf3Jw+Lf8nPZS2wZXFHdnNxnHq96kbRoQJsdTebERWoVeVeBBxJp/dtkICDXiijOyfZSP0VpOr+7TToHqqXe+0idLd8rDIboa0EA5c9dkEGlpaZp0oraY1ao254n9gPPbNBxxvrxam58jeCjUfzZ8o/BlV1rO5M6vF2CLk92qSfdEMKPdKv2XPWvyEr/Pm1jjMTBGMugIuB80/qfIyL1d8DjU3pcmH2odIf7a+16eDU/wrJPdK3dI6UPn8ByimrhTg755l3g7xrAMrYO796SGXgmz8D+iivIvCAUrsn3AJLWQrnYHSxQD8rzVI9TX9yZxTT1ZbhaLZHTkkGs2jVkTZkwEECfiImj4vJfRo8WGU1tq8X79ypqpU2gOyG+EnoFjYzyigkDyOdriITQxeLZb9jsajvFQv+Tc9GnoW50Md4uXCOLPCu1/NUdruxD8rYXy7KOUwamWvXCSp3zMUb31HZLCOUSJ2lQmG/i7EGBmTiGVWL6J5WZkyuDCUTj2dodezNQbS+Fj83TAKLvhUBZQHF1Ryn3VRjtkKpwW5aqhRkvbPfUu2wNCtE3NLPgkJ4DlU6dGvEbryK7e5ktsJW9laDBRwcBF7Mx+PPdGwpleXwLZ4l3h/eEB+6WBQ4tNxIFIMshu2Q00H+1RtttoVSMv6ScNeKM0fsx1ysFAdN6TszM+ppeSu5ZxCD/VYWdBiZDv3cPWYjnm02SDpCZyWSboTbt0yXb11LjOyFfm5xrSOl+usVuUfKGRldxV7l61+rUwzmrxM+by3g0DA32rW124UyifvjB5WkhHnPbpJ+wTP4qOta63TCmI/VOO5+0CBMDjcFNGoFnqWpYJeuv8KyBnxI0aKx2Cbj903Sr6RbQwcczHLgjqqOFd0b+fnd0x8X34KvJLjuH9X6GrY0qMweBqnjcyD+0xd8/CBCMoW5OXwLvwGZ2KXAeWwGxW4nST/7IaTuTtC1L8qDjl/QmfB60W8GpkNHd/M0AEdJXc0SS102EVoorxTMqVVPpa5zGP+uDQ+QM+Xa3D5gne0itgjuvRZGHfKUiPuLZ1VQYD9ptAKCVu728y74UkpfukipdafltAi3u4KKPBIdK2ZO+NHoAtBUEYRl5En2zZ/vhPvQgg+iGANfRlQSHY1go8FAdg0acNBZeDn1wh/ku/Sd5fBCip4yx/4laLGqTAqGhcpFbj/q/LD2Clquyr8eVekF1LnuL59VPeG2w5D9gDAQwUwmENHo2Tg3N2r3P7lXyoSCX2S5P6ndV3p2XYOOPT3NKlNaDpccc928fGQbvXXr9Fr1VBp0MsbFI/IAg43LABg+I7OrbijL1cfa399L6SsjUb7eINbDBks6sBmmvNZqzkFQFhQ/j1LKP2jEALOzvc9FCrtRzgRdl2NI8uieAf2sz8BTGfAqte+MEc9WnL+u4zX47yswpnuwTWwI7Ea5P7QQcBAW/wq2szR4kyIaEgm9Sl68UHxQF6zIaqCmaG7fTRwDboO4Tw/F00HG0aqm+Prx4whsWqYk7Rl4WLscEy6tQJlQz8agwxcKyBxkOp6H7sYyI+jQxe08wdlR7mlSsxpy+SQ2+opk6MZJhgCbLu5q9YO0A6dxbU4fOT5jH2GwGUkpTQvTZXaj6MnB4YACRqZQBzpP7EdfqJ6zpW/fLJ7v8Frxlob5jhBsONHiGqn5QWNe+sY1YbVYi0Ocwx4XO3AcaRDv1KERu/EJthG4v7W3lSV4cloIODgGYjmmYdMlBJgv1sCKeVL0v75ANkNXBKQyVIS1Y4GbsgEyIqCpFoY+FU1/96p4po9TLbQCrEfGJRMgf3yS7lHRyjdlgl33538tG+sgikrwejdOH4EHyMsxs/UVdXYoBACw67tuvBSGdgCiIzi9sYtGPMAAY2TO4dIPtOUOlFH0EmzQfSReJKiz9NUrK7zJkjWzGL5/fwyXQgDcLzfqXlnRmeIceGdE2WOeP7BhiXg+f1rSctEae9zlSppeTz6qtMxYQrkRY3+joZdegwccavGEQvyUZ7pnJIPVhnZKfa9fCo0V77ypkjnyNbDZ1d1tEkZEL5PSKXeJH62zO+SPTWICsCnz8jfErFOtlao+ZOCx0LNR7tw2Q9bVQRZVX/8bx8XPA2SYfBq05HU9YPuuGS/5oaRJMcRvgrv5mSgzz2Cjb0YXXXSjVHe7qNJdNG6gBFfND/+zM1vSh40T64GnQqX7FdCXP1UG2i/ro8KHn6ntgeJE1tna5WhkLmx1rm+WbmiR4D40uqQ4AZA/ySn4LdestJikwWvi5Y6XEWsNZB99D1ujJM097pcJ+XA/iWiuQfyn8gVDXrf48UOh+iyDjgoDxqNcvZAUvDpe6Lv4l1oriz2b5XqIfm0NItVpmKY98FHLEdLcklXrGPuvfVk2G2rBmr6PlQfHB35zc5YMhXbOGTppfa3JuST0omR86SuXhRW8YbbewxUlObEcgXX/ogvw4jCRVxmnhgoeUH5hBtrWaxjkKEDZDoxHChuzGyMRbGhCV0ATAQdvdlmWA1RwgtWD/qwUtXKaXd+8T8Djf/8OgCnLLmjrsuNHYMePxpTXKkU9ILLcu03u2va5LPZtTtk5psLEKLo2DmqvlmqwR+XzIxfHQoNZVhe3m3TlrS05MgwMoieDQTQVSL0CG/6T0jevB7XAN+F7wCzH+U+JrfsZKpAIQWDN8+1L4vmhjLq8vHMQbb+WzkeJ/biR+Ns71ajLK69HdqachYCjvGWyQdeqlgIOjgVsWDIOmz412+u4lYzI/cB6kOLcN+cDhlnhI5DaM7c5AEjq4ehUGRxRhqRBV00cLs6g4yFgOhZ6Nxg8DnHwZyJOkYu0+715J0t3Z5saT/84WGXfK/4zEZc3zhlHD/Dh2snaTAYiq3EKyii1BZFxvGzCT8VnKj/eSiYCy1HWHWgDuNM5+H60wjZTJROWRfz//YKuk3EKBKpwcmWWBrVX+0lXKSoCS6t9Ez7eJF+AVKkspfyY5OvWeDnNBBwcYVmW40b8z6ux6RIOXJOng4WbQQT2NUBITyq6c8WORwPhF1lH7b0vEMteh6Z6eq/CPcz0rAQt9qvgcfjBvVzRXxumLQ/wi3h/W0t5vGn/GtslfyhdJjdtRXeWYZr2wKH2tnJeVjfp5mite22Uqo4ObFyqhNn8v7PvAB9xBN1f+spOVOSqG5DimXPeB2/HOxJYs3BHR2F5tgOZZQvoy03oKEwRm4h5XNRQJF/V+VBrAQfHQ9YryKlK7XRwOlkRqoSyYbF4Zr2FrMb7EtxCsrdwZkPVEk+4UmU1zE3b7zSjICh1yaJHfAfBUSS0sR54iqo5popRe2U9AKSTi36Xr0v/k/ygAT7U2r1llmMU2CepJFudbfIXyenryZZsmFY9cEL6PnJO5sHS2Rb+4k81Ux0reL66ptwjocIwp5UFH3EZFzy9C7UASyw+tNKSLMz/11dhUq8ySwPuw95nhHomm0CDrnOjI47D/UZkpR3T3OrDC5q83ndguxSbru86+Tn8WNxuEoKhVasyIZilUy8FXLLse2w4sNi8XBipk3E05C4O/0VWJMDWLjDlIfUhNvwYnKffhlbZ1AE5MSDbEiiR6aX/yNTihZA7L9DOr8MYifJAD3sbuSXveGlRDYCULc+91zwr+H40vKUxD6QhQ3VW5oFyDgCizcyZugs2VIcIng+RgDoDW1aK68P7xEcqcq5FqHBnjHpbbNWwNvO8pC73/fmFeL55CR+E/6rrCAQ1bWArTT/7QUkDtYHOjXopd2ltDpoLOOggvISOwp//YeupNYdFM55g8VZxf/qoIvMSROEVBiIac4fuYmrSXgQRdhA1xVBpvoSKsZGoBoHKTvuXR+BUOux/s2ItTSVj0LEd2Y0fXMvk9cLfEHQUptL0dD+X7DSHemkNz+lR7VyOWv2M+BFyGKYdDzhA3Hxe9iHSHxwbTS36/G7zr/wDYM/XRaC6bWrWQSx7HqIkItIQTFTN1DCI8P78rrhATRDKX6tuBMsjWddOqfGmhNwl4oewpue7l8UHoU0TsswZV70rFjJC69tQs5dT4aMVWpuGVgMO4jeI5bgem37bZAloAuU5u1GCaytltpjWJGMdI/iydq5dFgaCkrQm7STEli4qItLIXopWWWoCWIGsTiULU6H75Q/PWnly+/fAdzQoIV4quTYuc9nX1hxaG72lq33Xkl6f1dCzAPTXMG14gG2vF2R1lxPAHpoBQT49llGC29aiRHI3MBcA1/P5h4xDGjpQ0rKaQrG1uZKJsB54chj3hgCExg+80kk3iO83BBl8tpptknnTNLF2PLzmoANcSKHCTYosLC09W6xdj6+WEVobdzbiUZDP6hWtdKZUHrUmAw4OEC+gDvhDXo5uEbtZYzvyJUrmUTe6UhQnf2WNlfKxsh0WuAxLlz4qgjc17YAfVWMASxeqY0Jo+6owBCpm/HjShz2Riohq3nP1pbzCt03u2Pq5rDCo0DWzoi3Q26B0/fnZyMxV4eY7ZvVzAlYZzYx1dx5IJ2tTJS9/CMpgemMPLb9vqpWV2YrJY8LMzVWNSrYk7QI4NA3K2ibQCZjx7KQKt3/F7+Hn5rbV6ijzXodJ9q1Q467DWP6m6ZS6vPLsqEt2MYKNSuROdc0+ef+u2YCjLOi4HH/vwgZ+cP0aVWRLJ44CWOk7sXY6SszITlhRUqFqLEXa0hyUkwlbCOlD1hXd0x5FiWXrjkmjvmjtMVDSz3sM8vW5+nVGhCN3B33yINpmvyhdHOERctjGTwAAIABJREFUxm6J9gBxAKNzeindjcrWd+0EAH4NIrdE+7+u8x/uaCdX4v50sObpMqtRPr8AgPWlE68A/g24twrF7bpmX/bvIE5U5ehKJezM6z8R637klUx5Y91+BDbKz2sy5aj1gIP9SZ9jI5ZD02OtaymHfIigTVCpMFfPaaaATACPuj95WLVtiW9Hx0ZaZuOwMFEfCBPheKUy68W/I9VIcFMqsZFW9iMBiVPA8fAchN9YbjGs4T0wJPMguTD7UMkyoeRX1vFwxcb35XfvuoYf3G46AmqiHOXsIFfl9pI8846PFz27Q7WxAmPBVlb/8t9Qmp4BJe6fhLpTqsSCcnU4qKgbrGxqe5Bk3z4zIvCpjn1GR7yJ7U6tZjfoW82/xPFyPQnjfBubbrEctS1iVXYBUNS3aKa4v3haAotn78BsoDZpbrWfpI94Tixt9lOnUYEJENmUTg5sXAYQ6Rix7N0zZX9MFAhbAHIwkoSt9xcaWIEGfiJSynxMo2MVPsAGwS/as9t/lElF8xp4ZLvn5dtZGsmZmQcAHNpVbPigSWWjdIQC2Oevx/PyW7UpEi+/J9zZ5wLYnPISVQ0fZRmXvIKSS79Udg/5FiiHO01LvBtVHa6HgINPNUZuupWvr2mVq0wFWl+9kLV3f/pIRd1RRYIARlkgU+88614xl3FvKAXD9YtRoxwnPmgIEHBq7dZPnIPuEhNE3lI100G+jmW+LTIRHSzzPGsMvo4GfmyS8vy6Rn2kvSWcuv+q5F+5HVT1hiXPA8TUdLQ1lStyjpBu9lZiqoV+PnmjSu6VKH4ZIl8RqAOo1u1f8gs+wgCyR/aXwQdbXxmMYJGqZ2nm6MnAfaDkknrGdPgEbPfi96hpvQjNBxxcG3gxd8IfPtHapdJaUW1fP04SL1u/2A5LAyDKBIpd+9EjxHYoaM4BilL0vOT0AJLa89UL6B+fsVPniq3XeVBAvD2lSMGq3ufy1tnPS/9VfB1kKTW4Hxru13ARyipDocnhRJZjlS9fzt44qeEGs5tduQW6UA4DcyhBvHpteU3ELQuXmkvDQQiyv66pD0iA/Ed8rIJSIP3C56ES2ycRl27Ic7KU8gu2sXhPzGzIgURybV0EHGVBx1X4S50VKsvq3vxLfxXXxw+ERYdCZfgesNtZACq1H32R+mGUk88w2PCBFY/o68CSn3fMHa2zClSFrxv7KdeAFOzWlC2tqDWA/3MBTDrHvVqmlvwlf3rWS0kojC43LLkeyDU55JEm/WRfWwspDnrklHXjjQAwCbfgAFDNn5zeWYmvOU3WJFxRv5fwgASsFGqxyhxZYj/mYkkffK9+J1T9yPPxn9ECKeMQcFTT0qOt6eop4CCAlCwux2vLhfUbjffv76TkqSEVssmk1SXFue2IoWJu0bEicKA4kWfmy9gmSHDdP+GLsT22w6FgKT1GfL9/IkHqAqBO6TjtJnGeRvqS1DaWWNg6O9O1BMJh80EaVk3dNrVdoInZHeFoL3c3PknB9k5dO158BvlXwu5LDgK8Ix17yoDMrrIPWl+tYB7WI79GwhxUzYmDpQVSeMtBqmwdLqscLZlXvw/eDnyopYbxS/U7bJdjLeiinU83AQfXB1JmDDbexaZ7ACmzFu7PnxY3+P9NrfcTZ78bxbJPL6WvUv4gCaIf3T31QfGi7EKqc2UAhpEO3XHqDSAB2x96AF9L6ds3KjQ3o3hH3+t2i6CD6dNiZDfmIdvxNrRY5ntBAW9YUj1A6uwR2T2UTsewjW/JhgA6CAyLuwc6WBsrYCgDvKZoTTaloB5K3J1WdsLCB46vyAqTkyMTzKMmlKlTxFZiHpQBmaRloGhlX+st4OBKARuMjE2FBUPENVtgSXNuaXdgBWMe58bo3A2GUu/sN0F7vkNfxNSyU5hpdL9jkQWxiiLJQerQ/f7taj9yezjPvEfsvc5NBRfVOQc/ylGrfNvlG9d/8krhnAia5Oo8pbFDFB7gl/fzTQfJu8g0fYQyl2Hx8wCJu45ydFBZjU4QXnOi/dXIakTn3+1j9pcQdKpo5o5HSNYNn6RKhgNoWNVMcT3WhG5omfUWcHC8ZB2aiE3XOiv8AaiWWBB9KdY8qMGWG1HXpZNvVr3nuzDtoXRiP+YScfQbUxGps13MTbKwd25RpzC1PVDJM1v2INY29a2cFn2hZ4O8XPiL/GFwQiT1pndGiv+KnCPl6i0fGQFfnDzfzJQpl+ceISTzIufJ7tiFEqsrXVMfEjdwcoq3A5Lz9mNHinPgnakQtLGKSSrVExFsQHlOP6argKPsJU2k1DBsUESTlENN+df+rTQE/H+iKaecLY8sowf1lcDqvyBXvxQ/nmxxQMTNcfwVFViPIEhyCq5qG24DA+WvrfdwyTjnYf2sxDiMlERh+QGXfACysDeL5hqYgjj4NJJT2MQslED/zrVUlbkMi80Dxzj3klEg8WqGbhQgNVLhBRmbQ6I8mpljAvIpQS/k5uBHGHBxmddMEXOzPaM8myZ3J2jtZmxPIeCom/lMQ1PQXcBRFnS0xt9bsVHCPiW6Vsisxz5y1+SxEgCzXoVZneIcfDei88tAjf69lE64BHgN4BUy8yT93MfE1v0M1UpLBr6CGzpDrwU/MPz/1gNPQd85+dJ2P2PgscizUV4q/Enme9YZgUcSlgAfJOSGMICj9XM2fZeJTMZdeSdJD0cbA6dRPzdWHOX9fZq43h4DLo5VksZn5cUTIFWfEv0GnONMbMxuVJIgj9FhSTpcrwEHx83V8zQ2llh0OY/K9zgIxUL39CfAs/H8jswGQKAZ5z8ptp5hzjPqrHjnfQJFxGtF0GvO3nLH6WMh2dxTUaL7GNHTUKKxHnKGZI58JUnLSHuXYZllW6AU2Y4FMqP0H9kcKDYk1LV3m3b7ETGDwUDjxPROcl5WN2lmYTPe7mchiLQpptAAVV4tUIbNUuJssZh/7T9S+tYN4oQshLWj7ivw5a4gMvtoBBu6pPbV7YsaLxSuRrx5lYx9diwLUwvHkjUvAKVD14f3gODrB5RGvGJBliJjxLNiyt6hXUcKX893r4YVEdm5QsQ6WuQqixylNWqlODnsvc/XwtQadAxsoV3i26w6Wf5AtmMjOil0lYNsUO8ZF0+kBxqZnLI/eDXOACj0EEfrcKur/r+donZZYONS8f78jiqBUGLeBGZlW88hYj/yPCjBtoz6fJUPCCGAqUm/KqYTN8zBrFfeg2Dj/oa5fOxX1W3Awakj6OiCP49gOxGb7vEcIVCV+xZ8AZrzRxF8zFV31wEGUceJo3buYCnYCBa9h8T7HTIYCFSYMiS7HsFRpibtxAo+D2f/samCxo59leMMVJ8lxmAGmEr/9m6UAoO7Iy5+NU4SvQcotra3tYn0AVaDJF6NzBBg3E1bXQPgFnK9fyeIDb9UH1nllgacmh0YNQcIDdNAiGiY8sDX2IZgrVSSEdeXZ/QecHD8Z2K7D9vOmtn6ug8VoyXRl2/+dAUcDW74D+lFq2qDJftoGlKNZYGWkrB3gcODmA3bUcPDrKRgHSWXh/XgvipAUUJv29ZIYM0itM8WqwDE3LorgpL2O3XF6NRVUQ+bZZb8oEu+LFksczyrwOGxRtwotBhmeCAZHiBOYx/on7Dz5Lj0jtIWwmvm3VADpdzXfmR03fhwqgg2zLadFGDNe3aHltT9Yu10ZDJuj9avwd5epqxn64VzozqH6jrgKHv5suhJAOkV2FKiAEqshufHN4DLeEgReqVlNQVw9L4Kbg3WO90zngLmA4y2ECpynHqjojZXUvXAbyi/oB7qBW2674/PFAiVoFIGIeY9DwF9ei+xHz4EXw4p4a6oHxQElZZzd1AMjhTpfoMlM2o/GgdE7oH2CC6OcO6pgg2WUewAdu/O5l+9AC2rDyrJBupIkTXZ0rm3KhN7Z7+tMrampnsiw3ub2FFe2c2N4mzo75XHEWyUiW7p0yO6DzjKgo4O+DsR2+HYUuKXHEKbq+fH18X17m0q1ZiW10rsfS4UM7g1/Kv+FN9vH0lwfbgFmwEHGUYJtCrzhwQLN4I4DK1h38Mt7EOvZGkZeUpl1n7ilWKBUNzuaMx2eEEatsK/Ddosq2Rm6VL527fRwHfsjoshgXOm0BrLJodAYbeLvbmkQ/9kd8RpVHaxymxAHdu3AGUUnwsA99PxDLsezMmgIXcXqX/zzHhCKWBbDzotXFJB9tbcZn+xHnBShcZUAm+b1k79PgZ0C4INpLz1bakScHAe/bGNx9ZU37dkx+jJNur58jl8CRAjhMdURi7wGk0kVLwFXwAklwP8EXLLGaMmixVfB5VLLgxS/P/NFve0RwFCnSWmPTqLKaeF+JdCWBA/anayWPY7HpmTe0AQhnba3dQYeJSGfLLct1XmosQyvfRvWeXfbgQeu+l6iNe0SUF+PMomh9rbSBcI3GWjE2V3xWlU9mkAH0kKs0HRSmQ2rAf2RafdLQgmuqrnF3Fs3p/fldKXwXiALpU0Zw4UYKFJFgzh+dVMLAecCED8LSA9zI3XrdL6efhVeR22L/XYBlvVuSkRcHBSeHGwlsCOFeI5UsaCKI2wVdb9YTUqh0jLKmAVBNtUMFIFeEa9lsDaRRIs2KDSk2wzC25bq/AhAXB6CGqm1kP6gc/jcTFlNU4Zn9VnIuVspRsChfIr9FkmFPwiRSGyBxtmeCByDzQ2pSslVwJC26GMwpZXPmSNYAPwDGDSyKDsX/StytqGMxs3VgQb9HKweJsUjxu4MxdRZfejbGzrdb5knPdY5DdFv3uyBZbsjU9i/RTrdxo7Rp4yAUdZ0MGw9wtsPVLh5pTPgUEHsRiuj+6DLsCK8H8uk1smzbmpcWsJbl4prg/ukmDJNjEB4W3teoJYwd+hlBFZUkFwwoce22+D29dJ8eMDoD77NwKVRmI/7jL0qhMGYxgDD0/IL1sDJfIb8B0vFfwk2wA0NczwQG0eoKZMv4x95TjnPtLamiPsRGHpxAg0wl4j+2fJSxeJnx86ZFAmGP4s4NJ6j8CHULraJ+T1SNETCDYW/4gDAkLdKFv3ARLY+J/4yLwMSgBlCDqy7/5ZzCi5pLiRWOl2rKElqTLPlAo41KINhdrhD6V6w+jJFDG+CNlpEty0AnVPt8J0sERCDRbPrx+Ia9L1AFxt2TFboN9NSFOyPdYGvEZVC4BCvfD2cFxG8bj04c+KBaq1hu3sgdKgF+20y2QihOFYajHM8EBlD1hBPn5R9qHSN7OLUnI1bFcP8NkVBPi95Pnzodz6U8UOaZmNxTlsXPj5FAhK4X29JbhmYfiZhG66dBAXEmPGbjsXMrzeb8YD/B4Wssy45gOxAc+RwvYn5nYdgg22wqaMpVzAwTuDBX4R/oCyU//cHLWtNP6QA8vnSskLF0hwC5WKy4zts2S3AtCKcveOvteL7cihKpuRVtaGxy6Wwrt6ITOyDLiQxqqO6jhuZMos7HhOROE8EHj85lkt7xT9If/4NiELgpZjA+kRTzfr4lwmZC1sIOjKTnMowboj09ursolhtXtAPatQ3nW9eb34F8+uALLz2ZM+Aji1L56WwL/IbMBMrfaTjItfUgra5ebHscyQBNHdEg44piDgIP1Syhmf3CBVkiex3Y+AA9SrqWOpGnAwR/cStrOxgYYzNY0qsSUTLlUdK+WdKKY9uijp+hAAWQSLBvPXKkVaVS89aTSQ4AeodCZ//EX39A6LvaEE4+x3kzhOviY1HRXHWZFAbIlvixKI+8e7SbaAPr3YwHrE0cPaPBWl4ckM2hGEXf3BDNrN3koc6DgxLHIPqKADAQM77/yLZ4WfPSrCwAcSPo7U/2SwcenLYkF2ttx4nCopA/8RpNQ8sGjZ984RM0gOU9DIfsaulGsQbIBKOrUsJQMO3iIsUrxZ5TVsB6XWLdsxG8rYl4y/RPx/z1T/kV8LWWNmiLlVF5WGZFDh+XaC+OZ+jHILKIMRbBBgasptoXg8/POmho9rtAdkm+8ClfDQVHVV3OcVBC5mrb9AvigFiRjaarci8FgPwKmR9Yi7qxvshMxm5AEE2tScIQfY91B6Jx2seWJPC+OhDKvZA2xvDZUW4jmELCu7TZhdNZn5XEb33M+QZngsjOfAh1GF4UMoa+yXYkGJt3KwEQRurfStG8W/EJwdeK4RNJp+wdOpSF7IbMZ8bFdgfaGdMPUsZX81WNjMc56C7QlsKRkKB0FxroBYZQEHW8aykGqsbER9K52CX96TAPg7mAkhbXAF3oNCbwedKk5I2ZsReBgWnQf4AC0ETfoiZDu+K10iawIFstKXL1uCaOUzTJcecCKg6GhtKq0sOdIdba3doHPCoGN3ZgWN5EZS8Tq4dTU+dP6WwMrfJbAeUDoEFKZGbcTc/iAxAwSq2l8B+vQDq6G4OP6csQMMCiB8+nmPi63HQAV2V+fbsFRcn4AgbC4+jpDRNaP9P+OiF8XcuE0kQ9LbPusw4JsRbLyht4FHOt6UDTjoALwM8vCHAm+jsKVc43YILKOlk65TokdEfps7HiHZY9mks7OxPda/9FdwcjwSDk7Q664MXxzmvQ9D1uMmsXXdVbqZQC9So1f+4oh0Ye1u+6kvN+Q3ViHYmA+ROJKIrfUXyn/ezSi57NCI2N38opf5gvRf9kK5pI01V9qYc6Wns520szaSjDSbkc2I4CaGPCjhrpinnkW+v76WEEu5lQkHy1iObdB5sh1wsuqs86/4A5nWJ8T3+6cqmKClQbjNOfhesaEEHNwK6QH8Oz+WGLjw+ZaOzhayJTNbkoJGXbA7EHCEnZGCltIBR1nQ0Yk3ERv5cVNulXoXfiulr14uIQQGJAFLH/qY2I8atstSJTsptVdUWpIBB8CjSquAxF/7HFEBJi0/MFi4Gcjw+6DD8hfaZkeCXvisFFz+iZlSmEzMqwKOfyAUt8K3DYJxm+RP73qj5JIYl9frrGZom+yFEsm+IObaE3+72JpLG0uusMXVKJlE7lJKLXjnfQq+oOeQ2UBFoAyPUd0ZSFzIoMN+zMVh1mRkQ5SeCoOOMkyHqWl7sR46GHiNFcBuTAtTn+ODiB9Glr0OrSA4jHyEutjzM4zyQqy7jboYbT0HuTsEHAwyjsZGApVD6uknzR7GLIcHqrGuj8BGis6TNACpHCADsx06SGE1FFALwYbn86fxUEBasqxmStrg9GFPiKVLn12CjRD63UvB+eH97lURPExMzfcGDfooBDIXQKvFAMpFsxiI9SgMehTeg2DT1WitpX4LAaeEoxuWXA9QAJ6lElKNt0eQQdVWBhlUbGUAYgQa0d0PZk99f3+ngKBBYMbYHqf0mrocDTJBsCKjlZ/gdf8/3zHlrE5OPIftiKEAqV+FcksrlFcWQTfqYfGhvT+8gwmkBsD9A69B6nNqrDjAE2TBB5LiFUo9I2X52Vh781JvajvPKOUDDk4XL10H/pyH7WZsKccWE0SA4Jv3CTIdVyJ7Ad0VaKWY0L8eJsZhOxpqquxvLw82GrcFEvwVMe/VY5fUZMjrFtf0caBUf1akdAfvRBqCF1vPs5VmiymTlSrDovUAReNKkPnYAlKxDch+LAWd+u+etUo8jv/dsMR5oCuyGEc62qsgYw9ztjSxZKp2VqsRZMTk9ACyECXjLwK/xhzSqSIzMQgfPJcr0i6KRbLUG8xfp4i7SFzID5jyoMM56G6xHX62Iv4KbFklrnduBVbjw53GwzKKc9BdqqxbLkwZ04C1dzDZREnj8D4CjpT/BtktAo6yoKMR/t6CjWQTKSeTykwHa6gMFBTAil8JZcqxpBGuaJtFsJF+yQSxALtRtQ5KHQPK3rs/fypcoqlqAJvaDjlDHFCmNbfcR3s/XZ2MSBEhIRB0Q8OlCNkPBiDMgBD7Mcu9XDbj/0/5J0+C71UuyiKHOdrKwchktEOQQdAnSyUOAEKNTEZ8nB9CMOGBOKQLHSQs01r2PVaxh5rxsVOu61T27FWEXZ4fJkFQEhINZUGHue2B4SwrPnxoDExK374Zbf5h4LsZ5RMVbOzdM1WDDU4T6pzyDIKNMKNZittuE3CULXwKu72N7Wiu51S7t0R1U64+sAVI8dVQlP11Srg2WmYmZjZGvR1GilcBXfFY728fi/v9O8K97mXmQLssVWhJ2KMMPfNmPAAI7LKWPShSzY/JnA+DDxoDEIJOfUgjbwwUKVbTH8Fw+oNruaHpEsENYatqdwQXvSAB38naTFpY0PEAwCc7S1hGMUolETgxyl1Yei18+GQJrvwDFIsOlF1HixNy8tUBOhVTMmQXPF+/oDAbqryCjIjzrAeA57gInSthevNgcb6Uvn61BCC7oLpRQP6VogBRTvctbDdibbI7Zbew3Srg4B3Fwid/Nznq+Tdl5x/YtFxKyeq3oKxrBRwdGZdNhKosMBugQ69s5OxgT7zrA4i6Lf+tLLAwiw2YjYwLkO2ggiO4PErfuFqkhIE4lBuJATlvHOqrR1XotOwWv5gkTlLhbxAIbgoWq1ZbarvMRgDCDAgDFG78992B85RBAzMTDCDIj5GNbEV5gNHWkictEWDYSSBlWMI8wOeE6iZBcKE4NYAZ234z2ECLNitxSOIs7CiR1GbsTOFzhAzJNMv+J+IZ87SYINVQbiEQFQaLt6Zymz6/MsjxfjWCjbIHbsJum6ZOnLIv3Nq8jAf5IPz7C9iaaOpuxHEwTE9SBtr7ExM6+GEDeJV+7mNKpr7y116YIOxvcb13u/j/+rIs2LCAm6OvItcpV5Fl+pTgr9I3rpHgxrCWUBq0XJxnP6ha2FK0vhrHOxKfU+E7UYoCHlkPDMgqf77CgCxCJ0w+BOaCZa25ftCuo3IuPp3Rr/NhRG0SK6jDuakgAwEGpd3Ji3Ew2D07WBtLc3OWsGTCfzMyF/FZV3WdRZVsV81X2QnngNsB4DwExF4Fsv2GLuDRAFg9p7nqIrEfe2mt9ySEThT3F8+IGx1zBIWm5bWWrOun7k4lWgYb6BkW0jp/jPVbxlFQ1x1IjX/fXQMOznssNkqkhnN5KWbMSvh+n4asxZ2qRJKWnovg4CH1wzZDpI2ALu5DqmG2s3lnhwMTlkwsXRCcnI9go0nbiodHeUrUPe0xdLw8VeEtU/tuknX1exCSa55iHtTXdIqBBckPuBQeZB3wICsRjKxAVqQAgQhLNX5kQhiIuKGESzVcBiP879SEYYYk0cashAUBAjEUNkFAi4CC/1sFFvjvFuQtshBYtEYHSTtkLNimys6RXNCJM5thMpg9E32Lqj2/+t2DYJBcGB6Ip1F7yYwsadY1YN/GR0jBrQg8wHhMs/UeLul4xqQ5ahex8+BZ43pnbJh8kOyid3wPKvP9G2R+DXBR0pU/jo24jZSQnI/Gh7tlwEEHlXWuMMvB7pWUw3OoOeKrxLfgS4C1XkPHSkeV3fB89bzYTxolZqRAQyX5aKl9FWUXZjZYU0XKGmBS5+D7gApnB8uO0gt77T2/fACMx+0SQrqTxq8T55AHxHbwaSrDQe4OUzZhMoZpxQMuaL+UQHiOei/8uzlQrGjYyY7Kzhj+bwYrDDrKMyTMojBAKTf+/4EyrAn/tw97l0EvK/ZhMFFuDC7KSx/87wwmiLFgVwgVValJkmN2SBMAORlMUMo93WQT6pUYbJ5aWTl4IgBsTrZQL54f/CD5f3vXASZFlXXfdO4JwK9rXvNi1jVgwJww7YoBMQdEXQUjyJoVDKiwIiprFgQDhl1FMaAiiiIGMKGiYsYclzCpc//n3Krq6Z7pmekZJnS4j+99w/RUV1fdqq46de+55yTZtYbvuXvdrU3FmVONC9yu6vGwj6cZGy+iG4DkCdJoNkJ6+l6F33wUgOMSAJmf8VCzrqkcNq1UMhwEGLTbGAOw8V3+HOmu25KSBRw26FgZPydj/r3rQt61n8SSCSXQ6W1Qd995liMjtDRYDmENNtX6yifNDbazWOG9+4Jl3qC3wXVIWxsuEqlyirjQDoevwQnGhb56kr1C0yAitmU/491iHwCQouyX79qD10Wf5mQ/mPVgBoQ5X2ZBnEGuCP8m3xn8o3OuH+DAARm8iPgAKJzBUohTFvHjvBLvESVudtHR7JiPSaBcwoeVCLpQxGgN2QyqgHrxcMGyiYd+Texqe+0BUw+1Y7bjU7nYC1lyGkFKW2waCE2BVzwEhWbCHZbEUWhseHc4wpTDVqEEMqT1iAGf7C4F2PioY45S4a2lpAGHDTp2wM/xmDsX3uHLfYsTSF/W40vOC4gjI9xwh8CTJVrQAgecC6dZgIVG4jqxHz81dZPPQq/9m9ZbUI7x7XIcLiwXQrhnTTwJRSHccz28EcYa1+q9jX/PU4UD4oZioA6NgEagcCIgJRRkMMOzJ4pMeeJn8rUg5oXSqbfvUVAcPkpMIsmdkfZulGtr7zkN1wbbawxZDx9AROCgERklWbnWki/21TumDuWU+JdYHqZuLPP6dz7G0uwo3kG0TlEvlvFfKgW9jeYOpQKOZJKP8vvYoGOTYj3n5eLw+2LR2WDvPFVJOeSpBaRPH6TLPUiVNiZ/8klHDOJossSBpxgyy4NHXAVpYouAGpk/zdRNOdtKuWJQMr0cLW0eSBfr0AhoBAonAjEAgtCL0PJZ8DyuEehIQ7uqZ7M9Rb1Y9DLwewbpnGVbWMfXwTre4XIQSHjhl8KHEi/I6mU+8MWwXAT6QBFkRGKL5oj8OUXCgodeJkrGRUz+ZcKQcuVQZRSSqJUqLNFR8oCDxx034wr8GIRJz5VVi/VcsAhgP5sY/A4Sv38jBFG2s9HO3oUSS5N2WbTAsQwj5nDij4DaPDkeA0ai7AL/FYCP+P9+MLW3nWC107LuDydIyqAz+1HkTy3FeprofpVoBEQ19M6TxelV/JZA/vTteKR4KbmRuWyuEy1BLhjLJJgCUjjA9XCtuqEFJsp7Suk2DunzxG+LcZ2Iw4itr60gCq6YI1BYnHGvw24xs3E3wAbLKiU9FHDYh992lkUx0kBswrRMsy7zdASwAAAgAElEQVTwU0bEpsQoCYcfX/ZsTxesz9ZPu9qEX5iAZS3Zbdef1hOSqPevB4qnCmXQax8YZqK2Wy2FfJjdqASD3YW0qw6NgEagcCLALET1DQc3lE7xQOHb9XgAgyvFF6W5IQ8yKNlGXp8KleIJ8lDTMHCNocggNTzIDmKGFGXbwN//Ka21RQ42GIaRmONwjbU03Ut8KOBIOwHwxaH6DLMcgzFLWkUoPOc+uMteKS1xHDRc8u9/jgnsf7bVUouLjMigP3NDQyoVIKPqghnG8+fNSvxrpbuvESjMCMR+WGiqxx4EMS+7Ew3faT/0NQJ7n9YiOJCHGHg1xcDzos5GDIZuzoOKEwlqdZBw6ut7jHC/0uXPCzNarW71JCxBca+Sa39tLjIKOBpFBl+cdfES22UPaPV0KtIFogtfMrVieU99Ggyyz3GRqDyFYbGGEEnvHQryF0yb7BEcfLsJoGtFh0ZAI1CYERDVYXz/a245UjpT5OuPjpMgRAO94izd+i0jifIr22kJPhK/foUHFDjxgpROt1dXJS2tSmKQ9EYH2JLwSMn1iLZ+9uS6piJaDqBjJ+zOOEz+zNQBL6L9bLwrIqUNFVESQKV91h4umCz1uOwVPOF4JLPBdloK90Tm3I8lGmzGfLudKC1uQixr5NVSxGHTXdMI5H0EJAOB1tVk3XJwuN4T7QyWRMnh8my+lyUjDtdWtrIm+P1GdjMCoS/H9NELO/ngIRdLWTUX0JH3Aem8DaSADay5zWGI05ed9zGFuWYFHM0cN3xB97NBB7R7i1MYrAngAEmUFtLh2cgE2l0sLigAVg57wrh7WUqirPOy956uj8ma/1mrAFGUpnHkhMjTELU8Nt5F9Dl0aAQ0At0bgWQCom54kIi8+YgJz32wqRM02uDdvXcBoLgEWYhtpXQS/2kRbAyGWx0lJINTJbb/Rcbf70yYOfZQ0JH9kBJsfIh5NuZcAI7Ol/Dt3lOrzZ+ugKN5wMHYnIhJTscGbY5sgb4hjhRo6LmbTGTeYwAMK5vKs6aKu6yADVy44l/Ng1z6KFyI7AwIGOi+bQ42sW/eNQmw0DnKeqxmfHsMMn6Yv5VIrbZAj7ZudrFHgGqhsS/mQfviIsvVtYVR1mNVE4RdvG+r/fGI5RFDRzq3siwi3+uKlUz5oH+DNH5AKZA923pqMNXLjAZttZ8D2LCY9joyIqCAo4UTAlkOSp6fhjkac6VSOXcStUtBCL0D7bJbGN+2lgirlFKWwhDu8atNZO4DViigRurb61Q8GV0qT0QkkMY+hwki9TiQ9WAvPsXE3HxqyqI6WCrx1P3UCHRXBMJvP2Hqp5wj1vD8vtLl2b0G9HNQPkkio5mAqzSt4FNigBW9TPmx49AOC39LlFzCr0w2oRk3muTyX62vPLR6ygfdCs0euMTqSI8AwQbkU81UgA22wurIEgEFHK2cFrjR+rAI+6hHYBZ1u2x6KEj8Ao28wbwtBC8VOM/WPwq/O/iqcLC9LXjMWPFBYF2XmhxUMmV2JPHzZ3KBo6hY8PCRxr3q+voF1AhoBLowAjFYwNdOGmJlHm3BPj9I3Z5NdhUzRxOqMbGv3xU/pSiF/eR7jbLo6huZiqH3odtsc0NtjtDT/7K0eKSVHkLDOx1tKk68qVWTti7c1e7+KLrX0ZDtXlwHrfYeHVkjoIAjhxMDoAMkBUmV0V22qDV4s4UjiRpu/Mv56FwZahLIZHCUgTxWfuy/bN8UYjIrC0IuRxi14hA0POSpKFAFm/tbjG/7AU2ExVoKvdSdl/0EMhs7lXVoBDQCbY0AJccJ/tmeSm5VxRkwcaRTdKNOkzjky8ndir49zdLLgA8S9TfKoblTBtVQghKSxCV7KXwOOP3CL4Uz3XOprdtXJMtTdATsWnF/tdJAOpqNgAKOHE8OWxiMmQ4KgzU4m+X4/kJejK1ykXefMnUTT09lN8rAaqeaqG/HgUIic4ZIqLPTBVLHMRi+cQQOBtlsvzPbRCLlk1X9f68wHrTi+ZAlaUl4qJBjq9uuEeiICCRptrZwFmTEIUWOrhM6N9fcNMAkvmfDhIGL62jo6EBDp5nSZuzbD03NhCNN8g/LxNS15qamAnwNOr8m0R5L4BJ68tpMPsdJE4yvzyEdsfmFug76QxBs3Fyq7q9tPXAKONoQMdxM0TsmgIPllZJql01W/wb3yBehJHgLLmIwO8SFqwzZB+82BwF4XGTKoEToGDrFcfGqnfQPk/jOMkUUwbADh+VsXU+AU4dUcOSt/4Co1gslm02Nt8+hUldWBdM2nLC6aNFHgKTQ6MezhVdFTRzXqhsIuEgu+9XU3gd/oyU/SgyqrphjPOtt02w8mMUMz7zd1D98obUMMhv+3U9GmztpCUhs1Feb+mfHmfAsaPGgFMPh2Xh3Uzn88VK1MKBIyb2Yo3DdY0lFRw4RUMCRQ5CcRQA4GK91MC/HpBppycRPyiUgmcXAdOdFJwrDNkmv+iuli4Vmbt6NdjZJXIzqUfMNA5iIcBBqx8HjbkTHyokih57LkKetW45oEB4juIHXi3+3E0zwMIZeh0ZAIxAD2TP0NIjasI+X8iUtCFAOCUILh75IJHjzQYGjaiQAx7rNAw4uQ6PGZRdtaYzd7u4B6bsSZZiyAK2m8Pelv5iaOweZ+OevG88W/cDNuhwlmi3bVCotoqP2JPblTIANWx2xiPasE3elZG6YHRVDG3RsiPWxXbakZDUFdNjCX+HZ9wBUwDcBVtaCu/BE5F57czDfw8iAgKQGkSEOPnGVo9XOs9leOfXu84mt9s7BJvreU7b/gnXk2LJH/4XAvkM66lDqejQCBRmBOLIWoWlXmcjb08GZAtFTfErwXYOIlw/S4bR7j5MwSgdnO8MRAHE7iO9Pa2PZlbum2mdJCq84Y3KqFCrCgL9+Kev2/vVvAkRKVARsFuI4EPu+pLV46t8zI6CAo51nBL58G+Gt4zFhPFB6g6ROPlnV3X9eikjaJAp42gr8bQTm+Tn37UfhOls3CeRUW9PDWSeZ8+UnjBd5ZR0agVKMQAJdJOEZN6Nl/U4b6NtgHB0nXljBB1C6dK9kkazjKKnUjD2wgeQNbZyeYz8Cx4P89+bH8mv7wbwN5FCMxoCjFGOeZZ/fxGv91B+lfWeDAo72xU3eBdCxFX5cg0nfldzqBSvwefn41gRcIuufvB4ZiemQTYZtANO6EA1i2x2Z7oH9z8UTElrwchhJXFBrJ55hoiCoGrblpg16MVSe8x+QR7O70DrmUWTV69AIFFsEIvP+i+/ZdQAQaDe37QSY9aMIV+DA4dDX2KAJIbR6wjEgbs+wrOZZaiFxFLo5zZmm8Tu0fOTOyFBCLBNlTO82fzcVp98Ljoa/2MLZnv0hZwOOdOZUgI3F7VmBvqeEOAiddbDxJd0W674BcxdMqz+0xAZJnvHFH5jIghnITCw0rpXXNt6tDzKeDXfM+WJF0lr0o1lCWrMuqjg5QUpNLrFKpCzJVI0AEMkypDNmyffQCnhUhMrI93BBAVWHRqBYIhCaPdGEnhqTKpEYt89UjphuPL37NutbFJ4P0a8Hh6dEu6S8CQNG+V5m8TqK/bjIVF+1m7i+0tk1QJfYfdCZpoP14bmYQzEXAXA0GEhpbNoUAc1wtClc2RfGDW8H/OVKzH6YVCfV0cYIJGCHXf+fyy0VU5JRvQETHHi1qZ+KujN0AzyQW646979N1ioaIT98ghbay/E0NxMgZQ3j2/k449v6ABEwUj+XNh4IXbzbIkDgngxDpBJX5TIf+BEgfjojUbPE1D90ATq3Hk1xNsqHPiAt483xKJLxuKmdfJaJzqXJIgZAhhudKsHDrhDF0DJ4HUlnGXyT4nR/fnCEicOiwLg8yJwcKPo5rh6rdFs88uSDQ9iOlzBHYb6j/igrdlQUcKxY/FLvBujYEb+wh2zPDlplyayGfJDo+8+aehDhHO4G07mezfc29Q8MT6V36euSPgg2YhAkCz0zzsQWPNvwJyicumE6Fzz0Msir04NPh0YgPyOQRLkj8RvkxX/5UjIRiaXQkUI5w7Xyn417zU3kPHayEeE3HxVQ7mT9CKirLn2pxZJl/OfPTe0d6Cz5doEVAK4bysBsM3evtZmsm8tEobMRZ7s7cQmkzyn65d2Sz08lPehIyczGSMy3ADYsdq6OdkdAAUe7Q9f0jXZ5ZRT+cnAHrrboV5VY9gsM4WCHbWc3yP+oOO8x/P6gibwC51q4V/p2H2Qqjqd6sDUEbCyaC9faa2BO9VZTzgdaAIPQEPBuxEqXDo1AfkVAlHQh/x/96EUThUlafPECaGcAbNgdJ/QiYukjcMB5IuRFYMDsR+0kcJzee9riSmHQWsC/zxkttqZG4fgaAs8q9ikpCPagAJjt+soMh/O5JIr69jgZhowoTYKLVcKDYGMm5r8w31Cw0TFnggKOjolj2o0w2Ru/kEh6ZAevuihXxzRy9L1nTN3UEan6tH/foaK3sfy6fiIyVhbsKeCBPhACNpgRWfiiCT87HmADpHHqfaSPQKXx7wlTOegElIEsp0MjkE8RSEL+P7rwJXiYTLLkwnnDzzZY2gAXiqVFN0zXOAge6iadiayI5eBKRdDK4dPQnfLnFncxhgxHZM79ohjsZEjS3+BarbfxQljP1+cwZD42LXWzRZqvEWxchblAwUbHfXsUcHRcLNNBB/3cqdMxsBNWX1SrlC6X6deZyKw7Zb+oWFpx+mRIKu9klp3fGy6XS8TuvvL8J4wH6WUBKB/NBIFurDwV0lDKtcoGqQsw1+HGe8uPH28860DEyB7xpT+ZGJ4mWatOQthI6teVK4v6IuWbtbulqE6rvN0Znr/MzNWBj5HAuchuLNfaWyGj8DeAB7i4wqckis4SZvfk+1D5J+M/aJgJ9DtTMg7JWFT0NaIwUpSsBDIhAUiWB+DYnI0I6gSCGcEkMolUASb4SPzxrSHwoXKvOMgCuLB8k2tHWd4GeMU3jKkjtPYI2HhfORsrHtD0NSjg6Nh4ytpQWiHbaxPMCzBP6oSPKIpV0pE2+smrpu6OkwRYkC1HcS/6rvD/yy4EbsPTn+tP65oe174npDe6WoamXQOiKMTFcMF1r7etdLPEKBTGgQuwf6/T5KlQ0tCokUden2rCr06BDwTq5HTEZEYEPA9O+sCwlk0lVC+Iqa3pFBRF4HUnui0Ccdzo6+45HaDjNV4pUCo8WVpV3eggoXgeCdKJ37811WP2h9Lu97Kd5FsEj74+lcWgz9Dya/YyxlYRJRG0fDC6T2DM1tpgdpAGi8koKgYkZ/M7AP8Vli1LVMQrPWTsxYdtrthXfK3dKK2dTW3/uwKOtscsp3fYoANXESEcHYtZMt4rOQUICyUgTlT/OLgbc6bIWwgcKnjh3GwPtLn+aJZftj18G6rlya/HVfNQPnkDQmPDrCdDXCw9m+xhAv0vNHVg4id+tVPMa21uqpBidsFcjqql4RfvEP8XkX7mBTbbQOqani0sw/ih1OjquWquu6DLaQSajQDPPzqrGnSbODfzGPyFqq+GeB0yc+RLBAdeA3lwi7zpDGYeaqecY2Ux+L1A1i941HXG1/coKXUwW1F33zDwmyZabwHI9vU9RtybVTNjhU5IWOsK2PhRwcYKxbHZNyvg6Jy4Nlw8ksnV8csozFMxtWXWjozIJIOdXwehL3oz8MnODxO4IEzeyvzlJoZW1+rReIoL1RoXSiPlR48xtXcNNkmURjioy8GLcPiluySDQZ8Xgyc1AobyI6+R0gv/RrEkU/u/hqPcay1T3h+22j3XQIfLPBN95wlxt7Wu7C5LPv2AczMccDv5FNHVF1kExG9o9iScW0+a8lPvNt4t9hVSJ2X/w/MeN/UTT5M9JtkzcPgVxpXmtszXozgva8b1T5mkybIgj1Kx12nzZmll2XnrQ2xvqazLhexGOTyLvBsrSbqdpxOfek4D0GhECGvn2vRtWSOggKMLTgzcXNnMPgbzKExqC2vcHeCBEkcELbERXIjpAeHbDhdajNAr91oaHAAS5Fsw9StZCodId8SVAgqqxx6Ukm92rbGx6TESqWpoeMRhy13/8EUm9sls65PwfktmfUTqKdASDPsBDH5wSF5HzVwUGX2m6qIXjHv97TTF3AXfjUL/CFq3m2jEJFDeiLzxCM7j/6L75PNU15Rvz1MELJf5AhbgeBtiXHefIuejr+/RQo6WbBz5GMhs1IObFJ55q1X2w7koQJoXjJXWBi8JgALKok62pA7nbRiW8aI8CrDs22OwlBJdwapCD2tXbn8YHwYLXHMJ4kqyqI5OjIDe+DoxuOmrxs0Nd01zGeYgTP5fY58WILlwIyROK17tfedapRaCAGegxu1DPduRcq576EJrGVzImSEJDhyN7MQ5QoYLv3yPqX/kYuudvBijwyUIbYFsCqRxlGNY2qEWAYdns71N5dkPZRBJCU6S9cuEeMdMCsl2TGVr3buLvkB59DE8v2hayHZScpAIMuLffiAKnU0GFEF7wMPETVBBkbrvPpQSoHfL/Y13pyOl+4Qk5ig4HVQSZVeWtMT+pa/x7TAAgnZXpHxTAv0vFr+UsjRAsezirVMZOhe1ZyDqJVykNNGwPApdvm3K7zbYGIvvcXW+bVwxbo/e9LrwqOKmxUcP+qsfh7lmF350wX1U7aQhaOGDGyb9WTgCVQAbh5gAyi4kkcqFG6Ak/tV8C1OAdNdzNFUSIWQEaXReqGPvPyN/c62ynqkYch86UqhC33Tw6TL09L9MCN0ywvzHZ/W84dMMcELAEXkLfhaPjTRuZFK86CpwI43tgp9FGdQYG6fFCy7gusE5RSCBkl504ctSiot+hlKgXdKQ5we0Y7t6rSFcIWbOmLHgqBg2zfhsEa0kMhaJ5b8ZF03WqMXx+zcm9OLt6EpBWZB8pdX+Am7S7jjPL8R64sjSXSKfxUF10PLBt+O82yIFdEME1mgpt4B5GdxiQZgG6NBukxYPJ6XJWZu9GXMiwAYtr3V0QQQUcHRBkNM/AjeuAH4nn2MYJkmlOrJEgOqHkfnTIFYEUSR0l1AfgE93rl6rS2q6jjLor95rXdQBMsjSZ0lGPFmg61F758lWOpq8jEMuQb389BZlzsMvT0SWY5TVLYOyTc9bFmcCjlCNCYETEgKQcQbJfG60NLo32F7aa7ltbDFUOfXiPaWjH84UufCUlgXOL/faWwAEr2fc6/zVeDbd3SqNALzGqbGB4QHYoPFgupCWZDu+flfUda2OFcj3E2gcNNx4NtrZ6rAC+I28/pA4MjulleCxN0jmIwnSKbU3CF5qbj1W1uVa/S/Gt/3h6Lg6Sc5FHVkjQLXQRZgTMKcCbDQjgqLR64wIKODojKi2sk6ADkr4sXOFoGPrbtiEgvhItvDFf/oUWYy3xduBvg7MNFDsi74S8W/QKovhwpNfj8tmWzoFaLVlJqLubmI6DG/QVAy93/hQ+25ucJ1hPGXy4m8ALFie6TnhOwAOy+VWCK7IqAgnBAAo26BWCC/41A8RSWoCD0hIO+soiICX6EYmapdaGQlbvZNZiuZu2Gyrrr7+AGjAvM8zQ8ofdFT1rN8HmS5ku0gOBaGzDqZpkTn3WRkzgJKeN36R0f0UB1GZhGYp4+GcZXklCGDsRoYjfUTA+ahDx0rSJj6zDZyAJBkJSVcKt4EgiJOlFE/vncSpWUt9WU9mpoGo387APaVllK7/wivg6PqYOzcxxn4fTBIN9u6mzSi4j00CENSj/BFGq6ujp8ELPrkdAg7ABSF5rw4S0Bx0jq34x0Tj3RStiM0MvocX//DTY60lYMfdc/xXqQyHPGnywk+yH1PXtO5GxqUsUCGy6kISdFpuKRmNFluCjkC/s1Ik2IILdJFvsEiL46ZPETkSjKl9wawBh6vXmpAV3x48i/1QPtuoSSRq0VkVees/0tpK7Yyqi543HoDe9BGahWzY9GtNEsJ2HMETbzGBPQenFgmjs4rlkmQN/g7QUjniaeNBpiyde2FpyCDDAVM1E4F+TPpAFq5q1FzR3uB2J9HN5ZixFfmha+/uUdDrbUyybF8E2LAOto4ujYACji4Nd+aH2VodO+PVczAH8FrXjZtTEB9Nwl4EJRNyLhLIfjANXfGPSSlXS7lIvwnAMdGy1S5beW1TwdbEjXdtdv/i//tBshtRW93RoCum59iFKV5GAuTAEGTUw8/wwYgdA3+Gk+YEARUEGyz/kDSY6nThgcTfggNGiSdF4xHnzQ1dDXxadp6my8Ab0dE1ERBp8Y9fFjG4+JdvCWmzsUYLFT6ZSfDvO8R4cO6kZwwoSy4t2gQT6DZhy2r5AMrtNAwSkcU0je6rPB8gHd7jqjfQIcWKKhJpbNkG6dnpRqm6+EVxcnU+hyWXBLhIdVMvQMlljpQNJQNjA1s3fFYqTp9o3Cjl6Gg1AsxsvIB5A+Zr2vraarw6bQEFHJ0W2txWDNBBbQ4aJaBQKx0sbJvV0UwEWN4wuFHzgh4DaY+y5OKoaRtNSTZi/uOmjhwODqSXK8+YLFoI2QafdCNvPGy5cC5HBwqGb9cTpQVRWhlZToHQWM34w6H8+J31dyqZHnqpcYHDwcEUOren+vI+rL+k1iFdMch2yDL8HACh6IIZECn72lJ6BDiiyiNJp/SvoHgTiaglbprVqec+AWnsM0iL33cO5PC/kZIHs2DkX7D7g8cm/s071jbgnPL03gUEzgsyMmQkfi4f2dfKbHExZCaqLpgh54szeLxrbz8BLsggLtudVj2uW5DyRBGyJ0p0DjcjAGfjwH5nIWtWKeq4NGgLzbxNSNEs03nRQsuyHkEOsy/UoSF5uSU5804NZGGtnAppfFr4XKXKu/fAKeDo3vhbNyNLCp3uS6wDDMXsmQebldebYAEPtCHiIp+h0kiOB4TE6iafLW6cQig9/ibj2/norLLlzDawoyWK1kbr7uFFevspi7hHVUd6XwDY1EDvQ2r2WB+BhH+fIRnpbxEquxzKqBxQl/TD30Lk1SlVje2kqy3T8PJU3NhsjmUYpNVdyJywfTeATgP1dmnb6UfQx44PdijFf0CJ5NdvYPX+E479OEs23B6UBa+96xTJbEhpbLtDRVrcter6FgcI3IgIb/YAoORWiFMx+RVHXZ/R+bEMaqGJry1gQjv3qgueAUdjtYyNDlNL5vGrJJvFQWG78sPYGY8KCfU4Hr0U27zYOmXo69N7Z+moIkma/KQklHhpU++HdoxvJ0j4sO0W545kw1DKUZ5Gq+cIpYXRemYmIFbW04SObo2AAo5uDX/mh+MmWolXWAsgmRR9czraEwHyPKSG/pjVUcKLefmgfwvxND17kICmRuiZG6FICuM43lww2FFQcdK/rbZFjATacuunXQ1zOWoDWe6cVDIlQS991NyGp9m3p1nLrLyOgA3pJsANovbu0yxLcVvEyfogP6Tc0RldX23V8Z3BGxwk1suPuCrjibk9cSjW9yQQs/hPi1DGWiA3ZirWJn7+QnRShKTpTJQfqi55CRkIirgBPNq+OnWT4dUDYOqBE2s5s1Aw/yNROFXOAHgJzbgRnj1XW+cPSmyBw0dC+n5wykW1/plxOL+sMgo7VMrJE0K2LX0QaFZfv79JLLbJzausb6qufMO4kMVIoAWWBoTh59EsYZ97BECUQWe7LEsnLN0FIXDn2+4Q63zBNurIOQLsSaZM+RTEjfwNHXkQAT2D8+AgpG+CXWI5Aq+RwbhOnm1ewWxO/MdFIvwV/ZClW94V3AAARxjvzsdKJiHx4ycAGnej6+SVhn1i+QUEVK+tmcA/xH/5Ep4u26XS4qzXs5uA8uvO4I1s6WlW6YSDapAVQx4Q8mno2XEmPGM8JKhtPRHcVIIAP/6dkHHx+qTFN/bZa0JajaP7xhkVaKP0bX1gk3iTL1L/xGjZLnY0uFbvjZbcraUk48YNrRhHHGAiAjAXR0aB+y+lEJvg2dr+Vv7zWXAwdrHaTAFUlo3cySSZVcBx8PcbaoJHXptVJCsB47RlKJsYMRVEQoEZK6iCitEZRuz7j031FTvI/9keLSURZEoaj+pbjjIxlNEEQCADUnne4yCY/lVKdfQLEo7G+wCjBEnOwLaSlBxEKYfGgjraHAFqbPBgzFS+Rptj16lvUMDRqeFt/8pxQcLVTkhOzNPD2lRHWyIg7bNopw2B6BkDQdARYcq6Dtx8yipWEiMt304DM6TPmZmo/fcx1ttA+AvgphOE10r6iP/ylVl+8VbWS0jLe3cYaCpPuxs3lJ+EK0DehvP+StT6vajBNx4x3Ej55B3/jNoNKN2AT9ALrbll6EZIHyTMUi8kgRJOk4FlCabKqAfCuSpac1FO8LGl2DakYwuolHS4zyxH0aF0BQbbkA0yAhZPgfwVXFKowGpzatJXzcwTvT9Exlu2wS2ZpDJKeLcwomyDRkdH/Kt5DUuRREmnU4C6dOdfuv2ST0OXYY7ysx4yvq0gB+7xSrZq2fkboxRXI3EhSPCjXMJyjAGnhuUU8jMsj50nIfA1K7UecjyCx40TzpCTaVhyKgSDE3gvzguWPCpOhiR5oxH9eLapmYByCF2Ksb1cD+NDsBhkeQX/Z8kuhuWSoeUiTudGOY+EZGZldLQpAtSBB8NWDDPfUr5Gm2LXJQsr4OiSMLfvQ3DTXBvvvA1zT0yWW3S0MQLx3xZDY+M23DxeEuM3ylGnt7DSj0VuynucLLV6y57eSq/HwbeoGXOA5U6LQX+V4LFjARgaUucENnUPwLkTJEAOSYMDlPiQSYm8OhnKpBATgww2hxfCZJXomMk2uB4uG34Zf7dvllVwyPXASdQZXCb0zA1I949PLcN0PzMsUq5pzA2RjSYn5emUqRddSOmsSx6AZ8t90aqJVt8cB2/YwkfgDZr7+n9Q1cT/owueRYspiLDMOtAjBIqwVsdFww2TJMrQ02PEvVfigbICjfaCKFW0RnxkJqB++vVwR51kbSnFtuybsgivEViB6yD8B7S4UthemzsAABvcSURBVPI+zs4ODB8E30R5s7ynBThgeMZuDyp6Mmvh3WgXZIu+sG76X85HFgWdk04cadmO84NEzjJocwQOuVTIoynAMRT7j9IIBztZKi94NrXPdIoVcFW33Cy/rl/KSt4JNc3WgoePyvBGyfEw6GJNI0CkS4SJVJEZjfmpur3m52migCM/j0v6TYaPoCQj0Pht3Tzf3LzcPEtAbJGJ4Yk1BtZ/kk/5BBW4WXs27CPcDhILpbxBIqDUysukeyUy2wISfIr14+ZMwmgGSRU3lmXD/2K1VmK4QfyrPO8xAS6hJ0dL+64MPJH3vGFRiwqQMd4sIVjGbgQO/4HDTflAiJHZg/tBwbOwzSfhy4GjwYkL15sEOmiSS3/BTXWJEBGTuEnLx+LGxrZgzzpWBmbJ6fARZIcMhm+X40zFKeCv5DhIdJR2ZJQbOKgt4YPEey00T6LowJEOHcTOs/XfwHMBN4JETJt3QK+Qmn+hRZgZERrw4X1BCFfRY6S1QUAVfuHf6CSyCJf0sqm6dFaGxLezjgTATP1jV6bACfe/avgT0n6cDjhIBi2rQiwALoTIy3ZT8jgoUw8RN5ZJmCFyrw+hLXRBiYJsI1fXpWevkxLkIuGzcvg00cPgsWBJLwrjwDiyJQmQQJ3updS+4nzg8Q32v0gt5Vs7AVr+O2tRUG0zkB029+B8s05OHXkZAQUceXlYMjcKT7Z87D4ekx0svHNorrWdx01M2KjayJICnvLTU/+xHz5GtmI4bkBWRoI8D2uUIRW+lZRcvJvvlfHJfE/1NdBtQ5qeoMILgl8lfFtIbGRnijh/cg1Qoex53fst2t4nkHavufHQlCS2d5uDxUTOGSJQhqf3MDQcZIBH0nPc5w0CZfh7/NsPTej5m1NGdGynZBbBDT0SjiWDGxJlbQYcFKtC14UDOESsapPd5IZdc+dgE3f4MAAE/n5nQvhsqNy4CcZkv2zyJLMF5SfcZLwgbeZKhAwhM0Kw5WSnqqAs25yjL7MhIbqoEkTgmPQY/Y6UMARwDO+dabLGDBeyUixBsT2W/ApmTQRg4HdyKxIg9Sah1cJj6FppzVSZa+l5AKl0MOYXkkJv4Pcww8K2WwJcKaM4ZxBbb6FES0DixMELUjHPKefYtPOULuW3sY63AJNg436VKc//U0EBR/4fI9lC3CjJ46BcJltnqdO9YsX3AtnvrtpMkTcHOAg9e2PqJpJ+s+BN27fLsU1acCk7HZl7v6WpAdJpEPod5AVIuy3FxJAl4fDiqZ+KqOlk08b7FkfmoPbW44QcyeFB5qXqXCha2oNdNSwXOC28no13Qzblvxk8jBgAhyXBbpFhg8eMgbfGIFFF5VgRwCFtnujccG6y7LigkRi5G+wWqXsEPAvcbDkouEZyLYm6IajChqaPQYzQLADOiB96E0K8JQ8jxyG6FRTKssmilRDKSudTpK+mHscwBGKts2zVqDeQ4dlSymnLLt8B4MF6CGZZxdf3KGS5dkQ5Zn2xiZfMh52VEYEwlOKY2aEqqZ9ltx1ZdoM+C473smF0erV9v8hDIaE0ZeZmkUmpEUNtFYIYkntJeq294yTrfMHnlR8/3uqeUnfXHM+E1GKs6z2FyZLzq0oObWv4umd5BRzdE/d2fartwUKtZbbOUplUW2fbFcmmbxKSKW6WFA2jmZbwNmgTvuEOxrv9Eca/4wCp5acPkg3ZwUJOhHWTXdf0GPWamLc1tryXm+yAK1tMnzfWZqDpHG/Mzoh+8goAxwWwMF8oLwm4wU2wDLyJ1DIfzbJUMO0bYcWZDxrvtv0beAcrkOFociO3AQdv0CRbRj94QTqDHG0JZiBouhdCWSrJzhIMN7gOFWdMMe5GmhWtHUZqYxBsSYcJ9/3EmwGkTszYd2cdbImufwItrXaHCTtVvDBV4zZyHZHZ1IEC4ECHT/Do66UrKRtBk9yRWjgSS5cJPxOkUcabnU8xkHultNW4WwaAiiBMyJ/rgl+yFhyF6aljnzvUCake198GPWUmgBbrAITkWgKircWmBP/O1NHtmGx5pTeKjgKJgAKOAjlQzmbixshjRoWhgzGHY4J2z9YAHSsaAcpJJ5f/LjfMBFRH2T1RttLako5nl0PjEcNTfc1N0NpgWh03XcpN97jkRVksgTJD/TSIfdkcEApMVZx2V6qtsvG6yM9glwrVSB0TMSkFQE2Sg9sWFnVKWO/YN7lsZYXIu081dNXgfRXs0tiWp4o1ViTDUY8yhZQq7NEDpFYX2nFTGQEQKMOz75XOIHHdtXkyQtS1tSYqL33J8gxpo6YEhdVYUpGOIwy2jVacemfWeEY+eB48jpEm8Z11LwoMHG2CB54rMYwtmgvV2MMski15FPucIQ6tjUW7HMO+6hsQO4A3llukDLTNQbCDB4+GxmwU4uJARw6zJd7N9obmRx/pMJFuIRBVG2dxEigvSanNLot5IX1PrQ3nOK/oOVwC7yeDG+ky8yTOIatnWUfBREBvVAVzqDI3FBdEmm/QhwWFbbMbr8EFuisFudnSVTL1n4ZlBgEAcKUtHzTB+MGZ4CABlTfoMHQ4OFrjcMT/+M7U3XOabVWONwDs9Lr91wbJdrRsihiVc8PHzazqopkZXSz8nLYADm6Tc6MT9Uq2yYIcW/Z/ayHNvz+ErHbKODZNAMfV84W7kA4eaJcemnGTdAY17poJoFskANXM9pQPWN6Q7ITdqcJyRQ9wYrK58cYBGOtR3mFrq+CBzfY0PcA34UhAvZOlLnYQOcfFv+8ZIASfmmF+FkXHCoFBDCUVlozYdRSEGBu5Hmx1rb1zkEU2BReIOh/Bo64TYqoYqLXQ5suWYG5X7aShEAxbVzqjfOheyoU8W5BflI7d6OewOoKNN3HOsQVWR4FFQAFHgR2w9M21RcLAbDP/xKTQjfI6uuh4soZfd+9QyzWUctOVK4HA+VnKnEs4IcxIPH6lXdcvM+Un3iSdLo0HtSzErfa5m1NqpF7oOlRCvdIZzKZIS6tNvKRoVeDvF6T8XJzlMgAHwEPF0Aegw0HKjzXSMxwZ28EWVmYdOKlv4a8UAmwFttkZTQDHNQAckPVOBxwiaAWOhIiuvc0bvuUtw9FzwvcZ8uBtPVR1WGf4BZBwbQMzxlt4F40Gb+rMBIVfZNYdn+8GeLvDAm/SsQSFUnJvHPKmwb66197C9uTxmvgf30p3iZSlsC5mLcqPGSs/RbGUpbRRu6Ds9rF8MrU1KuEY65RNWtuvxNKfpeTGNl7pfKFuSRv4LK2tvwj/zt5jnogkhy5WfY3CPcIKOAr32GVsOS70/fHCo5hQQtLRVRHgjSO68GVx9KRJXPqg0FUtQEkUvBBroGZ/yMUZvAx2s4Rh0hVC26dBS6t1B/OZnjd/3dB9gptk9J0nYAZ2Ymr1IiCGDpGMz0NWJTxniqlHp42sBhyKcnAd0q3TmwUc2QIGOW0vSJ+VKF1wNAEco98VHkTj8oi475Lcim1OHx4Y6FFpsz0ZDq6nDm2x4ecRJ7s8k26G1njz6Y8Teu6W1LK9bv1JzNmckVVMrEkMUCaD0Fc52nc90BVJH7WwjE/J3YNwSl6KBy20Ojo8Al9gjSQyPaHE0A6PbZevUAFHl4e88z4QoINS6NDUNtRcVuDReaHOec3MTFBtNL4Y3Xv2kzn1H1xos4XqgxiOsQMiNZiVQFutd8v9rCdyJ2OATInT8cKsAjte2HmRPkSDgrwRiodhUMY9CNt0N0okzsjG4aD6aBJtvRSpYncLBciclk4SIKtGvibbkgvgEM0MACjRzLDbUtNlu1l6YHamPU/09SjVUCreIYNWoEziQ7kk25BtRbeK41/T44ZPjRu8ivTBTAbl7aPzp4FzA0Ez2+mXfibk7gTgneLb+TgAP2QhGg2CquUjNsWraL0VYDZANE3ayk3J+UQqrQWZFqP/CVutRiKmDZr/pRWHottbBRxFdkhtA7jzsVuDMZlvztTGLrL9LYTdiYG8SN5A/Kt37JbShjJDavtJUEXnRmC/s9EJgTZWtFjG2SkjEu3zpXwjAyWPAG7a0tlAWe+0QRMzZkHYosoROPRSEzhwWKrMw9dyIY3W3nO6ibz+oPVxACsVJ99mvFvs0xRwXIsMx2oNGQ7hJ6Cjg/wJp3PH2+dQEVNLgqMi66OR3uDbxfyuraCD4mF0WHXahn37DjEVyD5kG+G5D1oqr1CX5ag462GQZyE8lmWQ4EuHVgqosQQjRGEIwbWWiVl64VbovkGHEsXONkL3DQi6rooGT51CODfzcBvp8Po1JvvBbwTYsKx2dRRFBBRwFMVhzNwJgI4AXoEalRBKt8ZUu/tuPs4JCD7RTTby5qPiDpuEk2hK3RKEU5YmfLudJBLkVCllZmPZCHRAxyleBd6AfePk07Qfct2i3UADObyXwIP/p/W6qHnaXSzBo8cAwMAZNW3kAjjC8x43dXdY5RvpzoDFOx1Lm2Q4rlsgsvDOU72YkaGUkcrESKlhsol+Osciu9pdHQQpFUPQGguNirZkBBIQZBNvGpsMynbTHte8k3Ud1COpm3KWqLZSnty/NyTOUc7qyME2YbbYCskW5SJKtSvgWKEIkwj6PiZR5HScG5aFs46iiYACjqI5lE1AB48teyoHYR6JyXJL7kpLRRqX7t4tkhb59J8ggIAsOlszy2Cs5oalfbrOR2MH2ibbTaIhDOdc6NYoq1oZHRJIZqGEEYEaqDP8+wwBiDneauu1TdoyAMeuJ5gKZBvSRzIeN3X3n5vq4nBhu8R6vXffFgEHFTTDcx8Q0THpToHuBMXS/Lvj9AMJ1VonWklJ4sQ+e9BCGjxytLjctgV01E4aYiKvQWjNHr3u+F2EuBoPdrWw9ZRxJigij4WaKh05EvU14O68Cq4MWmFtc7yOXH+JrYtiNhTymoDzAekmHcUYAQUcxXhU0/YJT8or4ddDMY/FpANtg696ke97Ie8eRaqWnv4naxfgPUKPD2YxqG9BroVDnGxpH6U0sOZG4mtCtUuOFOBgOyeMyHwEBBjSyonXEn+gwwQaFiLVzo+GPXoVtDPYgdEkw3H9B6LQyRFf/L6pvfsUk4CwFYcHsuUiqY73E1AkoFVSe9ep0NFgmykG2nB9lF3vf3HKyTaX41U7+Wx43EwF2FpZgFaPi17IIIOmr4PgTvxR2qj5kct26DIdFgH0lBvK05J7NhXHir/rKNIIKOAo0gObceFNJsnjoAY1DeDI7YBrlYqF5fOhZ4fL0qHseKaGxypSbvEgy0BfErZrUk8iWQ/3Vuhe8GbO1/kzXVrb2T+no4XtnEv/AUt1ZyDrIfobHAI4oBgK+XSHaElQEETrbeCgYbJIE8AxZiG0JJA4AziSbhy2CHN76ZiL7IUP/I10ngbN6Sjr7bjvCmcF6/fDRK6ximtzxyby/gwRZqNQF7U4PNAKySbKls/HVrctFQGypdnCxbTcQi2hFP+ZoYCj+I9xag+R7VgVv+yLSTEIcjx05GkEeHOuvmJH2TrX6shSnHAj5Ln3lN9ZbiEgISeCKp4JKnni9yTt49FaSwn06LzHUnvmAI7Y9zCauyK3sgJFwajC6d/rVOOCxkhWwDF2oXFDvCr8xiMWqZXcEYAW744DTTmFsLLIl0femW5CT43lTgjIcUMCnHLhufI5KKhGZc+2Ek7z9DCX6maRq8GsBq2YmfL6Te3kS+NUUMBRGsc5HXSQx7EB5jGYFGxQQmkengMh8A9SehqQTKdJGz1aWhvsFIlAdrtuytnWorg509XVCw8TqoBGP30V5RhIuBOkcNCeneUT8i7sUVa5ihiNEeikt4SGX50iRmwEOy5kXSrPxTZBebMerxlwOAQIAJxQs8K97jZZSxlJ8FYSP/PBllb2EBuDZHxZJXgolAHX0kdrh7cY/s62IQq7MB32BY452191lEgEFHCUyIFuvJvIdrB/rw8mLDgl66EjjyJQg/ZWRzDMs8kepvKfT+d8Qw6/9oCpm0RTYUsFsxz6EB4oadJLhC6lFtBwGgCS4Joi2+BoUOBPNIPLZiaWIH8EnSKiqwGgQEIp9TnYVkpiqPAlwDcRx1W8rkMjkBYBIto5mBBHkezGMs1qlN75oYCj9I55ao9tIzjyOWgAQuDRVCe6hOPTnbteO3UE9CbegxbHJzA762Oqzp+e0+YwgyA28g9SigWq2ehEoR5HY9GrnFamC2kEOiYClCYfhUmt/mqVJu+YoBbiWhRwFOJR6+BttoEHdZlh/GFovKHtsx0c4/auTjotovWpttbW1kP1zND066WswiGW6gAdan/eWuT0750UgVlY7ykAGYs7af262gKKgAKOAjpYnb2pAB40fzsB83TMTTApZannSGcHvgPXT/EvmsBFoPjJ0oeohG7ZrwM/QVelEWgxApTRpWTrt5hQezOPKE9DzxgnAnoz0XOhSQQAPCgYRgfavTDXwwS7T0chRSDBrhW0yYpvS5ppWSHtg25rwUWAGhroqzZPY5Kr8ZXyNAruGHbqBivg6NTwFu7KATpYVtkD8xxMllvWLty90S3XCGgEOjECYBEbdp+gBcpMxpwLoAHtfh0agcwIKODQM6LFCNhmcMdhIcqj06O79d5MjalGQCNQChFg+YSStHRzfYITQOPHUthx3cf2RUABR/viVlLvskml5HT8DfMQzO0wgyUVBN1ZjYBGoHEE2N5K/xOWUD7R7hM9QVqLgAKO1iKkf09FAMCDIINg40DMAZi9MZXfoeeIRqC0IvA5dpfCXWAmm/nqf1JaB39F9lYBx4pEr0Tfa4uG0fZ+ICZLLbbLWIkGRHdbI1AaESAh9CHMJzHfBtCwHP50aARyjIACjhwDpYtlRgCgg5mN1TAJPE7GpCMt5CZ1aAQ0AkUWAergs3TyMOZ8THqfQCBGh0agbRFQwNG2eOnSjSJgAw/6sRB4XIq5jwZJI6ARKIoIsM31ZcwJmCSGUo6cHSk6NALtioACjnaFTd/UOAI28KjE6/RludwGIBoojYBGoPAiwOzFQkwKd5GnUaNAo/AOYj5usQKOfDwqBb5NNseD/I6zMDfC9GEqubTAj6tuflFHgC2uzGj8gEnRrnsBMqgYqkMj0GERUMDRYaHUFTWOAIAHzeCOwaRc+gaYlE5X4KGnikYgfyLAbEYtJvUz7sK8Q0W78ufgFNuWKOAotiOah/sD4LEONusITBJLKZu+ah5upm6SRqCUIkAuxu+YX2BOw3wQQOPnUgqA7mvXR0ABR9fHvGQ/EcCDWY7DMA+ygcdaJRsM3XGNQPdEIIaPZXsrORrPY1Ih9Gv1POmeg1Fqn6qAo9SOeB7sL4DH6tiM/e3ZBz83xNRSSx4cG92Eoo0ASydfY76FORNzNuZiBRpFe7zzcscUcOTlYSmNjQLwYGllR8w9MemhToKpvzT2XvdSI9BlEXgfn8T2Vs53ATJIDNWhEejyCCjg6PKQ6wemR8D2aaFS6VaYfTH/bv9fvVr0VNEItD8C7DiZh/kc5uuYCwE0fmv/6vSdGoEVj4ACjhWPoa6hgyIA8FGFVa2NSb+WozBZdvF00Op1NRqBUojAMuwkMxmPYb6DybKJWsWXwpEvgH1UwFEAB6nUNhHAI4B9XgVzfcyjMQ/G/HOpxUH3VyOQYwTIz2CHCUHGM5gkhFJ+nFkOHRqBvImAAo68ORS6IY0jYJdbKBpG6XSCjkGYLLu4NVoaAY2ARIAk0NsxqQjK7EZUfU70zMjXCCjgyNcjo9vVJAIAICyvsKvlDMz+mP+nYdIIlGAEQtjnRzFvBbggT0OHRqAgIqCAoyAOk25k4wgAfKyL1w7BPB6T/2cWRDtc9FQptghQcjyCScfWzzD/g/kwgAa1NHRoBAoqAgo4Cupw6cZmAR5evMaW2uMwmf1YyQYffF2HRqAQI0CQQSXQpZi/Yr6HORXzNQANAg8dGoGCjIACjoI8bLrR2SKArEdvvL435u6YlFBn5oNlF+V86ClTKBFg6+q3mMxmvIo5C/NL5WUUyuHT7WwpAgo49PwouggAeNAkjroee2Bui0lBMXa8sO1Wz/miO+IFv0PMZHxDYIFJTsZrmG8DZLCUokMjUDQR0Itv0RxK3ZFsEQD4YHvtFphb2iBkc/v/BCU6NALdFQF2lCzCXID5kf3zA4CMJd21Qfq5GoHOjoACjs6OsK4/byIA8LEmNoZll00xt8F0sh898mYjdUOKOQIU4PoY811M8jI+xfwE83cADXI2dGgEijoCCjiK+vDqzmWLgK3vQR8XiomtYwOPnfCTpNNeGjWNQAdGgBmLtzGplzEf83tMepkoyOjAIOuqCiMCCjgK4zjpVnZSBAA+SChlSy1LL8yAMPNB7scumCt30sfqaos7Aj/Z4OIV/GQmQwAG5hJ1Zy3uA69713IEFHDoGaIRsCNgZz6o5VGOSY4H+R77Ye6JSQ6I+rro2ZItApQQZ2nkBUyCDJZN2L7KEkpYQYaeNBoBKwIKOPRM0Ag0EwEAEBf+RD0PyquvjrkXJjU/mP1YQwNX0hH4EXvPbhK2rc7G5O9RzJjyMUr6vNCdbyECCjj09NAItDECdhmGxNPdbBCyK35WYjIDwskyDcGKjsKNAMW3YmmTJRHyMKiNQYDxmQKLwj24uuXdEwEFHN0Td/3UIosAQMj22CWSTnfAZPmFGRCWZ+h8y58EIfp9y9/jzuwEdS/oU8ISyR+YtHenLgZJnwvV5j1/D55uWWFEQC+AhXGcdCsLKAIAHyzDUOXU0f7YDP8nIZXkVIqPsQ2XGRGWanR0bQSczEU1PpaTXAv+XIxJXYwPMD/EpLonl9WhEdAIdFAEFHB0UCB1NRqBliIAEEKPl79gbohJ5VP+JC+E4INAhD85SVjVckzHnE4EDDVpwIJiW1T1pHz455hfYFJCnD+XKcDomKDrWjQCzUVAAYeeGxqBboiATUglCCHooB4ISzDMgvB3tujyb9QE4U/6wRCMaJdM9mOVsIHE/wgcMFkOof4FeRdsSWWbKif//yOABZfToRHQCHRxBBRwdHHA9eM0Ai1FAECEnI8/pYEO/j99EnxwUiPEyYrwJ0s1xTqYqai3QQSBBLMUBBYshxBUcBJk8CfBBDMY/P+v6kdSrKeE7lchRkABRyEeNd3mkouA3RlDbRACC4cH4uiF8CezIQQeBCP8P5fl687vQfs15/fujiFJmo5WBTkUBBIsfxBYEFBwOr8TRPB3h3fB16lxUcvXASr4ug6NgEYgzyOggCPPD5BunkYglwjYJRp2wxBYMEtC4iqn8zvLMSSpOr/zZzpvhH9PL9uwlJM++N7mDO944093NqUvCAEBQQXBAX8yS0FQwS4QAgQCCHaDON0hBBpcB1tR+X8ul/odoIKv69AIaAQKOAIKOAr44OmmawTaGwEboKTrhvBakK4f0pgvQiIr/55tEGCQR5E++JrTEeJ0exBccDkVx2rvgdP3aQQKOAIKOAr44OmmawQ0AhoBjYBGoFAioICjUI6UbqdGQCOgEdAIaAQKOAIKOAr44OmmawQ0AhoBjYBGoFAioICjUI6UbqdGQCOgEdAIaAQKOAL/D4ALkDMhkbPIAAAAAElFTkSuQmCC"/>
          <p:cNvSpPr>
            <a:spLocks noChangeAspect="1" noChangeArrowheads="1"/>
          </p:cNvSpPr>
          <p:nvPr/>
        </p:nvSpPr>
        <p:spPr bwMode="auto">
          <a:xfrm>
            <a:off x="155575" y="-2468563"/>
            <a:ext cx="5143500" cy="514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9" descr="C:\Users\Asus work\Desktop\Заставка пед весна 2020\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3759118" cy="3295648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4071934" y="1643050"/>
            <a:ext cx="428628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молодых педагогов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43372" y="2928934"/>
            <a:ext cx="4286280" cy="985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Дессеминация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педагогического опыта лучших педагогов района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43372" y="4214818"/>
            <a:ext cx="428628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талантливых педагогов и стимулирование их профессионального роста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3372" y="5500702"/>
            <a:ext cx="4286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престижа педагогической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9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https://1.downloader.disk.yandex.ru/preview/7c61a469c048f6236c00ab29108fc5685d58631644dbe57bbd43ca08e2d00ad4/inf/RwGui_vsjtW1RtXYyNoOEVUBm4JrDWhciCWl318zMRYcPTN7vt0_O5rpCOKrVi8qkNqSxSEx7-b4SGIEMMghkQ%3D%3D?uid=29351034&amp;filename=IMG_7008.JPG&amp;disposition=inline&amp;hash=&amp;limit=0&amp;content_type=image%2Fjpeg&amp;owner_uid=29351034&amp;tknv=v2&amp;size=1295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1.downloader.disk.yandex.ru/preview/7c61a469c048f6236c00ab29108fc5685d58631644dbe57bbd43ca08e2d00ad4/inf/RwGui_vsjtW1RtXYyNoOEVUBm4JrDWhciCWl318zMRYcPTN7vt0_O5rpCOKrVi8qkNqSxSEx7-b4SGIEMMghkQ%3D%3D?uid=29351034&amp;filename=IMG_7008.JPG&amp;disposition=inline&amp;hash=&amp;limit=0&amp;content_type=image%2Fjpeg&amp;owner_uid=29351034&amp;tknv=v2&amp;size=1295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1.downloader.disk.yandex.ru/preview/7c61a469c048f6236c00ab29108fc5685d58631644dbe57bbd43ca08e2d00ad4/inf/RwGui_vsjtW1RtXYyNoOEVUBm4JrDWhciCWl318zMRYcPTN7vt0_O5rpCOKrVi8qkNqSxSEx7-b4SGIEMMghkQ%3D%3D?uid=29351034&amp;filename=IMG_7008.JPG&amp;disposition=inline&amp;hash=&amp;limit=0&amp;content_type=image%2Fjpeg&amp;owner_uid=29351034&amp;tknv=v2&amp;size=1295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 descr="file:///C:/Users/%D0%90%D1%80%D1%82%D1%91%D0%BC/Desktop/%D0%9D%D0%BE%D0%B2%D0%B0%D1%8F%20%D0%BF%D0%B0%D0%BF%D0%BA%D0%B0/IMG_8923.webp"/>
          <p:cNvSpPr>
            <a:spLocks noChangeAspect="1" noChangeArrowheads="1"/>
          </p:cNvSpPr>
          <p:nvPr/>
        </p:nvSpPr>
        <p:spPr bwMode="auto">
          <a:xfrm>
            <a:off x="9501222" y="0"/>
            <a:ext cx="250033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file:///C:/Users/%D0%90%D1%80%D1%82%D1%91%D0%BC/Desktop/%D0%9D%D0%BE%D0%B2%D0%B0%D1%8F%20%D0%BF%D0%B0%D0%BF%D0%BA%D0%B0/IMG_8923.webp"/>
          <p:cNvSpPr>
            <a:spLocks noChangeAspect="1" noChangeArrowheads="1"/>
          </p:cNvSpPr>
          <p:nvPr/>
        </p:nvSpPr>
        <p:spPr bwMode="auto">
          <a:xfrm>
            <a:off x="9653622" y="152400"/>
            <a:ext cx="250033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 descr="file:///C:/Users/%D0%90%D1%80%D1%82%D1%91%D0%BC/Desktop/%D0%9D%D0%BE%D0%B2%D0%B0%D1%8F%20%D0%BF%D0%B0%D0%BF%D0%BA%D0%B0/IMG_8923.webp"/>
          <p:cNvSpPr>
            <a:spLocks noChangeAspect="1" noChangeArrowheads="1"/>
          </p:cNvSpPr>
          <p:nvPr/>
        </p:nvSpPr>
        <p:spPr bwMode="auto">
          <a:xfrm>
            <a:off x="9806022" y="304800"/>
            <a:ext cx="250033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9" descr="C:\Users\Asus work\Desktop\Заставка пед весна 2020\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72130" y="0"/>
            <a:ext cx="2214578" cy="1857388"/>
          </a:xfrm>
          <a:prstGeom prst="rect">
            <a:avLst/>
          </a:prstGeom>
          <a:noFill/>
        </p:spPr>
      </p:pic>
      <p:pic>
        <p:nvPicPr>
          <p:cNvPr id="24587" name="Picture 11" descr="C:\Users\Asus work\Desktop\IMG_7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4879">
            <a:off x="259712" y="610677"/>
            <a:ext cx="4088364" cy="2892192"/>
          </a:xfrm>
          <a:prstGeom prst="rect">
            <a:avLst/>
          </a:prstGeom>
          <a:noFill/>
        </p:spPr>
      </p:pic>
      <p:sp>
        <p:nvSpPr>
          <p:cNvPr id="19" name="Пятно 1 18"/>
          <p:cNvSpPr/>
          <p:nvPr/>
        </p:nvSpPr>
        <p:spPr>
          <a:xfrm rot="20068773">
            <a:off x="483584" y="3366934"/>
            <a:ext cx="1584176" cy="945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2021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4276">
            <a:off x="4497830" y="529449"/>
            <a:ext cx="4273855" cy="29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ятно 1 12"/>
          <p:cNvSpPr/>
          <p:nvPr/>
        </p:nvSpPr>
        <p:spPr>
          <a:xfrm rot="1340527">
            <a:off x="7286644" y="3286124"/>
            <a:ext cx="1584176" cy="945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2022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4586" name="Picture 10" descr="C:\Users\Asus work\Desktop\IMG_2034-copy-1024x6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286124"/>
            <a:ext cx="4857784" cy="3395712"/>
          </a:xfrm>
          <a:prstGeom prst="rect">
            <a:avLst/>
          </a:prstGeom>
          <a:noFill/>
        </p:spPr>
      </p:pic>
      <p:sp>
        <p:nvSpPr>
          <p:cNvPr id="15" name="Пятно 1 14"/>
          <p:cNvSpPr/>
          <p:nvPr/>
        </p:nvSpPr>
        <p:spPr>
          <a:xfrm>
            <a:off x="6000760" y="5715016"/>
            <a:ext cx="1584176" cy="945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2020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ртём\Desktop\Новая папка\Снимок-экрана-2021-03-03-155324-1024x5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3744416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4857760"/>
            <a:ext cx="364333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 на развитие коммуникативных навыков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3929090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Артём\Desktop\Новая папка\Снимок-экрана-2021-03-03-1522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3714776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86314" y="3143248"/>
            <a:ext cx="36724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0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3643338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929330"/>
            <a:ext cx="35719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с детьми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Asus work\Desktop\Новая папка\1620973966_20210513_1106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4000528" cy="2643776"/>
          </a:xfrm>
          <a:prstGeom prst="rect">
            <a:avLst/>
          </a:prstGeom>
          <a:noFill/>
        </p:spPr>
      </p:pic>
      <p:pic>
        <p:nvPicPr>
          <p:cNvPr id="16386" name="Picture 2" descr="C:\Users\Asus work\Desktop\IMG_6942-scal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717032"/>
            <a:ext cx="4000528" cy="271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630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251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Дискуссионная площадка «Педсовет 76.РФ»</vt:lpstr>
      <vt:lpstr>Фестиваль  как неформальная форма развития профессиональных компетентностей педагогов</vt:lpstr>
      <vt:lpstr>Муниципальная Подпрограмма «Повышение качества профессионального развития педагогических работников в Угличском МР  на 2021- 2024 г.г.»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Наталья Николаевна Новикова</cp:lastModifiedBy>
  <cp:revision>90</cp:revision>
  <dcterms:created xsi:type="dcterms:W3CDTF">2022-05-22T16:09:06Z</dcterms:created>
  <dcterms:modified xsi:type="dcterms:W3CDTF">2022-05-25T12:14:20Z</dcterms:modified>
</cp:coreProperties>
</file>