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9011" y="1579419"/>
            <a:ext cx="8500762" cy="4195050"/>
          </a:xfrm>
        </p:spPr>
        <p:txBody>
          <a:bodyPr>
            <a:normAutofit fontScale="90000"/>
          </a:bodyPr>
          <a:lstStyle/>
          <a:p>
            <a:r>
              <a:rPr lang="ru-RU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Межмуниципальный семинар </a:t>
            </a:r>
            <a:r>
              <a:rPr lang="ru-RU" sz="2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педагогов дошкольного </a:t>
            </a:r>
            <a:r>
              <a:rPr lang="ru-RU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 </a:t>
            </a:r>
            <a:r>
              <a:rPr lang="ru-RU" sz="2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Ярославского региона</a:t>
            </a:r>
            <a:br>
              <a:rPr lang="ru-RU" sz="2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ru-RU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3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Цикл </a:t>
            </a:r>
            <a:r>
              <a:rPr lang="ru-RU" sz="31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вебинаров</a:t>
            </a:r>
            <a:r>
              <a:rPr lang="ru-RU" sz="3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«Педагог инклюзивной группы. Специфика взаимодействия с детьми и родителями» </a:t>
            </a:r>
            <a:r>
              <a:rPr lang="ru-RU" sz="3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3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3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3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 марта 2022 г.</a:t>
            </a:r>
            <a:endParaRPr lang="ru-RU" sz="2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5733256"/>
            <a:ext cx="6858000" cy="849708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ИРО</a:t>
            </a:r>
          </a:p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© Кафедра дошкольного 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</a:t>
            </a: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227" y="59097"/>
            <a:ext cx="8655546" cy="143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076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78082" y="47322"/>
            <a:ext cx="6689667" cy="6602858"/>
          </a:xfrm>
        </p:spPr>
        <p:txBody>
          <a:bodyPr>
            <a:noAutofit/>
          </a:bodyPr>
          <a:lstStyle/>
          <a:p>
            <a:pPr marL="82296" indent="0" algn="ctr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ctr">
              <a:buNone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вами сегодня:</a:t>
            </a:r>
          </a:p>
          <a:p>
            <a:pPr marL="82296" indent="0" algn="just">
              <a:buNone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Татьяна Николаевна Захарова, </a:t>
            </a:r>
            <a:endParaRPr lang="ru-RU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заведующий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кафедрой дошкольного образования ГАУ ДПО ЯО «Институт развития образования», кандидат педагогических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наук, доцент</a:t>
            </a:r>
          </a:p>
          <a:p>
            <a:pPr marL="82296" indent="0" algn="just">
              <a:buNone/>
            </a:pP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Ольга 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Николаевна 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Семенова, </a:t>
            </a:r>
          </a:p>
          <a:p>
            <a:pPr marL="82296" indent="0" algn="just">
              <a:buNone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Заведующий кафедрой инклюзивного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 ГАУ ДПО ЯО «Институт развития образования», кандидат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биологических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наук,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доцент</a:t>
            </a:r>
          </a:p>
          <a:p>
            <a:pPr marL="82296" indent="0" algn="just">
              <a:buNone/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Жихарева Юлия Николаевна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alt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заведующий МДОУ «Детский сад №140» г. Ярославль, кандидат психологических </a:t>
            </a:r>
            <a:r>
              <a:rPr lang="ru-RU" alt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наук</a:t>
            </a:r>
          </a:p>
          <a:p>
            <a:pPr marL="82296" indent="0" algn="just">
              <a:buNone/>
            </a:pPr>
            <a:r>
              <a:rPr lang="ru-RU" alt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Надежина</a:t>
            </a:r>
            <a:r>
              <a:rPr lang="ru-RU" alt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Марина Александровна</a:t>
            </a:r>
            <a:r>
              <a:rPr lang="ru-RU" alt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доцент кафедры дошкольного образования, кандидат </a:t>
            </a:r>
            <a:r>
              <a:rPr lang="ru-RU" alt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психологических </a:t>
            </a:r>
            <a:r>
              <a:rPr lang="ru-RU" alt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наук и сотрудники МДОУ №5 г. Тутаев</a:t>
            </a:r>
            <a:endParaRPr lang="ru-RU" alt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altLang="ru-RU" sz="22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52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45788" y="337956"/>
            <a:ext cx="4027517" cy="108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3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Что важно обсудить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06889" y="1418252"/>
            <a:ext cx="718219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ru-RU" sz="2400" dirty="0" smtClean="0"/>
              <a:t>Нормативно-правовые </a:t>
            </a:r>
            <a:r>
              <a:rPr lang="ru-RU" sz="2400" dirty="0"/>
              <a:t>аспекты организации инклюзивного образования в дошкольной образовательной организации </a:t>
            </a:r>
            <a:endParaRPr lang="ru-RU" sz="2400" dirty="0" smtClean="0"/>
          </a:p>
          <a:p>
            <a:r>
              <a:rPr lang="ru-RU" sz="2400" dirty="0"/>
              <a:t>  </a:t>
            </a:r>
            <a:endParaRPr lang="ru-RU" sz="2400" dirty="0" smtClean="0"/>
          </a:p>
          <a:p>
            <a:r>
              <a:rPr lang="ru-RU" sz="2400" dirty="0" smtClean="0"/>
              <a:t>2. Инклюзивные </a:t>
            </a:r>
            <a:r>
              <a:rPr lang="ru-RU" sz="2400" dirty="0"/>
              <a:t>практики в работе педагога </a:t>
            </a:r>
            <a:r>
              <a:rPr lang="ru-RU" sz="2400" dirty="0" smtClean="0"/>
              <a:t>(из опыта работы)</a:t>
            </a:r>
          </a:p>
          <a:p>
            <a:endParaRPr lang="ru-RU" sz="2400" dirty="0" smtClean="0"/>
          </a:p>
          <a:p>
            <a:r>
              <a:rPr lang="ru-RU" sz="2400" dirty="0" smtClean="0"/>
              <a:t>3</a:t>
            </a:r>
            <a:r>
              <a:rPr lang="ru-RU" sz="2400" dirty="0"/>
              <a:t>. Проведем кейс-сессию по теме занятия</a:t>
            </a:r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931340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108</Words>
  <Application>Microsoft Office PowerPoint</Application>
  <PresentationFormat>Экран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Межмуниципальный семинар  для педагогов дошкольного образования  Ярославского региона   Цикл вебинаров «Педагог инклюзивной группы. Специфика взаимодействия с детьми и родителями»   25 марта 2022 г.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Татьяна Николаевна Захарова</cp:lastModifiedBy>
  <cp:revision>3</cp:revision>
  <dcterms:created xsi:type="dcterms:W3CDTF">2022-03-25T04:12:41Z</dcterms:created>
  <dcterms:modified xsi:type="dcterms:W3CDTF">2022-03-30T12:08:26Z</dcterms:modified>
</cp:coreProperties>
</file>