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93" r:id="rId10"/>
    <p:sldId id="294" r:id="rId11"/>
    <p:sldId id="296" r:id="rId12"/>
    <p:sldId id="295" r:id="rId13"/>
    <p:sldId id="273" r:id="rId14"/>
    <p:sldId id="289" r:id="rId15"/>
    <p:sldId id="278" r:id="rId16"/>
    <p:sldId id="292" r:id="rId17"/>
    <p:sldId id="290" r:id="rId18"/>
    <p:sldId id="291" r:id="rId19"/>
    <p:sldId id="288" r:id="rId20"/>
    <p:sldId id="280" r:id="rId21"/>
    <p:sldId id="282" r:id="rId22"/>
    <p:sldId id="283" r:id="rId23"/>
    <p:sldId id="284" r:id="rId24"/>
    <p:sldId id="277" r:id="rId25"/>
    <p:sldId id="301" r:id="rId26"/>
    <p:sldId id="300" r:id="rId27"/>
    <p:sldId id="299" r:id="rId28"/>
    <p:sldId id="303" r:id="rId29"/>
    <p:sldId id="302" r:id="rId30"/>
    <p:sldId id="305" r:id="rId31"/>
    <p:sldId id="309" r:id="rId32"/>
    <p:sldId id="286" r:id="rId33"/>
    <p:sldId id="28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CC"/>
    <a:srgbClr val="FF7C80"/>
    <a:srgbClr val="FF66FF"/>
    <a:srgbClr val="F9BF75"/>
    <a:srgbClr val="FF887A"/>
    <a:srgbClr val="F4EFEB"/>
    <a:srgbClr val="467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2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5B4F9-7E2B-4324-B977-53F57AA1BD92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1F4E25-6BB1-4723-99D9-A3895AF30EC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</a:t>
          </a:r>
        </a:p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сад № 85»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2B00F-2145-460D-8142-D2490DDC8A9F}" type="parTrans" cxnId="{9CE029C1-C439-45D5-8898-8ADF0E0D29BA}">
      <dgm:prSet/>
      <dgm:spPr/>
      <dgm:t>
        <a:bodyPr/>
        <a:lstStyle/>
        <a:p>
          <a:endParaRPr lang="ru-RU"/>
        </a:p>
      </dgm:t>
    </dgm:pt>
    <dgm:pt modelId="{DDCE3F18-8EBA-43FD-B2EF-FA159DDC3075}" type="sibTrans" cxnId="{9CE029C1-C439-45D5-8898-8ADF0E0D29BA}">
      <dgm:prSet/>
      <dgm:spPr/>
      <dgm:t>
        <a:bodyPr/>
        <a:lstStyle/>
        <a:p>
          <a:endParaRPr lang="ru-RU"/>
        </a:p>
      </dgm:t>
    </dgm:pt>
    <dgm:pt modelId="{B7B6E199-599C-483D-A550-AD0A702DB5BC}">
      <dgm:prSet phldrT="[Текст]"/>
      <dgm:spPr/>
      <dgm:t>
        <a:bodyPr/>
        <a:lstStyle/>
        <a:p>
          <a:r>
            <a:rPr lang="ru-RU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детский сад – территория «Вдохновения»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4BB4E-A9AE-4DD4-BEF8-84D3AC28FD51}" type="parTrans" cxnId="{F4E73D3B-11B1-4579-964D-D9591DD1BA59}">
      <dgm:prSet/>
      <dgm:spPr/>
      <dgm:t>
        <a:bodyPr/>
        <a:lstStyle/>
        <a:p>
          <a:endParaRPr lang="ru-RU"/>
        </a:p>
      </dgm:t>
    </dgm:pt>
    <dgm:pt modelId="{EBA59BCE-6340-4155-AA25-E8583D2BCB7C}" type="sibTrans" cxnId="{F4E73D3B-11B1-4579-964D-D9591DD1BA59}">
      <dgm:prSet/>
      <dgm:spPr/>
      <dgm:t>
        <a:bodyPr/>
        <a:lstStyle/>
        <a:p>
          <a:endParaRPr lang="ru-RU"/>
        </a:p>
      </dgm:t>
    </dgm:pt>
    <dgm:pt modelId="{4A0E9F93-9D46-4E03-BE52-192813D0732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работы программы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F9205-DBDB-4105-BD4F-9CF2968E664F}" type="parTrans" cxnId="{5EDABBCC-2349-44E4-8CEC-194BDBFAD0B4}">
      <dgm:prSet/>
      <dgm:spPr/>
      <dgm:t>
        <a:bodyPr/>
        <a:lstStyle/>
        <a:p>
          <a:endParaRPr lang="ru-RU"/>
        </a:p>
      </dgm:t>
    </dgm:pt>
    <dgm:pt modelId="{1DFCDEE5-4576-4BDE-97BB-5778EA20531B}" type="sibTrans" cxnId="{5EDABBCC-2349-44E4-8CEC-194BDBFAD0B4}">
      <dgm:prSet/>
      <dgm:spPr/>
      <dgm:t>
        <a:bodyPr/>
        <a:lstStyle/>
        <a:p>
          <a:endParaRPr lang="ru-RU"/>
        </a:p>
      </dgm:t>
    </dgm:pt>
    <dgm:pt modelId="{ED934786-EC24-4C42-A44B-198CF10264E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</a:t>
          </a:r>
        </a:p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сад № 139»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CE2CB-0D2F-4EC4-89DA-872DBEE30105}" type="parTrans" cxnId="{86B8DA63-563C-43E3-B745-FD82AAEB7F28}">
      <dgm:prSet/>
      <dgm:spPr/>
      <dgm:t>
        <a:bodyPr/>
        <a:lstStyle/>
        <a:p>
          <a:endParaRPr lang="ru-RU"/>
        </a:p>
      </dgm:t>
    </dgm:pt>
    <dgm:pt modelId="{DD10C644-849D-4FCE-B5F8-837C99453B4C}" type="sibTrans" cxnId="{86B8DA63-563C-43E3-B745-FD82AAEB7F28}">
      <dgm:prSet/>
      <dgm:spPr/>
      <dgm:t>
        <a:bodyPr/>
        <a:lstStyle/>
        <a:p>
          <a:endParaRPr lang="ru-RU"/>
        </a:p>
      </dgm:t>
    </dgm:pt>
    <dgm:pt modelId="{2700E0D6-D86B-405D-8CC6-6F1B7D2117CB}">
      <dgm:prSet phldrT="[Текст]"/>
      <dgm:spPr/>
      <dgm:t>
        <a:bodyPr/>
        <a:lstStyle/>
        <a:p>
          <a:r>
            <a:rPr lang="ru-RU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детский сад – территория «Вдохновения»</a:t>
          </a:r>
          <a:endParaRPr lang="ru-RU" dirty="0"/>
        </a:p>
      </dgm:t>
    </dgm:pt>
    <dgm:pt modelId="{FC1ADD0A-4DA5-4786-AA04-4AB30D72257D}" type="parTrans" cxnId="{74C1E14B-CC3F-4CB6-B8F4-F80AC693AF68}">
      <dgm:prSet/>
      <dgm:spPr/>
      <dgm:t>
        <a:bodyPr/>
        <a:lstStyle/>
        <a:p>
          <a:endParaRPr lang="ru-RU"/>
        </a:p>
      </dgm:t>
    </dgm:pt>
    <dgm:pt modelId="{26874CFD-F2C1-4B87-817E-67F05A6665E7}" type="sibTrans" cxnId="{74C1E14B-CC3F-4CB6-B8F4-F80AC693AF68}">
      <dgm:prSet/>
      <dgm:spPr/>
      <dgm:t>
        <a:bodyPr/>
        <a:lstStyle/>
        <a:p>
          <a:endParaRPr lang="ru-RU"/>
        </a:p>
      </dgm:t>
    </dgm:pt>
    <dgm:pt modelId="{5485B8D5-95B8-409B-97CA-CAC58492855A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мотивирующей предметно-пространственной среды в ДОУ</a:t>
          </a:r>
          <a:endParaRPr lang="ru-RU" b="0" dirty="0">
            <a:solidFill>
              <a:schemeClr val="tx1"/>
            </a:solidFill>
          </a:endParaRPr>
        </a:p>
      </dgm:t>
    </dgm:pt>
    <dgm:pt modelId="{6382F6EC-7479-4B52-927F-9731848AA2A0}" type="parTrans" cxnId="{0EBD856A-0D10-46B4-91BE-555C45088EE3}">
      <dgm:prSet/>
      <dgm:spPr/>
      <dgm:t>
        <a:bodyPr/>
        <a:lstStyle/>
        <a:p>
          <a:endParaRPr lang="ru-RU"/>
        </a:p>
      </dgm:t>
    </dgm:pt>
    <dgm:pt modelId="{6F3119B8-EEC7-41D5-839C-25C428288FEC}" type="sibTrans" cxnId="{0EBD856A-0D10-46B4-91BE-555C45088EE3}">
      <dgm:prSet/>
      <dgm:spPr/>
      <dgm:t>
        <a:bodyPr/>
        <a:lstStyle/>
        <a:p>
          <a:endParaRPr lang="ru-RU"/>
        </a:p>
      </dgm:t>
    </dgm:pt>
    <dgm:pt modelId="{F49049C1-D354-44A3-9CDB-4C51E9A2474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</a:t>
          </a:r>
        </a:p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«Детский сад № 142»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5B836-A945-427A-BA66-EA6EB7D80D70}" type="parTrans" cxnId="{1F804755-86AB-4C2B-9B3F-F2D674EE8C4E}">
      <dgm:prSet/>
      <dgm:spPr/>
      <dgm:t>
        <a:bodyPr/>
        <a:lstStyle/>
        <a:p>
          <a:endParaRPr lang="ru-RU"/>
        </a:p>
      </dgm:t>
    </dgm:pt>
    <dgm:pt modelId="{EEFA87A0-D5FD-430F-A577-E7DAA78EE261}" type="sibTrans" cxnId="{1F804755-86AB-4C2B-9B3F-F2D674EE8C4E}">
      <dgm:prSet/>
      <dgm:spPr/>
      <dgm:t>
        <a:bodyPr/>
        <a:lstStyle/>
        <a:p>
          <a:endParaRPr lang="ru-RU"/>
        </a:p>
      </dgm:t>
    </dgm:pt>
    <dgm:pt modelId="{4DAC869A-3226-43F5-8AA4-F2C822A2BCEF}">
      <dgm:prSet phldrT="[Текст]"/>
      <dgm:spPr/>
      <dgm:t>
        <a:bodyPr/>
        <a:lstStyle/>
        <a:p>
          <a:r>
            <a:rPr lang="ru-RU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детский сад – территория «Вдохновения»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82E2A-1057-44FD-9802-481B6CF60544}" type="parTrans" cxnId="{D6470E6F-FCB7-42D2-9849-B9DDECC1048A}">
      <dgm:prSet/>
      <dgm:spPr/>
      <dgm:t>
        <a:bodyPr/>
        <a:lstStyle/>
        <a:p>
          <a:endParaRPr lang="ru-RU"/>
        </a:p>
      </dgm:t>
    </dgm:pt>
    <dgm:pt modelId="{89ADCCFC-B3D8-4641-960B-C13B2E61346C}" type="sibTrans" cxnId="{D6470E6F-FCB7-42D2-9849-B9DDECC1048A}">
      <dgm:prSet/>
      <dgm:spPr/>
      <dgm:t>
        <a:bodyPr/>
        <a:lstStyle/>
        <a:p>
          <a:endParaRPr lang="ru-RU"/>
        </a:p>
      </dgm:t>
    </dgm:pt>
    <dgm:pt modelId="{6986669C-3DCB-447F-8B8D-20B6C0F5390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Теория и практика образовательного процесса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82198-1FC3-4881-9D78-A09DF7B5B62E}" type="parTrans" cxnId="{9E954051-F30E-4E97-8BBB-88FA10CCB9CA}">
      <dgm:prSet/>
      <dgm:spPr/>
      <dgm:t>
        <a:bodyPr/>
        <a:lstStyle/>
        <a:p>
          <a:endParaRPr lang="ru-RU"/>
        </a:p>
      </dgm:t>
    </dgm:pt>
    <dgm:pt modelId="{F4A84807-E36F-4996-9BA7-4881B1561DE6}" type="sibTrans" cxnId="{9E954051-F30E-4E97-8BBB-88FA10CCB9CA}">
      <dgm:prSet/>
      <dgm:spPr/>
      <dgm:t>
        <a:bodyPr/>
        <a:lstStyle/>
        <a:p>
          <a:endParaRPr lang="ru-RU"/>
        </a:p>
      </dgm:t>
    </dgm:pt>
    <dgm:pt modelId="{53B04C08-02E2-437F-9202-3D113C9FD257}" type="pres">
      <dgm:prSet presAssocID="{01E5B4F9-7E2B-4324-B977-53F57AA1B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F91A8-97A7-49AD-9E78-05139E6C9F2C}" type="pres">
      <dgm:prSet presAssocID="{01E5B4F9-7E2B-4324-B977-53F57AA1BD92}" presName="tSp" presStyleCnt="0"/>
      <dgm:spPr/>
    </dgm:pt>
    <dgm:pt modelId="{CCC326C3-3D21-4BFC-A759-BB302D4EE09B}" type="pres">
      <dgm:prSet presAssocID="{01E5B4F9-7E2B-4324-B977-53F57AA1BD92}" presName="bSp" presStyleCnt="0"/>
      <dgm:spPr/>
    </dgm:pt>
    <dgm:pt modelId="{98AB7C11-F0A1-4C26-870F-092125597801}" type="pres">
      <dgm:prSet presAssocID="{01E5B4F9-7E2B-4324-B977-53F57AA1BD92}" presName="process" presStyleCnt="0"/>
      <dgm:spPr/>
    </dgm:pt>
    <dgm:pt modelId="{08A15AB8-E070-4534-925E-E2438AEA80BB}" type="pres">
      <dgm:prSet presAssocID="{521F4E25-6BB1-4723-99D9-A3895AF30ECE}" presName="composite1" presStyleCnt="0"/>
      <dgm:spPr/>
    </dgm:pt>
    <dgm:pt modelId="{68D221E0-DDBE-4805-BF0F-45FEA078195D}" type="pres">
      <dgm:prSet presAssocID="{521F4E25-6BB1-4723-99D9-A3895AF30ECE}" presName="dummyNode1" presStyleLbl="node1" presStyleIdx="0" presStyleCnt="3"/>
      <dgm:spPr/>
    </dgm:pt>
    <dgm:pt modelId="{723AF5BF-FDF7-4E4B-A13C-F8E8A88255AB}" type="pres">
      <dgm:prSet presAssocID="{521F4E25-6BB1-4723-99D9-A3895AF30EC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72DB-5377-48E8-95A5-FDBF75422FC8}" type="pres">
      <dgm:prSet presAssocID="{521F4E25-6BB1-4723-99D9-A3895AF30EC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D4784-8F46-4D46-9AE2-24948E573F29}" type="pres">
      <dgm:prSet presAssocID="{521F4E25-6BB1-4723-99D9-A3895AF30EC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2C875-5D1A-458C-9F01-3880E3BF4278}" type="pres">
      <dgm:prSet presAssocID="{521F4E25-6BB1-4723-99D9-A3895AF30ECE}" presName="connSite1" presStyleCnt="0"/>
      <dgm:spPr/>
    </dgm:pt>
    <dgm:pt modelId="{758F0601-1287-4039-A670-6CD8175911B0}" type="pres">
      <dgm:prSet presAssocID="{DDCE3F18-8EBA-43FD-B2EF-FA159DDC3075}" presName="Name9" presStyleLbl="sibTrans2D1" presStyleIdx="0" presStyleCnt="2"/>
      <dgm:spPr/>
      <dgm:t>
        <a:bodyPr/>
        <a:lstStyle/>
        <a:p>
          <a:endParaRPr lang="ru-RU"/>
        </a:p>
      </dgm:t>
    </dgm:pt>
    <dgm:pt modelId="{F14152C1-8AFB-4182-A036-FA12BC5BAE29}" type="pres">
      <dgm:prSet presAssocID="{ED934786-EC24-4C42-A44B-198CF10264EB}" presName="composite2" presStyleCnt="0"/>
      <dgm:spPr/>
    </dgm:pt>
    <dgm:pt modelId="{CEDD9D48-4261-438B-AB32-0C33D0E0148F}" type="pres">
      <dgm:prSet presAssocID="{ED934786-EC24-4C42-A44B-198CF10264EB}" presName="dummyNode2" presStyleLbl="node1" presStyleIdx="0" presStyleCnt="3"/>
      <dgm:spPr/>
    </dgm:pt>
    <dgm:pt modelId="{B2B6EA7A-CFBC-4DC7-94CC-4501AAA4A34B}" type="pres">
      <dgm:prSet presAssocID="{ED934786-EC24-4C42-A44B-198CF10264E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5F9BB-3311-488F-B66E-2EF245F8BC8B}" type="pres">
      <dgm:prSet presAssocID="{ED934786-EC24-4C42-A44B-198CF10264E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6CCC0-9846-4781-8D28-D94092DD9813}" type="pres">
      <dgm:prSet presAssocID="{ED934786-EC24-4C42-A44B-198CF10264E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70FD-FC33-45C6-8731-1BE14EA33F0D}" type="pres">
      <dgm:prSet presAssocID="{ED934786-EC24-4C42-A44B-198CF10264EB}" presName="connSite2" presStyleCnt="0"/>
      <dgm:spPr/>
    </dgm:pt>
    <dgm:pt modelId="{1C7B46B5-7F96-4F8A-AD5A-3D50BA5E279D}" type="pres">
      <dgm:prSet presAssocID="{DD10C644-849D-4FCE-B5F8-837C99453B4C}" presName="Name18" presStyleLbl="sibTrans2D1" presStyleIdx="1" presStyleCnt="2"/>
      <dgm:spPr/>
      <dgm:t>
        <a:bodyPr/>
        <a:lstStyle/>
        <a:p>
          <a:endParaRPr lang="ru-RU"/>
        </a:p>
      </dgm:t>
    </dgm:pt>
    <dgm:pt modelId="{F00884C0-2B1D-4649-A44E-2FC3FFE2F66A}" type="pres">
      <dgm:prSet presAssocID="{F49049C1-D354-44A3-9CDB-4C51E9A24749}" presName="composite1" presStyleCnt="0"/>
      <dgm:spPr/>
    </dgm:pt>
    <dgm:pt modelId="{84E29B75-653D-488C-BEB5-F9A1C1320D1C}" type="pres">
      <dgm:prSet presAssocID="{F49049C1-D354-44A3-9CDB-4C51E9A24749}" presName="dummyNode1" presStyleLbl="node1" presStyleIdx="1" presStyleCnt="3"/>
      <dgm:spPr/>
    </dgm:pt>
    <dgm:pt modelId="{31D820FB-D69D-482A-93E9-03D15510E00F}" type="pres">
      <dgm:prSet presAssocID="{F49049C1-D354-44A3-9CDB-4C51E9A2474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1FAB9-5A25-482D-9900-D7FD5A508F0A}" type="pres">
      <dgm:prSet presAssocID="{F49049C1-D354-44A3-9CDB-4C51E9A2474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CD966-22E2-4ED9-8714-66E5071DF8F4}" type="pres">
      <dgm:prSet presAssocID="{F49049C1-D354-44A3-9CDB-4C51E9A2474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0FACC-5DF9-46A6-8C6B-1E4F6B909D61}" type="pres">
      <dgm:prSet presAssocID="{F49049C1-D354-44A3-9CDB-4C51E9A24749}" presName="connSite1" presStyleCnt="0"/>
      <dgm:spPr/>
    </dgm:pt>
  </dgm:ptLst>
  <dgm:cxnLst>
    <dgm:cxn modelId="{27A014A3-4B44-42D9-A532-5E487FF1CC94}" type="presOf" srcId="{B7B6E199-599C-483D-A550-AD0A702DB5BC}" destId="{3C9B72DB-5377-48E8-95A5-FDBF75422FC8}" srcOrd="1" destOrd="0" presId="urn:microsoft.com/office/officeart/2005/8/layout/hProcess4"/>
    <dgm:cxn modelId="{C3734EBD-DEFF-4C44-966A-5BF63F88B673}" type="presOf" srcId="{4DAC869A-3226-43F5-8AA4-F2C822A2BCEF}" destId="{31D820FB-D69D-482A-93E9-03D15510E00F}" srcOrd="0" destOrd="0" presId="urn:microsoft.com/office/officeart/2005/8/layout/hProcess4"/>
    <dgm:cxn modelId="{5EDABBCC-2349-44E4-8CEC-194BDBFAD0B4}" srcId="{521F4E25-6BB1-4723-99D9-A3895AF30ECE}" destId="{4A0E9F93-9D46-4E03-BE52-192813D07329}" srcOrd="1" destOrd="0" parTransId="{827F9205-DBDB-4105-BD4F-9CF2968E664F}" sibTransId="{1DFCDEE5-4576-4BDE-97BB-5778EA20531B}"/>
    <dgm:cxn modelId="{326E7A37-310E-40CE-A5B0-7D7232FE8368}" type="presOf" srcId="{4A0E9F93-9D46-4E03-BE52-192813D07329}" destId="{3C9B72DB-5377-48E8-95A5-FDBF75422FC8}" srcOrd="1" destOrd="1" presId="urn:microsoft.com/office/officeart/2005/8/layout/hProcess4"/>
    <dgm:cxn modelId="{4C3E138A-A1E1-4293-A2BD-C45FFC838C48}" type="presOf" srcId="{6986669C-3DCB-447F-8B8D-20B6C0F53904}" destId="{31D820FB-D69D-482A-93E9-03D15510E00F}" srcOrd="0" destOrd="1" presId="urn:microsoft.com/office/officeart/2005/8/layout/hProcess4"/>
    <dgm:cxn modelId="{8345B14A-EBCD-400D-A864-6283EE384A99}" type="presOf" srcId="{5485B8D5-95B8-409B-97CA-CAC58492855A}" destId="{10A5F9BB-3311-488F-B66E-2EF245F8BC8B}" srcOrd="1" destOrd="1" presId="urn:microsoft.com/office/officeart/2005/8/layout/hProcess4"/>
    <dgm:cxn modelId="{7FC4066D-353B-4906-901C-024482CD5363}" type="presOf" srcId="{521F4E25-6BB1-4723-99D9-A3895AF30ECE}" destId="{9F9D4784-8F46-4D46-9AE2-24948E573F29}" srcOrd="0" destOrd="0" presId="urn:microsoft.com/office/officeart/2005/8/layout/hProcess4"/>
    <dgm:cxn modelId="{BCC6CBA5-A744-4C91-8114-E92FCCFA8C60}" type="presOf" srcId="{4DAC869A-3226-43F5-8AA4-F2C822A2BCEF}" destId="{0611FAB9-5A25-482D-9900-D7FD5A508F0A}" srcOrd="1" destOrd="0" presId="urn:microsoft.com/office/officeart/2005/8/layout/hProcess4"/>
    <dgm:cxn modelId="{982BBAFF-2289-41E0-9929-875D5548DF7D}" type="presOf" srcId="{DDCE3F18-8EBA-43FD-B2EF-FA159DDC3075}" destId="{758F0601-1287-4039-A670-6CD8175911B0}" srcOrd="0" destOrd="0" presId="urn:microsoft.com/office/officeart/2005/8/layout/hProcess4"/>
    <dgm:cxn modelId="{74C1E14B-CC3F-4CB6-B8F4-F80AC693AF68}" srcId="{ED934786-EC24-4C42-A44B-198CF10264EB}" destId="{2700E0D6-D86B-405D-8CC6-6F1B7D2117CB}" srcOrd="0" destOrd="0" parTransId="{FC1ADD0A-4DA5-4786-AA04-4AB30D72257D}" sibTransId="{26874CFD-F2C1-4B87-817E-67F05A6665E7}"/>
    <dgm:cxn modelId="{9E954051-F30E-4E97-8BBB-88FA10CCB9CA}" srcId="{F49049C1-D354-44A3-9CDB-4C51E9A24749}" destId="{6986669C-3DCB-447F-8B8D-20B6C0F53904}" srcOrd="1" destOrd="0" parTransId="{A8A82198-1FC3-4881-9D78-A09DF7B5B62E}" sibTransId="{F4A84807-E36F-4996-9BA7-4881B1561DE6}"/>
    <dgm:cxn modelId="{DA2BC35A-1578-462C-9805-25A5AF89790C}" type="presOf" srcId="{B7B6E199-599C-483D-A550-AD0A702DB5BC}" destId="{723AF5BF-FDF7-4E4B-A13C-F8E8A88255AB}" srcOrd="0" destOrd="0" presId="urn:microsoft.com/office/officeart/2005/8/layout/hProcess4"/>
    <dgm:cxn modelId="{A9F0E5F6-8EDE-4A7D-8C07-A7CFB56B8C0E}" type="presOf" srcId="{2700E0D6-D86B-405D-8CC6-6F1B7D2117CB}" destId="{10A5F9BB-3311-488F-B66E-2EF245F8BC8B}" srcOrd="1" destOrd="0" presId="urn:microsoft.com/office/officeart/2005/8/layout/hProcess4"/>
    <dgm:cxn modelId="{D97E0A7E-8DE6-4FEE-A986-43FF7231DF67}" type="presOf" srcId="{4A0E9F93-9D46-4E03-BE52-192813D07329}" destId="{723AF5BF-FDF7-4E4B-A13C-F8E8A88255AB}" srcOrd="0" destOrd="1" presId="urn:microsoft.com/office/officeart/2005/8/layout/hProcess4"/>
    <dgm:cxn modelId="{9CE029C1-C439-45D5-8898-8ADF0E0D29BA}" srcId="{01E5B4F9-7E2B-4324-B977-53F57AA1BD92}" destId="{521F4E25-6BB1-4723-99D9-A3895AF30ECE}" srcOrd="0" destOrd="0" parTransId="{7482B00F-2145-460D-8142-D2490DDC8A9F}" sibTransId="{DDCE3F18-8EBA-43FD-B2EF-FA159DDC3075}"/>
    <dgm:cxn modelId="{0EBD856A-0D10-46B4-91BE-555C45088EE3}" srcId="{ED934786-EC24-4C42-A44B-198CF10264EB}" destId="{5485B8D5-95B8-409B-97CA-CAC58492855A}" srcOrd="1" destOrd="0" parTransId="{6382F6EC-7479-4B52-927F-9731848AA2A0}" sibTransId="{6F3119B8-EEC7-41D5-839C-25C428288FEC}"/>
    <dgm:cxn modelId="{DD1C2DFF-024A-4F72-A551-D2A52ED72DD2}" type="presOf" srcId="{DD10C644-849D-4FCE-B5F8-837C99453B4C}" destId="{1C7B46B5-7F96-4F8A-AD5A-3D50BA5E279D}" srcOrd="0" destOrd="0" presId="urn:microsoft.com/office/officeart/2005/8/layout/hProcess4"/>
    <dgm:cxn modelId="{00886F2A-0D69-4E98-9747-C566D0A2C17C}" type="presOf" srcId="{6986669C-3DCB-447F-8B8D-20B6C0F53904}" destId="{0611FAB9-5A25-482D-9900-D7FD5A508F0A}" srcOrd="1" destOrd="1" presId="urn:microsoft.com/office/officeart/2005/8/layout/hProcess4"/>
    <dgm:cxn modelId="{CB87D54B-9582-421C-93F3-A9F2D538174E}" type="presOf" srcId="{ED934786-EC24-4C42-A44B-198CF10264EB}" destId="{A4E6CCC0-9846-4781-8D28-D94092DD9813}" srcOrd="0" destOrd="0" presId="urn:microsoft.com/office/officeart/2005/8/layout/hProcess4"/>
    <dgm:cxn modelId="{86B8DA63-563C-43E3-B745-FD82AAEB7F28}" srcId="{01E5B4F9-7E2B-4324-B977-53F57AA1BD92}" destId="{ED934786-EC24-4C42-A44B-198CF10264EB}" srcOrd="1" destOrd="0" parTransId="{1DFCE2CB-0D2F-4EC4-89DA-872DBEE30105}" sibTransId="{DD10C644-849D-4FCE-B5F8-837C99453B4C}"/>
    <dgm:cxn modelId="{7BAB6348-30A0-4ADE-9F7E-7EB9F18C10D1}" type="presOf" srcId="{5485B8D5-95B8-409B-97CA-CAC58492855A}" destId="{B2B6EA7A-CFBC-4DC7-94CC-4501AAA4A34B}" srcOrd="0" destOrd="1" presId="urn:microsoft.com/office/officeart/2005/8/layout/hProcess4"/>
    <dgm:cxn modelId="{BB9E02DE-819F-4271-8A88-B5B13CD1CCED}" type="presOf" srcId="{01E5B4F9-7E2B-4324-B977-53F57AA1BD92}" destId="{53B04C08-02E2-437F-9202-3D113C9FD257}" srcOrd="0" destOrd="0" presId="urn:microsoft.com/office/officeart/2005/8/layout/hProcess4"/>
    <dgm:cxn modelId="{E699B5CA-1A63-40CC-B1C6-E507E7A5C7E8}" type="presOf" srcId="{F49049C1-D354-44A3-9CDB-4C51E9A24749}" destId="{78CCD966-22E2-4ED9-8714-66E5071DF8F4}" srcOrd="0" destOrd="0" presId="urn:microsoft.com/office/officeart/2005/8/layout/hProcess4"/>
    <dgm:cxn modelId="{991AE1F9-74B5-4232-B4B2-05D65D7813FC}" type="presOf" srcId="{2700E0D6-D86B-405D-8CC6-6F1B7D2117CB}" destId="{B2B6EA7A-CFBC-4DC7-94CC-4501AAA4A34B}" srcOrd="0" destOrd="0" presId="urn:microsoft.com/office/officeart/2005/8/layout/hProcess4"/>
    <dgm:cxn modelId="{D6470E6F-FCB7-42D2-9849-B9DDECC1048A}" srcId="{F49049C1-D354-44A3-9CDB-4C51E9A24749}" destId="{4DAC869A-3226-43F5-8AA4-F2C822A2BCEF}" srcOrd="0" destOrd="0" parTransId="{35482E2A-1057-44FD-9802-481B6CF60544}" sibTransId="{89ADCCFC-B3D8-4641-960B-C13B2E61346C}"/>
    <dgm:cxn modelId="{F4E73D3B-11B1-4579-964D-D9591DD1BA59}" srcId="{521F4E25-6BB1-4723-99D9-A3895AF30ECE}" destId="{B7B6E199-599C-483D-A550-AD0A702DB5BC}" srcOrd="0" destOrd="0" parTransId="{C2A4BB4E-A9AE-4DD4-BEF8-84D3AC28FD51}" sibTransId="{EBA59BCE-6340-4155-AA25-E8583D2BCB7C}"/>
    <dgm:cxn modelId="{1F804755-86AB-4C2B-9B3F-F2D674EE8C4E}" srcId="{01E5B4F9-7E2B-4324-B977-53F57AA1BD92}" destId="{F49049C1-D354-44A3-9CDB-4C51E9A24749}" srcOrd="2" destOrd="0" parTransId="{3455B836-A945-427A-BA66-EA6EB7D80D70}" sibTransId="{EEFA87A0-D5FD-430F-A577-E7DAA78EE261}"/>
    <dgm:cxn modelId="{C67B4A1F-6011-4EF2-B9B2-87DF0342908A}" type="presParOf" srcId="{53B04C08-02E2-437F-9202-3D113C9FD257}" destId="{07CF91A8-97A7-49AD-9E78-05139E6C9F2C}" srcOrd="0" destOrd="0" presId="urn:microsoft.com/office/officeart/2005/8/layout/hProcess4"/>
    <dgm:cxn modelId="{BFABAC83-825B-4A60-BA05-6EBFE5500D0F}" type="presParOf" srcId="{53B04C08-02E2-437F-9202-3D113C9FD257}" destId="{CCC326C3-3D21-4BFC-A759-BB302D4EE09B}" srcOrd="1" destOrd="0" presId="urn:microsoft.com/office/officeart/2005/8/layout/hProcess4"/>
    <dgm:cxn modelId="{7C707CB2-753C-4103-9989-C2F6B10E8457}" type="presParOf" srcId="{53B04C08-02E2-437F-9202-3D113C9FD257}" destId="{98AB7C11-F0A1-4C26-870F-092125597801}" srcOrd="2" destOrd="0" presId="urn:microsoft.com/office/officeart/2005/8/layout/hProcess4"/>
    <dgm:cxn modelId="{49F9D217-8595-4E5C-9DF4-AE0965EF2545}" type="presParOf" srcId="{98AB7C11-F0A1-4C26-870F-092125597801}" destId="{08A15AB8-E070-4534-925E-E2438AEA80BB}" srcOrd="0" destOrd="0" presId="urn:microsoft.com/office/officeart/2005/8/layout/hProcess4"/>
    <dgm:cxn modelId="{7684E76B-50E0-497A-AB65-50EDA93819A4}" type="presParOf" srcId="{08A15AB8-E070-4534-925E-E2438AEA80BB}" destId="{68D221E0-DDBE-4805-BF0F-45FEA078195D}" srcOrd="0" destOrd="0" presId="urn:microsoft.com/office/officeart/2005/8/layout/hProcess4"/>
    <dgm:cxn modelId="{FB4EF330-C04C-43F5-B050-DAB9C38E1043}" type="presParOf" srcId="{08A15AB8-E070-4534-925E-E2438AEA80BB}" destId="{723AF5BF-FDF7-4E4B-A13C-F8E8A88255AB}" srcOrd="1" destOrd="0" presId="urn:microsoft.com/office/officeart/2005/8/layout/hProcess4"/>
    <dgm:cxn modelId="{57E87027-C930-483C-B9F4-34A6F2856FF2}" type="presParOf" srcId="{08A15AB8-E070-4534-925E-E2438AEA80BB}" destId="{3C9B72DB-5377-48E8-95A5-FDBF75422FC8}" srcOrd="2" destOrd="0" presId="urn:microsoft.com/office/officeart/2005/8/layout/hProcess4"/>
    <dgm:cxn modelId="{002FF0AE-FB93-43ED-8A14-296E4E79738A}" type="presParOf" srcId="{08A15AB8-E070-4534-925E-E2438AEA80BB}" destId="{9F9D4784-8F46-4D46-9AE2-24948E573F29}" srcOrd="3" destOrd="0" presId="urn:microsoft.com/office/officeart/2005/8/layout/hProcess4"/>
    <dgm:cxn modelId="{714B1734-7F4E-4CA1-85F9-386A8299DC4C}" type="presParOf" srcId="{08A15AB8-E070-4534-925E-E2438AEA80BB}" destId="{31D2C875-5D1A-458C-9F01-3880E3BF4278}" srcOrd="4" destOrd="0" presId="urn:microsoft.com/office/officeart/2005/8/layout/hProcess4"/>
    <dgm:cxn modelId="{3F41B8B6-3E4E-4802-9528-F85F3F521960}" type="presParOf" srcId="{98AB7C11-F0A1-4C26-870F-092125597801}" destId="{758F0601-1287-4039-A670-6CD8175911B0}" srcOrd="1" destOrd="0" presId="urn:microsoft.com/office/officeart/2005/8/layout/hProcess4"/>
    <dgm:cxn modelId="{3E752E62-F830-4E89-B36C-19AD0E91845B}" type="presParOf" srcId="{98AB7C11-F0A1-4C26-870F-092125597801}" destId="{F14152C1-8AFB-4182-A036-FA12BC5BAE29}" srcOrd="2" destOrd="0" presId="urn:microsoft.com/office/officeart/2005/8/layout/hProcess4"/>
    <dgm:cxn modelId="{E74E1D9B-C8BB-4C6F-9C52-05CC2066FC79}" type="presParOf" srcId="{F14152C1-8AFB-4182-A036-FA12BC5BAE29}" destId="{CEDD9D48-4261-438B-AB32-0C33D0E0148F}" srcOrd="0" destOrd="0" presId="urn:microsoft.com/office/officeart/2005/8/layout/hProcess4"/>
    <dgm:cxn modelId="{A0126BBF-9F29-4D39-9547-EE122D03A4FA}" type="presParOf" srcId="{F14152C1-8AFB-4182-A036-FA12BC5BAE29}" destId="{B2B6EA7A-CFBC-4DC7-94CC-4501AAA4A34B}" srcOrd="1" destOrd="0" presId="urn:microsoft.com/office/officeart/2005/8/layout/hProcess4"/>
    <dgm:cxn modelId="{382BED39-2BCE-4E2A-B038-7DC8CA47FC5F}" type="presParOf" srcId="{F14152C1-8AFB-4182-A036-FA12BC5BAE29}" destId="{10A5F9BB-3311-488F-B66E-2EF245F8BC8B}" srcOrd="2" destOrd="0" presId="urn:microsoft.com/office/officeart/2005/8/layout/hProcess4"/>
    <dgm:cxn modelId="{625EC2FB-118C-41E9-B6CC-42344C933195}" type="presParOf" srcId="{F14152C1-8AFB-4182-A036-FA12BC5BAE29}" destId="{A4E6CCC0-9846-4781-8D28-D94092DD9813}" srcOrd="3" destOrd="0" presId="urn:microsoft.com/office/officeart/2005/8/layout/hProcess4"/>
    <dgm:cxn modelId="{425D5D00-0C7F-457B-898B-6FABC641DA29}" type="presParOf" srcId="{F14152C1-8AFB-4182-A036-FA12BC5BAE29}" destId="{358770FD-FC33-45C6-8731-1BE14EA33F0D}" srcOrd="4" destOrd="0" presId="urn:microsoft.com/office/officeart/2005/8/layout/hProcess4"/>
    <dgm:cxn modelId="{9F17CCD6-75BF-4785-86B9-FB73413DD7BF}" type="presParOf" srcId="{98AB7C11-F0A1-4C26-870F-092125597801}" destId="{1C7B46B5-7F96-4F8A-AD5A-3D50BA5E279D}" srcOrd="3" destOrd="0" presId="urn:microsoft.com/office/officeart/2005/8/layout/hProcess4"/>
    <dgm:cxn modelId="{0267A803-2098-49B7-A642-D053BD87DA72}" type="presParOf" srcId="{98AB7C11-F0A1-4C26-870F-092125597801}" destId="{F00884C0-2B1D-4649-A44E-2FC3FFE2F66A}" srcOrd="4" destOrd="0" presId="urn:microsoft.com/office/officeart/2005/8/layout/hProcess4"/>
    <dgm:cxn modelId="{608BD4E1-DE52-4367-8A19-64F83E4AE76A}" type="presParOf" srcId="{F00884C0-2B1D-4649-A44E-2FC3FFE2F66A}" destId="{84E29B75-653D-488C-BEB5-F9A1C1320D1C}" srcOrd="0" destOrd="0" presId="urn:microsoft.com/office/officeart/2005/8/layout/hProcess4"/>
    <dgm:cxn modelId="{C4F969E7-2DAA-440C-8575-10E9D4CF916B}" type="presParOf" srcId="{F00884C0-2B1D-4649-A44E-2FC3FFE2F66A}" destId="{31D820FB-D69D-482A-93E9-03D15510E00F}" srcOrd="1" destOrd="0" presId="urn:microsoft.com/office/officeart/2005/8/layout/hProcess4"/>
    <dgm:cxn modelId="{197C0714-ABEA-4034-98F3-90E0D4FF01CF}" type="presParOf" srcId="{F00884C0-2B1D-4649-A44E-2FC3FFE2F66A}" destId="{0611FAB9-5A25-482D-9900-D7FD5A508F0A}" srcOrd="2" destOrd="0" presId="urn:microsoft.com/office/officeart/2005/8/layout/hProcess4"/>
    <dgm:cxn modelId="{83965EEA-850F-4334-9C4E-2D976F9657F3}" type="presParOf" srcId="{F00884C0-2B1D-4649-A44E-2FC3FFE2F66A}" destId="{78CCD966-22E2-4ED9-8714-66E5071DF8F4}" srcOrd="3" destOrd="0" presId="urn:microsoft.com/office/officeart/2005/8/layout/hProcess4"/>
    <dgm:cxn modelId="{B0C3C7F4-3E3D-44AB-937D-81913FFAC958}" type="presParOf" srcId="{F00884C0-2B1D-4649-A44E-2FC3FFE2F66A}" destId="{42B0FACC-5DF9-46A6-8C6B-1E4F6B909D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1307C-64BC-47CE-901D-2FEB0D5A3F8A}" type="doc">
      <dgm:prSet loTypeId="urn:microsoft.com/office/officeart/2005/8/layout/hList7#1" loCatId="process" qsTypeId="urn:microsoft.com/office/officeart/2005/8/quickstyle/simple1" qsCatId="simple" csTypeId="urn:microsoft.com/office/officeart/2005/8/colors/colorful3" csCatId="colorful" phldr="1"/>
      <dgm:spPr/>
    </dgm:pt>
    <dgm:pt modelId="{4CEC3870-D7B4-4D12-AA52-8FFDA618CA4E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D7D5D4D-C91E-4137-8975-971F01CE1D5F}" type="parTrans" cxnId="{E925C684-7593-4AD5-9D25-B1DD2146D1D4}">
      <dgm:prSet/>
      <dgm:spPr/>
      <dgm:t>
        <a:bodyPr/>
        <a:lstStyle/>
        <a:p>
          <a:endParaRPr lang="ru-RU"/>
        </a:p>
      </dgm:t>
    </dgm:pt>
    <dgm:pt modelId="{C11B932D-13AB-41A8-A625-A20E1632B98D}" type="sibTrans" cxnId="{E925C684-7593-4AD5-9D25-B1DD2146D1D4}">
      <dgm:prSet/>
      <dgm:spPr/>
      <dgm:t>
        <a:bodyPr/>
        <a:lstStyle/>
        <a:p>
          <a:endParaRPr lang="ru-RU"/>
        </a:p>
      </dgm:t>
    </dgm:pt>
    <dgm:pt modelId="{DA0629CE-572C-4752-AE76-DC2A08D0C99D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Дети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C57E6F-AA64-47EA-A20C-77F06BD162BA}" type="parTrans" cxnId="{0AD61BFB-63DB-4265-935F-3D67302C6989}">
      <dgm:prSet/>
      <dgm:spPr/>
      <dgm:t>
        <a:bodyPr/>
        <a:lstStyle/>
        <a:p>
          <a:endParaRPr lang="ru-RU"/>
        </a:p>
      </dgm:t>
    </dgm:pt>
    <dgm:pt modelId="{E62A72E2-4300-486A-B005-1EB7EAE07923}" type="sibTrans" cxnId="{0AD61BFB-63DB-4265-935F-3D67302C6989}">
      <dgm:prSet/>
      <dgm:spPr/>
      <dgm:t>
        <a:bodyPr/>
        <a:lstStyle/>
        <a:p>
          <a:endParaRPr lang="ru-RU"/>
        </a:p>
      </dgm:t>
    </dgm:pt>
    <dgm:pt modelId="{FB5592E8-87B3-414A-B135-A8CFF9953EC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22331D-372B-43E2-AF6C-5A4FCFF32C44}" type="parTrans" cxnId="{713B81EC-9A2B-48EB-836E-FB618B784BE3}">
      <dgm:prSet/>
      <dgm:spPr/>
      <dgm:t>
        <a:bodyPr/>
        <a:lstStyle/>
        <a:p>
          <a:endParaRPr lang="ru-RU"/>
        </a:p>
      </dgm:t>
    </dgm:pt>
    <dgm:pt modelId="{74833A1C-D249-48FB-BC1E-3749B1AB4605}" type="sibTrans" cxnId="{713B81EC-9A2B-48EB-836E-FB618B784BE3}">
      <dgm:prSet/>
      <dgm:spPr/>
      <dgm:t>
        <a:bodyPr/>
        <a:lstStyle/>
        <a:p>
          <a:endParaRPr lang="ru-RU"/>
        </a:p>
      </dgm:t>
    </dgm:pt>
    <dgm:pt modelId="{1D3E335E-0EFC-4FFB-BEE1-CFA3951B753E}" type="pres">
      <dgm:prSet presAssocID="{FCE1307C-64BC-47CE-901D-2FEB0D5A3F8A}" presName="Name0" presStyleCnt="0">
        <dgm:presLayoutVars>
          <dgm:dir/>
          <dgm:resizeHandles val="exact"/>
        </dgm:presLayoutVars>
      </dgm:prSet>
      <dgm:spPr/>
    </dgm:pt>
    <dgm:pt modelId="{14951116-7B0E-4E61-A49D-019A11FC4571}" type="pres">
      <dgm:prSet presAssocID="{FCE1307C-64BC-47CE-901D-2FEB0D5A3F8A}" presName="fgShape" presStyleLbl="fgShp" presStyleIdx="0" presStyleCnt="1"/>
      <dgm:spPr/>
    </dgm:pt>
    <dgm:pt modelId="{03177CFA-FDB8-402F-A7B6-9C8CEB2F3B82}" type="pres">
      <dgm:prSet presAssocID="{FCE1307C-64BC-47CE-901D-2FEB0D5A3F8A}" presName="linComp" presStyleCnt="0"/>
      <dgm:spPr/>
    </dgm:pt>
    <dgm:pt modelId="{9B403155-D69A-4C54-8DE5-CF0AF8E7B4F7}" type="pres">
      <dgm:prSet presAssocID="{4CEC3870-D7B4-4D12-AA52-8FFDA618CA4E}" presName="compNode" presStyleCnt="0"/>
      <dgm:spPr/>
    </dgm:pt>
    <dgm:pt modelId="{EEDE3C9E-9949-4779-B134-8497C6086A28}" type="pres">
      <dgm:prSet presAssocID="{4CEC3870-D7B4-4D12-AA52-8FFDA618CA4E}" presName="bkgdShape" presStyleLbl="node1" presStyleIdx="0" presStyleCnt="3"/>
      <dgm:spPr/>
      <dgm:t>
        <a:bodyPr/>
        <a:lstStyle/>
        <a:p>
          <a:endParaRPr lang="ru-RU"/>
        </a:p>
      </dgm:t>
    </dgm:pt>
    <dgm:pt modelId="{D8B524F3-F7D4-4F00-9BB1-143701F77990}" type="pres">
      <dgm:prSet presAssocID="{4CEC3870-D7B4-4D12-AA52-8FFDA618CA4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8B266-4B78-4033-A358-AD9B8C794FC7}" type="pres">
      <dgm:prSet presAssocID="{4CEC3870-D7B4-4D12-AA52-8FFDA618CA4E}" presName="invisiNode" presStyleLbl="node1" presStyleIdx="0" presStyleCnt="3"/>
      <dgm:spPr/>
    </dgm:pt>
    <dgm:pt modelId="{4A20D8B4-8684-4D75-88F0-6A7CE34D29AC}" type="pres">
      <dgm:prSet presAssocID="{4CEC3870-D7B4-4D12-AA52-8FFDA618CA4E}" presName="imagNode" presStyleLbl="fgImgPlace1" presStyleIdx="0" presStyleCnt="3" custFlipVert="1" custScaleX="16371" custScaleY="67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84E3A0-F15C-4A0A-BB12-334AB200A87A}" type="pres">
      <dgm:prSet presAssocID="{C11B932D-13AB-41A8-A625-A20E1632B9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444B08-D12F-49C3-ADC5-215D7B277F11}" type="pres">
      <dgm:prSet presAssocID="{DA0629CE-572C-4752-AE76-DC2A08D0C99D}" presName="compNode" presStyleCnt="0"/>
      <dgm:spPr/>
    </dgm:pt>
    <dgm:pt modelId="{72DF66E3-7313-4087-9AB4-C217D2A90D8A}" type="pres">
      <dgm:prSet presAssocID="{DA0629CE-572C-4752-AE76-DC2A08D0C99D}" presName="bkgdShape" presStyleLbl="node1" presStyleIdx="1" presStyleCnt="3"/>
      <dgm:spPr/>
      <dgm:t>
        <a:bodyPr/>
        <a:lstStyle/>
        <a:p>
          <a:endParaRPr lang="ru-RU"/>
        </a:p>
      </dgm:t>
    </dgm:pt>
    <dgm:pt modelId="{7AD0AEE2-EBD4-43EB-9D9B-D3A80E88372F}" type="pres">
      <dgm:prSet presAssocID="{DA0629CE-572C-4752-AE76-DC2A08D0C99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F5A0E-3335-4F2C-ADD0-09C4DC684688}" type="pres">
      <dgm:prSet presAssocID="{DA0629CE-572C-4752-AE76-DC2A08D0C99D}" presName="invisiNode" presStyleLbl="node1" presStyleIdx="1" presStyleCnt="3"/>
      <dgm:spPr/>
    </dgm:pt>
    <dgm:pt modelId="{BD1C9FF2-DC73-4B03-9DC2-CC99640BE177}" type="pres">
      <dgm:prSet presAssocID="{DA0629CE-572C-4752-AE76-DC2A08D0C99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7DA2B1-52BD-4098-9699-2DCE27540B9D}" type="pres">
      <dgm:prSet presAssocID="{E62A72E2-4300-486A-B005-1EB7EAE079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ED438D-9D5A-411E-8451-EA1249B66487}" type="pres">
      <dgm:prSet presAssocID="{FB5592E8-87B3-414A-B135-A8CFF9953ECC}" presName="compNode" presStyleCnt="0"/>
      <dgm:spPr/>
    </dgm:pt>
    <dgm:pt modelId="{ACB4DAE7-7389-4B26-8506-283173250B9E}" type="pres">
      <dgm:prSet presAssocID="{FB5592E8-87B3-414A-B135-A8CFF9953ECC}" presName="bkgdShape" presStyleLbl="node1" presStyleIdx="2" presStyleCnt="3"/>
      <dgm:spPr/>
      <dgm:t>
        <a:bodyPr/>
        <a:lstStyle/>
        <a:p>
          <a:endParaRPr lang="ru-RU"/>
        </a:p>
      </dgm:t>
    </dgm:pt>
    <dgm:pt modelId="{C1700A14-C6CB-4A2A-8D53-A485BF98AB0B}" type="pres">
      <dgm:prSet presAssocID="{FB5592E8-87B3-414A-B135-A8CFF9953EC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9650C-5EE4-4A08-83C4-E451D7190E05}" type="pres">
      <dgm:prSet presAssocID="{FB5592E8-87B3-414A-B135-A8CFF9953ECC}" presName="invisiNode" presStyleLbl="node1" presStyleIdx="2" presStyleCnt="3"/>
      <dgm:spPr/>
    </dgm:pt>
    <dgm:pt modelId="{0B23733D-E354-4E0A-B612-DA15334363DA}" type="pres">
      <dgm:prSet presAssocID="{FB5592E8-87B3-414A-B135-A8CFF9953ECC}" presName="imagNode" presStyleLbl="fgImgPlace1" presStyleIdx="2" presStyleCnt="3"/>
      <dgm:spPr/>
    </dgm:pt>
  </dgm:ptLst>
  <dgm:cxnLst>
    <dgm:cxn modelId="{BECB6332-553C-4BB2-A78C-AA8890E66DDA}" type="presOf" srcId="{E62A72E2-4300-486A-B005-1EB7EAE07923}" destId="{B37DA2B1-52BD-4098-9699-2DCE27540B9D}" srcOrd="0" destOrd="0" presId="urn:microsoft.com/office/officeart/2005/8/layout/hList7#1"/>
    <dgm:cxn modelId="{E4D4CEBD-05A4-4A7C-AD83-61D11261277A}" type="presOf" srcId="{FB5592E8-87B3-414A-B135-A8CFF9953ECC}" destId="{C1700A14-C6CB-4A2A-8D53-A485BF98AB0B}" srcOrd="1" destOrd="0" presId="urn:microsoft.com/office/officeart/2005/8/layout/hList7#1"/>
    <dgm:cxn modelId="{A31EE69E-1B37-4ACB-AEFD-D60A797A60C4}" type="presOf" srcId="{DA0629CE-572C-4752-AE76-DC2A08D0C99D}" destId="{7AD0AEE2-EBD4-43EB-9D9B-D3A80E88372F}" srcOrd="1" destOrd="0" presId="urn:microsoft.com/office/officeart/2005/8/layout/hList7#1"/>
    <dgm:cxn modelId="{BB5E8346-38E1-40FB-8C8C-7BA094B7FE57}" type="presOf" srcId="{C11B932D-13AB-41A8-A625-A20E1632B98D}" destId="{C184E3A0-F15C-4A0A-BB12-334AB200A87A}" srcOrd="0" destOrd="0" presId="urn:microsoft.com/office/officeart/2005/8/layout/hList7#1"/>
    <dgm:cxn modelId="{AC0260A3-24ED-418D-9343-BE016B51BF6A}" type="presOf" srcId="{DA0629CE-572C-4752-AE76-DC2A08D0C99D}" destId="{72DF66E3-7313-4087-9AB4-C217D2A90D8A}" srcOrd="0" destOrd="0" presId="urn:microsoft.com/office/officeart/2005/8/layout/hList7#1"/>
    <dgm:cxn modelId="{6FD8FE55-E950-4FB0-A27E-75E4A7B7C765}" type="presOf" srcId="{4CEC3870-D7B4-4D12-AA52-8FFDA618CA4E}" destId="{EEDE3C9E-9949-4779-B134-8497C6086A28}" srcOrd="0" destOrd="0" presId="urn:microsoft.com/office/officeart/2005/8/layout/hList7#1"/>
    <dgm:cxn modelId="{0AD61BFB-63DB-4265-935F-3D67302C6989}" srcId="{FCE1307C-64BC-47CE-901D-2FEB0D5A3F8A}" destId="{DA0629CE-572C-4752-AE76-DC2A08D0C99D}" srcOrd="1" destOrd="0" parTransId="{E0C57E6F-AA64-47EA-A20C-77F06BD162BA}" sibTransId="{E62A72E2-4300-486A-B005-1EB7EAE07923}"/>
    <dgm:cxn modelId="{1DEA86EF-E25D-488B-8B48-62CA3DD2F48B}" type="presOf" srcId="{4CEC3870-D7B4-4D12-AA52-8FFDA618CA4E}" destId="{D8B524F3-F7D4-4F00-9BB1-143701F77990}" srcOrd="1" destOrd="0" presId="urn:microsoft.com/office/officeart/2005/8/layout/hList7#1"/>
    <dgm:cxn modelId="{D4EA4876-30C1-4CFB-AB36-9DE4E8FDB38A}" type="presOf" srcId="{FB5592E8-87B3-414A-B135-A8CFF9953ECC}" destId="{ACB4DAE7-7389-4B26-8506-283173250B9E}" srcOrd="0" destOrd="0" presId="urn:microsoft.com/office/officeart/2005/8/layout/hList7#1"/>
    <dgm:cxn modelId="{79A232F3-FF70-44DB-AEBC-B37971BF5F51}" type="presOf" srcId="{FCE1307C-64BC-47CE-901D-2FEB0D5A3F8A}" destId="{1D3E335E-0EFC-4FFB-BEE1-CFA3951B753E}" srcOrd="0" destOrd="0" presId="urn:microsoft.com/office/officeart/2005/8/layout/hList7#1"/>
    <dgm:cxn modelId="{E925C684-7593-4AD5-9D25-B1DD2146D1D4}" srcId="{FCE1307C-64BC-47CE-901D-2FEB0D5A3F8A}" destId="{4CEC3870-D7B4-4D12-AA52-8FFDA618CA4E}" srcOrd="0" destOrd="0" parTransId="{4D7D5D4D-C91E-4137-8975-971F01CE1D5F}" sibTransId="{C11B932D-13AB-41A8-A625-A20E1632B98D}"/>
    <dgm:cxn modelId="{713B81EC-9A2B-48EB-836E-FB618B784BE3}" srcId="{FCE1307C-64BC-47CE-901D-2FEB0D5A3F8A}" destId="{FB5592E8-87B3-414A-B135-A8CFF9953ECC}" srcOrd="2" destOrd="0" parTransId="{DA22331D-372B-43E2-AF6C-5A4FCFF32C44}" sibTransId="{74833A1C-D249-48FB-BC1E-3749B1AB4605}"/>
    <dgm:cxn modelId="{27917572-226C-484E-B4C3-49ABE23D0048}" type="presParOf" srcId="{1D3E335E-0EFC-4FFB-BEE1-CFA3951B753E}" destId="{14951116-7B0E-4E61-A49D-019A11FC4571}" srcOrd="0" destOrd="0" presId="urn:microsoft.com/office/officeart/2005/8/layout/hList7#1"/>
    <dgm:cxn modelId="{5A121462-44B5-4605-996C-CEEC188D24AA}" type="presParOf" srcId="{1D3E335E-0EFC-4FFB-BEE1-CFA3951B753E}" destId="{03177CFA-FDB8-402F-A7B6-9C8CEB2F3B82}" srcOrd="1" destOrd="0" presId="urn:microsoft.com/office/officeart/2005/8/layout/hList7#1"/>
    <dgm:cxn modelId="{13841A18-E9E7-42BD-87F7-63A675D2BB13}" type="presParOf" srcId="{03177CFA-FDB8-402F-A7B6-9C8CEB2F3B82}" destId="{9B403155-D69A-4C54-8DE5-CF0AF8E7B4F7}" srcOrd="0" destOrd="0" presId="urn:microsoft.com/office/officeart/2005/8/layout/hList7#1"/>
    <dgm:cxn modelId="{FF0B9CA3-A70E-4A89-965C-6A66E2DC9C63}" type="presParOf" srcId="{9B403155-D69A-4C54-8DE5-CF0AF8E7B4F7}" destId="{EEDE3C9E-9949-4779-B134-8497C6086A28}" srcOrd="0" destOrd="0" presId="urn:microsoft.com/office/officeart/2005/8/layout/hList7#1"/>
    <dgm:cxn modelId="{5AF3BA89-EFA7-4587-B072-AD312B82831E}" type="presParOf" srcId="{9B403155-D69A-4C54-8DE5-CF0AF8E7B4F7}" destId="{D8B524F3-F7D4-4F00-9BB1-143701F77990}" srcOrd="1" destOrd="0" presId="urn:microsoft.com/office/officeart/2005/8/layout/hList7#1"/>
    <dgm:cxn modelId="{F8CDF0C9-512C-4B75-BD6D-729D30073C86}" type="presParOf" srcId="{9B403155-D69A-4C54-8DE5-CF0AF8E7B4F7}" destId="{7F98B266-4B78-4033-A358-AD9B8C794FC7}" srcOrd="2" destOrd="0" presId="urn:microsoft.com/office/officeart/2005/8/layout/hList7#1"/>
    <dgm:cxn modelId="{1D8C5D3D-18B7-42AB-B734-E581F84951CB}" type="presParOf" srcId="{9B403155-D69A-4C54-8DE5-CF0AF8E7B4F7}" destId="{4A20D8B4-8684-4D75-88F0-6A7CE34D29AC}" srcOrd="3" destOrd="0" presId="urn:microsoft.com/office/officeart/2005/8/layout/hList7#1"/>
    <dgm:cxn modelId="{A2FF669D-250A-442B-BB9C-004E285033CA}" type="presParOf" srcId="{03177CFA-FDB8-402F-A7B6-9C8CEB2F3B82}" destId="{C184E3A0-F15C-4A0A-BB12-334AB200A87A}" srcOrd="1" destOrd="0" presId="urn:microsoft.com/office/officeart/2005/8/layout/hList7#1"/>
    <dgm:cxn modelId="{02F23F7F-13C3-4BB8-8FBC-C6CD0C4B221A}" type="presParOf" srcId="{03177CFA-FDB8-402F-A7B6-9C8CEB2F3B82}" destId="{F8444B08-D12F-49C3-ADC5-215D7B277F11}" srcOrd="2" destOrd="0" presId="urn:microsoft.com/office/officeart/2005/8/layout/hList7#1"/>
    <dgm:cxn modelId="{0AE269A1-6A8B-4B8D-9E97-3DF33C922F4C}" type="presParOf" srcId="{F8444B08-D12F-49C3-ADC5-215D7B277F11}" destId="{72DF66E3-7313-4087-9AB4-C217D2A90D8A}" srcOrd="0" destOrd="0" presId="urn:microsoft.com/office/officeart/2005/8/layout/hList7#1"/>
    <dgm:cxn modelId="{C90CD520-4EC1-4720-95EE-93473273C44C}" type="presParOf" srcId="{F8444B08-D12F-49C3-ADC5-215D7B277F11}" destId="{7AD0AEE2-EBD4-43EB-9D9B-D3A80E88372F}" srcOrd="1" destOrd="0" presId="urn:microsoft.com/office/officeart/2005/8/layout/hList7#1"/>
    <dgm:cxn modelId="{892BFB4A-8366-43A8-A529-29532B46C737}" type="presParOf" srcId="{F8444B08-D12F-49C3-ADC5-215D7B277F11}" destId="{6EFF5A0E-3335-4F2C-ADD0-09C4DC684688}" srcOrd="2" destOrd="0" presId="urn:microsoft.com/office/officeart/2005/8/layout/hList7#1"/>
    <dgm:cxn modelId="{82C626B4-EFBF-4984-83D1-059A51555DB2}" type="presParOf" srcId="{F8444B08-D12F-49C3-ADC5-215D7B277F11}" destId="{BD1C9FF2-DC73-4B03-9DC2-CC99640BE177}" srcOrd="3" destOrd="0" presId="urn:microsoft.com/office/officeart/2005/8/layout/hList7#1"/>
    <dgm:cxn modelId="{BA670BEA-B25D-4743-B168-7D774D7D65F9}" type="presParOf" srcId="{03177CFA-FDB8-402F-A7B6-9C8CEB2F3B82}" destId="{B37DA2B1-52BD-4098-9699-2DCE27540B9D}" srcOrd="3" destOrd="0" presId="urn:microsoft.com/office/officeart/2005/8/layout/hList7#1"/>
    <dgm:cxn modelId="{2DFB7BF9-ADC6-404C-B1CB-4F9D22619BFD}" type="presParOf" srcId="{03177CFA-FDB8-402F-A7B6-9C8CEB2F3B82}" destId="{A7ED438D-9D5A-411E-8451-EA1249B66487}" srcOrd="4" destOrd="0" presId="urn:microsoft.com/office/officeart/2005/8/layout/hList7#1"/>
    <dgm:cxn modelId="{0EC0F9AD-12CD-4AF7-9085-7647D0F072F1}" type="presParOf" srcId="{A7ED438D-9D5A-411E-8451-EA1249B66487}" destId="{ACB4DAE7-7389-4B26-8506-283173250B9E}" srcOrd="0" destOrd="0" presId="urn:microsoft.com/office/officeart/2005/8/layout/hList7#1"/>
    <dgm:cxn modelId="{836AB3A8-7472-4AEC-88FD-70D25C3891EE}" type="presParOf" srcId="{A7ED438D-9D5A-411E-8451-EA1249B66487}" destId="{C1700A14-C6CB-4A2A-8D53-A485BF98AB0B}" srcOrd="1" destOrd="0" presId="urn:microsoft.com/office/officeart/2005/8/layout/hList7#1"/>
    <dgm:cxn modelId="{D357B53C-184A-4404-AF4B-4E8DB8C829DD}" type="presParOf" srcId="{A7ED438D-9D5A-411E-8451-EA1249B66487}" destId="{6369650C-5EE4-4A08-83C4-E451D7190E05}" srcOrd="2" destOrd="0" presId="urn:microsoft.com/office/officeart/2005/8/layout/hList7#1"/>
    <dgm:cxn modelId="{51939AAD-9818-4B80-8498-62A3763E6B3F}" type="presParOf" srcId="{A7ED438D-9D5A-411E-8451-EA1249B66487}" destId="{0B23733D-E354-4E0A-B612-DA15334363D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9D5C2-25DC-47E6-9F85-2A6048E786D5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FD31678B-9942-4EF5-866A-744630151050}">
      <dgm:prSet phldrT="[Текст]"/>
      <dgm:spPr/>
      <dgm:t>
        <a:bodyPr/>
        <a:lstStyle/>
        <a:p>
          <a:endParaRPr lang="ru-RU" dirty="0"/>
        </a:p>
      </dgm:t>
    </dgm:pt>
    <dgm:pt modelId="{2DF1B4E4-D57A-4921-9A82-285DD48DF10A}" type="parTrans" cxnId="{DF36FE8B-A7B5-43E4-A921-6A18B92E7B8C}">
      <dgm:prSet/>
      <dgm:spPr/>
      <dgm:t>
        <a:bodyPr/>
        <a:lstStyle/>
        <a:p>
          <a:endParaRPr lang="ru-RU"/>
        </a:p>
      </dgm:t>
    </dgm:pt>
    <dgm:pt modelId="{FC3411F1-6513-4A0D-8015-2A303B0F3E58}" type="sibTrans" cxnId="{DF36FE8B-A7B5-43E4-A921-6A18B92E7B8C}">
      <dgm:prSet/>
      <dgm:spPr/>
      <dgm:t>
        <a:bodyPr/>
        <a:lstStyle/>
        <a:p>
          <a:endParaRPr lang="ru-RU"/>
        </a:p>
      </dgm:t>
    </dgm:pt>
    <dgm:pt modelId="{96B4D413-8CE9-450D-8752-A2BC3F49A63A}">
      <dgm:prSet phldrT="[Текст]"/>
      <dgm:spPr/>
      <dgm:t>
        <a:bodyPr/>
        <a:lstStyle/>
        <a:p>
          <a:endParaRPr lang="ru-RU" dirty="0"/>
        </a:p>
      </dgm:t>
    </dgm:pt>
    <dgm:pt modelId="{ACBF03D5-2299-4B15-84D4-9C9EC880E6A2}" type="parTrans" cxnId="{05C94F05-82CA-47B6-B349-88B5B74E2B62}">
      <dgm:prSet/>
      <dgm:spPr/>
      <dgm:t>
        <a:bodyPr/>
        <a:lstStyle/>
        <a:p>
          <a:endParaRPr lang="ru-RU"/>
        </a:p>
      </dgm:t>
    </dgm:pt>
    <dgm:pt modelId="{DF6A3AF6-A195-4303-BAD7-85869EAE1C0D}" type="sibTrans" cxnId="{05C94F05-82CA-47B6-B349-88B5B74E2B62}">
      <dgm:prSet/>
      <dgm:spPr/>
      <dgm:t>
        <a:bodyPr/>
        <a:lstStyle/>
        <a:p>
          <a:endParaRPr lang="ru-RU"/>
        </a:p>
      </dgm:t>
    </dgm:pt>
    <dgm:pt modelId="{7F3CDBC9-0645-4C86-A366-3F2ACBB944E6}">
      <dgm:prSet phldrT="[Текст]"/>
      <dgm:spPr/>
      <dgm:t>
        <a:bodyPr/>
        <a:lstStyle/>
        <a:p>
          <a:endParaRPr lang="ru-RU" dirty="0"/>
        </a:p>
      </dgm:t>
    </dgm:pt>
    <dgm:pt modelId="{B6944C1E-E409-44AF-8408-A96DE492BED1}" type="sibTrans" cxnId="{4F2DE45B-98D4-4F45-B62A-C64DA1C67EA3}">
      <dgm:prSet/>
      <dgm:spPr/>
      <dgm:t>
        <a:bodyPr/>
        <a:lstStyle/>
        <a:p>
          <a:endParaRPr lang="ru-RU"/>
        </a:p>
      </dgm:t>
    </dgm:pt>
    <dgm:pt modelId="{3DCA8326-55AF-42B7-9D27-1E12BF3049A7}" type="parTrans" cxnId="{4F2DE45B-98D4-4F45-B62A-C64DA1C67EA3}">
      <dgm:prSet/>
      <dgm:spPr/>
      <dgm:t>
        <a:bodyPr/>
        <a:lstStyle/>
        <a:p>
          <a:endParaRPr lang="ru-RU"/>
        </a:p>
      </dgm:t>
    </dgm:pt>
    <dgm:pt modelId="{96C00D9C-359E-45CE-9005-38605E8383C3}" type="pres">
      <dgm:prSet presAssocID="{EE39D5C2-25DC-47E6-9F85-2A6048E786D5}" presName="arrowDiagram" presStyleCnt="0">
        <dgm:presLayoutVars>
          <dgm:chMax val="5"/>
          <dgm:dir/>
          <dgm:resizeHandles val="exact"/>
        </dgm:presLayoutVars>
      </dgm:prSet>
      <dgm:spPr/>
    </dgm:pt>
    <dgm:pt modelId="{9D8A7543-E9B1-407B-9FA4-2A4226C8D971}" type="pres">
      <dgm:prSet presAssocID="{EE39D5C2-25DC-47E6-9F85-2A6048E786D5}" presName="arrow" presStyleLbl="bgShp" presStyleIdx="0" presStyleCnt="1" custLinFactNeighborX="463" custLinFactNeighborY="-2775"/>
      <dgm:spPr>
        <a:solidFill>
          <a:srgbClr val="00B0F0"/>
        </a:solidFill>
      </dgm:spPr>
    </dgm:pt>
    <dgm:pt modelId="{1188DA53-0C1E-40D6-B3A0-E753FAE95427}" type="pres">
      <dgm:prSet presAssocID="{EE39D5C2-25DC-47E6-9F85-2A6048E786D5}" presName="arrowDiagram3" presStyleCnt="0"/>
      <dgm:spPr/>
    </dgm:pt>
    <dgm:pt modelId="{537285F9-23C7-4D08-9CED-240705CB0DB0}" type="pres">
      <dgm:prSet presAssocID="{FD31678B-9942-4EF5-866A-744630151050}" presName="bullet3a" presStyleLbl="node1" presStyleIdx="0" presStyleCnt="3"/>
      <dgm:spPr/>
    </dgm:pt>
    <dgm:pt modelId="{71EB2E20-FD72-48E9-916C-88F7AAFCEB38}" type="pres">
      <dgm:prSet presAssocID="{FD31678B-9942-4EF5-866A-74463015105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70F5-FFD4-4745-89B5-6020468F6525}" type="pres">
      <dgm:prSet presAssocID="{96B4D413-8CE9-450D-8752-A2BC3F49A63A}" presName="bullet3b" presStyleLbl="node1" presStyleIdx="1" presStyleCnt="3"/>
      <dgm:spPr/>
    </dgm:pt>
    <dgm:pt modelId="{3E6D02C0-2535-48BE-AD3B-0C5AE3C05204}" type="pres">
      <dgm:prSet presAssocID="{96B4D413-8CE9-450D-8752-A2BC3F49A63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C8E05-A237-42A0-AD7F-EF44EFF7B8AA}" type="pres">
      <dgm:prSet presAssocID="{7F3CDBC9-0645-4C86-A366-3F2ACBB944E6}" presName="bullet3c" presStyleLbl="node1" presStyleIdx="2" presStyleCnt="3"/>
      <dgm:spPr/>
    </dgm:pt>
    <dgm:pt modelId="{BE268D69-796D-44B4-832B-20674F257DF4}" type="pres">
      <dgm:prSet presAssocID="{7F3CDBC9-0645-4C86-A366-3F2ACBB944E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DE45B-98D4-4F45-B62A-C64DA1C67EA3}" srcId="{EE39D5C2-25DC-47E6-9F85-2A6048E786D5}" destId="{7F3CDBC9-0645-4C86-A366-3F2ACBB944E6}" srcOrd="2" destOrd="0" parTransId="{3DCA8326-55AF-42B7-9D27-1E12BF3049A7}" sibTransId="{B6944C1E-E409-44AF-8408-A96DE492BED1}"/>
    <dgm:cxn modelId="{4F388900-946B-4CEC-AC12-3A56064F41EA}" type="presOf" srcId="{FD31678B-9942-4EF5-866A-744630151050}" destId="{71EB2E20-FD72-48E9-916C-88F7AAFCEB38}" srcOrd="0" destOrd="0" presId="urn:microsoft.com/office/officeart/2005/8/layout/arrow2"/>
    <dgm:cxn modelId="{05C94F05-82CA-47B6-B349-88B5B74E2B62}" srcId="{EE39D5C2-25DC-47E6-9F85-2A6048E786D5}" destId="{96B4D413-8CE9-450D-8752-A2BC3F49A63A}" srcOrd="1" destOrd="0" parTransId="{ACBF03D5-2299-4B15-84D4-9C9EC880E6A2}" sibTransId="{DF6A3AF6-A195-4303-BAD7-85869EAE1C0D}"/>
    <dgm:cxn modelId="{81B0B4EC-37D2-451E-AFF6-0417184C79D7}" type="presOf" srcId="{EE39D5C2-25DC-47E6-9F85-2A6048E786D5}" destId="{96C00D9C-359E-45CE-9005-38605E8383C3}" srcOrd="0" destOrd="0" presId="urn:microsoft.com/office/officeart/2005/8/layout/arrow2"/>
    <dgm:cxn modelId="{9F93B5A7-4EC3-402A-90D3-C0753E88684D}" type="presOf" srcId="{7F3CDBC9-0645-4C86-A366-3F2ACBB944E6}" destId="{BE268D69-796D-44B4-832B-20674F257DF4}" srcOrd="0" destOrd="0" presId="urn:microsoft.com/office/officeart/2005/8/layout/arrow2"/>
    <dgm:cxn modelId="{45CBDA4F-D6FA-4309-BCB9-F175A3DC38E2}" type="presOf" srcId="{96B4D413-8CE9-450D-8752-A2BC3F49A63A}" destId="{3E6D02C0-2535-48BE-AD3B-0C5AE3C05204}" srcOrd="0" destOrd="0" presId="urn:microsoft.com/office/officeart/2005/8/layout/arrow2"/>
    <dgm:cxn modelId="{DF36FE8B-A7B5-43E4-A921-6A18B92E7B8C}" srcId="{EE39D5C2-25DC-47E6-9F85-2A6048E786D5}" destId="{FD31678B-9942-4EF5-866A-744630151050}" srcOrd="0" destOrd="0" parTransId="{2DF1B4E4-D57A-4921-9A82-285DD48DF10A}" sibTransId="{FC3411F1-6513-4A0D-8015-2A303B0F3E58}"/>
    <dgm:cxn modelId="{45D0FE5A-747D-47E9-9B5D-790FB83A10CB}" type="presParOf" srcId="{96C00D9C-359E-45CE-9005-38605E8383C3}" destId="{9D8A7543-E9B1-407B-9FA4-2A4226C8D971}" srcOrd="0" destOrd="0" presId="urn:microsoft.com/office/officeart/2005/8/layout/arrow2"/>
    <dgm:cxn modelId="{DEA46C78-EFC0-4B3B-B620-87275AA820C9}" type="presParOf" srcId="{96C00D9C-359E-45CE-9005-38605E8383C3}" destId="{1188DA53-0C1E-40D6-B3A0-E753FAE95427}" srcOrd="1" destOrd="0" presId="urn:microsoft.com/office/officeart/2005/8/layout/arrow2"/>
    <dgm:cxn modelId="{A493005F-721F-4904-B155-F57C5246E49A}" type="presParOf" srcId="{1188DA53-0C1E-40D6-B3A0-E753FAE95427}" destId="{537285F9-23C7-4D08-9CED-240705CB0DB0}" srcOrd="0" destOrd="0" presId="urn:microsoft.com/office/officeart/2005/8/layout/arrow2"/>
    <dgm:cxn modelId="{27A5157F-67C9-4905-9B00-A949D54B8146}" type="presParOf" srcId="{1188DA53-0C1E-40D6-B3A0-E753FAE95427}" destId="{71EB2E20-FD72-48E9-916C-88F7AAFCEB38}" srcOrd="1" destOrd="0" presId="urn:microsoft.com/office/officeart/2005/8/layout/arrow2"/>
    <dgm:cxn modelId="{B68FDF89-B01A-48D6-9E17-CEBCE5D2C7F8}" type="presParOf" srcId="{1188DA53-0C1E-40D6-B3A0-E753FAE95427}" destId="{142770F5-FFD4-4745-89B5-6020468F6525}" srcOrd="2" destOrd="0" presId="urn:microsoft.com/office/officeart/2005/8/layout/arrow2"/>
    <dgm:cxn modelId="{B5B4BB61-72F8-456E-98EF-6469AC5CF1E4}" type="presParOf" srcId="{1188DA53-0C1E-40D6-B3A0-E753FAE95427}" destId="{3E6D02C0-2535-48BE-AD3B-0C5AE3C05204}" srcOrd="3" destOrd="0" presId="urn:microsoft.com/office/officeart/2005/8/layout/arrow2"/>
    <dgm:cxn modelId="{92FE71A9-9DD7-42E6-A4BB-C11454D3D2CC}" type="presParOf" srcId="{1188DA53-0C1E-40D6-B3A0-E753FAE95427}" destId="{17EC8E05-A237-42A0-AD7F-EF44EFF7B8AA}" srcOrd="4" destOrd="0" presId="urn:microsoft.com/office/officeart/2005/8/layout/arrow2"/>
    <dgm:cxn modelId="{6CE52DFB-20AD-48BF-9C5E-477A11657D8C}" type="presParOf" srcId="{1188DA53-0C1E-40D6-B3A0-E753FAE95427}" destId="{BE268D69-796D-44B4-832B-20674F257DF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5B792-E2F0-4EBD-AEC8-FE413C2A4365}" type="doc">
      <dgm:prSet loTypeId="urn:microsoft.com/office/officeart/2005/8/layout/h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0937E88-EB7E-4652-8E3A-9CBF474490D1}">
      <dgm:prSet phldrT="[Текст]"/>
      <dgm:spPr>
        <a:solidFill>
          <a:srgbClr val="99FF99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238A2-F5F5-4729-BA67-855F9247191B}" type="parTrans" cxnId="{0BCA302B-0A3A-4FB7-B597-00CA622705AF}">
      <dgm:prSet/>
      <dgm:spPr/>
      <dgm:t>
        <a:bodyPr/>
        <a:lstStyle/>
        <a:p>
          <a:endParaRPr lang="ru-RU"/>
        </a:p>
      </dgm:t>
    </dgm:pt>
    <dgm:pt modelId="{AF680F21-51D2-441F-AE43-D5CF590A1082}" type="sibTrans" cxnId="{0BCA302B-0A3A-4FB7-B597-00CA622705AF}">
      <dgm:prSet/>
      <dgm:spPr/>
      <dgm:t>
        <a:bodyPr/>
        <a:lstStyle/>
        <a:p>
          <a:endParaRPr lang="ru-RU"/>
        </a:p>
      </dgm:t>
    </dgm:pt>
    <dgm:pt modelId="{B14B8B93-2CFA-45B2-B811-F656051B1111}">
      <dgm:prSet phldrT="[Текст]" custT="1"/>
      <dgm:spPr/>
      <dgm:t>
        <a:bodyPr/>
        <a:lstStyle/>
        <a:p>
          <a:r>
            <a: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Детский совет</a:t>
          </a:r>
        </a:p>
        <a:p>
          <a:endParaRPr lang="ru-RU" sz="24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400" dirty="0">
            <a:solidFill>
              <a:srgbClr val="002060"/>
            </a:solidFill>
          </a:endParaRPr>
        </a:p>
      </dgm:t>
    </dgm:pt>
    <dgm:pt modelId="{18413CD5-8E7F-408D-9D61-B84ACE8A50EB}" type="parTrans" cxnId="{EE177ED1-3B99-418C-9E5E-357795D0F145}">
      <dgm:prSet/>
      <dgm:spPr/>
      <dgm:t>
        <a:bodyPr/>
        <a:lstStyle/>
        <a:p>
          <a:endParaRPr lang="ru-RU"/>
        </a:p>
      </dgm:t>
    </dgm:pt>
    <dgm:pt modelId="{1BD275AC-BC58-4465-9FDD-A11A63750E8F}" type="sibTrans" cxnId="{EE177ED1-3B99-418C-9E5E-357795D0F145}">
      <dgm:prSet/>
      <dgm:spPr/>
      <dgm:t>
        <a:bodyPr/>
        <a:lstStyle/>
        <a:p>
          <a:endParaRPr lang="ru-RU"/>
        </a:p>
      </dgm:t>
    </dgm:pt>
    <dgm:pt modelId="{6E6A2BF2-BA49-4145-97CB-3F28B8A02029}">
      <dgm:prSet phldrT="[Текст]" custT="1"/>
      <dgm:spPr/>
      <dgm:t>
        <a:bodyPr/>
        <a:lstStyle/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Модель трех вопросов</a:t>
          </a: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dirty="0">
            <a:solidFill>
              <a:srgbClr val="002060"/>
            </a:solidFill>
          </a:endParaRPr>
        </a:p>
      </dgm:t>
    </dgm:pt>
    <dgm:pt modelId="{02C32916-88A7-4169-A478-37B760BD229E}" type="parTrans" cxnId="{326E1B0B-8AB4-472F-AF04-42F3682508DB}">
      <dgm:prSet/>
      <dgm:spPr/>
      <dgm:t>
        <a:bodyPr/>
        <a:lstStyle/>
        <a:p>
          <a:endParaRPr lang="ru-RU"/>
        </a:p>
      </dgm:t>
    </dgm:pt>
    <dgm:pt modelId="{5D0B454A-BF3E-4D31-8D83-78CC99601B55}" type="sibTrans" cxnId="{326E1B0B-8AB4-472F-AF04-42F3682508DB}">
      <dgm:prSet/>
      <dgm:spPr/>
      <dgm:t>
        <a:bodyPr/>
        <a:lstStyle/>
        <a:p>
          <a:endParaRPr lang="ru-RU"/>
        </a:p>
      </dgm:t>
    </dgm:pt>
    <dgm:pt modelId="{AB231404-B919-4AB7-B2E5-A8EB4143B223}">
      <dgm:prSet phldrT="[Текст]" custT="1"/>
      <dgm:spPr/>
      <dgm:t>
        <a:bodyPr/>
        <a:lstStyle/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План-дело-анализ</a:t>
          </a: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dirty="0">
            <a:solidFill>
              <a:srgbClr val="002060"/>
            </a:solidFill>
          </a:endParaRPr>
        </a:p>
      </dgm:t>
    </dgm:pt>
    <dgm:pt modelId="{1BE3C77A-4625-4219-8C18-B2C34654C561}" type="parTrans" cxnId="{896FF971-C376-4D32-8B56-6D4E5EFB824D}">
      <dgm:prSet/>
      <dgm:spPr/>
      <dgm:t>
        <a:bodyPr/>
        <a:lstStyle/>
        <a:p>
          <a:endParaRPr lang="ru-RU"/>
        </a:p>
      </dgm:t>
    </dgm:pt>
    <dgm:pt modelId="{34D1A98E-B9E7-4AB2-91B2-314344BBA151}" type="sibTrans" cxnId="{896FF971-C376-4D32-8B56-6D4E5EFB824D}">
      <dgm:prSet/>
      <dgm:spPr/>
      <dgm:t>
        <a:bodyPr/>
        <a:lstStyle/>
        <a:p>
          <a:endParaRPr lang="ru-RU"/>
        </a:p>
      </dgm:t>
    </dgm:pt>
    <dgm:pt modelId="{01588447-E9F1-463E-A0B1-26F5574B845E}" type="pres">
      <dgm:prSet presAssocID="{2DF5B792-E2F0-4EBD-AEC8-FE413C2A43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55FDE-3CA0-4B32-BFB0-6BF200F8EB41}" type="pres">
      <dgm:prSet presAssocID="{70937E88-EB7E-4652-8E3A-9CBF474490D1}" presName="roof" presStyleLbl="dkBgShp" presStyleIdx="0" presStyleCnt="2" custScaleY="75245" custLinFactNeighborX="-638" custLinFactNeighborY="-5790"/>
      <dgm:spPr/>
      <dgm:t>
        <a:bodyPr/>
        <a:lstStyle/>
        <a:p>
          <a:endParaRPr lang="ru-RU"/>
        </a:p>
      </dgm:t>
    </dgm:pt>
    <dgm:pt modelId="{93154240-87A8-4809-A78F-70E82601D8BA}" type="pres">
      <dgm:prSet presAssocID="{70937E88-EB7E-4652-8E3A-9CBF474490D1}" presName="pillars" presStyleCnt="0"/>
      <dgm:spPr/>
    </dgm:pt>
    <dgm:pt modelId="{DACC6111-062C-4BDB-B5E2-389CC3125C2B}" type="pres">
      <dgm:prSet presAssocID="{70937E88-EB7E-4652-8E3A-9CBF474490D1}" presName="pillar1" presStyleLbl="node1" presStyleIdx="0" presStyleCnt="3" custLinFactNeighborX="410" custLinFactNeighborY="-8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792FB-EF60-4E83-B448-1B1DDCE9BC49}" type="pres">
      <dgm:prSet presAssocID="{6E6A2BF2-BA49-4145-97CB-3F28B8A02029}" presName="pillarX" presStyleLbl="node1" presStyleIdx="1" presStyleCnt="3" custScaleX="104097" custLinFactNeighborX="1035" custLinFactNeighborY="-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0173-8612-49FD-8A79-323FE0C3481D}" type="pres">
      <dgm:prSet presAssocID="{AB231404-B919-4AB7-B2E5-A8EB4143B223}" presName="pillarX" presStyleLbl="node1" presStyleIdx="2" presStyleCnt="3" custScaleX="106026" custLinFactNeighborY="-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2966A-734E-470C-AEEC-EE508451F3B8}" type="pres">
      <dgm:prSet presAssocID="{70937E88-EB7E-4652-8E3A-9CBF474490D1}" presName="base" presStyleLbl="dkBgShp" presStyleIdx="1" presStyleCnt="2"/>
      <dgm:spPr/>
    </dgm:pt>
  </dgm:ptLst>
  <dgm:cxnLst>
    <dgm:cxn modelId="{326E1B0B-8AB4-472F-AF04-42F3682508DB}" srcId="{70937E88-EB7E-4652-8E3A-9CBF474490D1}" destId="{6E6A2BF2-BA49-4145-97CB-3F28B8A02029}" srcOrd="1" destOrd="0" parTransId="{02C32916-88A7-4169-A478-37B760BD229E}" sibTransId="{5D0B454A-BF3E-4D31-8D83-78CC99601B55}"/>
    <dgm:cxn modelId="{DD2AFC55-1A11-475C-AA5D-6BECD284A9EE}" type="presOf" srcId="{2DF5B792-E2F0-4EBD-AEC8-FE413C2A4365}" destId="{01588447-E9F1-463E-A0B1-26F5574B845E}" srcOrd="0" destOrd="0" presId="urn:microsoft.com/office/officeart/2005/8/layout/hList3"/>
    <dgm:cxn modelId="{896FF971-C376-4D32-8B56-6D4E5EFB824D}" srcId="{70937E88-EB7E-4652-8E3A-9CBF474490D1}" destId="{AB231404-B919-4AB7-B2E5-A8EB4143B223}" srcOrd="2" destOrd="0" parTransId="{1BE3C77A-4625-4219-8C18-B2C34654C561}" sibTransId="{34D1A98E-B9E7-4AB2-91B2-314344BBA151}"/>
    <dgm:cxn modelId="{CB3D5D6D-42B3-4A1D-AE68-4D44C7EDEFCE}" type="presOf" srcId="{B14B8B93-2CFA-45B2-B811-F656051B1111}" destId="{DACC6111-062C-4BDB-B5E2-389CC3125C2B}" srcOrd="0" destOrd="0" presId="urn:microsoft.com/office/officeart/2005/8/layout/hList3"/>
    <dgm:cxn modelId="{D406587A-62FA-4B77-B259-3A6E944AB764}" type="presOf" srcId="{70937E88-EB7E-4652-8E3A-9CBF474490D1}" destId="{2EE55FDE-3CA0-4B32-BFB0-6BF200F8EB41}" srcOrd="0" destOrd="0" presId="urn:microsoft.com/office/officeart/2005/8/layout/hList3"/>
    <dgm:cxn modelId="{EE177ED1-3B99-418C-9E5E-357795D0F145}" srcId="{70937E88-EB7E-4652-8E3A-9CBF474490D1}" destId="{B14B8B93-2CFA-45B2-B811-F656051B1111}" srcOrd="0" destOrd="0" parTransId="{18413CD5-8E7F-408D-9D61-B84ACE8A50EB}" sibTransId="{1BD275AC-BC58-4465-9FDD-A11A63750E8F}"/>
    <dgm:cxn modelId="{98D57DA6-0B0B-4F08-9AE3-F4FABF8593D8}" type="presOf" srcId="{AB231404-B919-4AB7-B2E5-A8EB4143B223}" destId="{59140173-8612-49FD-8A79-323FE0C3481D}" srcOrd="0" destOrd="0" presId="urn:microsoft.com/office/officeart/2005/8/layout/hList3"/>
    <dgm:cxn modelId="{48D71836-9144-4E62-B9BB-AC8807C1EB4B}" type="presOf" srcId="{6E6A2BF2-BA49-4145-97CB-3F28B8A02029}" destId="{C1F792FB-EF60-4E83-B448-1B1DDCE9BC49}" srcOrd="0" destOrd="0" presId="urn:microsoft.com/office/officeart/2005/8/layout/hList3"/>
    <dgm:cxn modelId="{0BCA302B-0A3A-4FB7-B597-00CA622705AF}" srcId="{2DF5B792-E2F0-4EBD-AEC8-FE413C2A4365}" destId="{70937E88-EB7E-4652-8E3A-9CBF474490D1}" srcOrd="0" destOrd="0" parTransId="{34B238A2-F5F5-4729-BA67-855F9247191B}" sibTransId="{AF680F21-51D2-441F-AE43-D5CF590A1082}"/>
    <dgm:cxn modelId="{44EB332F-FB4A-406A-A83F-6BF737F77CD1}" type="presParOf" srcId="{01588447-E9F1-463E-A0B1-26F5574B845E}" destId="{2EE55FDE-3CA0-4B32-BFB0-6BF200F8EB41}" srcOrd="0" destOrd="0" presId="urn:microsoft.com/office/officeart/2005/8/layout/hList3"/>
    <dgm:cxn modelId="{55569A2A-36F4-4727-9407-0F07331D2D8A}" type="presParOf" srcId="{01588447-E9F1-463E-A0B1-26F5574B845E}" destId="{93154240-87A8-4809-A78F-70E82601D8BA}" srcOrd="1" destOrd="0" presId="urn:microsoft.com/office/officeart/2005/8/layout/hList3"/>
    <dgm:cxn modelId="{07083A2F-4581-45FF-BBD5-1D99EE4844A7}" type="presParOf" srcId="{93154240-87A8-4809-A78F-70E82601D8BA}" destId="{DACC6111-062C-4BDB-B5E2-389CC3125C2B}" srcOrd="0" destOrd="0" presId="urn:microsoft.com/office/officeart/2005/8/layout/hList3"/>
    <dgm:cxn modelId="{EAC49E03-FA70-46E7-B08A-0222EC123C07}" type="presParOf" srcId="{93154240-87A8-4809-A78F-70E82601D8BA}" destId="{C1F792FB-EF60-4E83-B448-1B1DDCE9BC49}" srcOrd="1" destOrd="0" presId="urn:microsoft.com/office/officeart/2005/8/layout/hList3"/>
    <dgm:cxn modelId="{E3B08EDF-1797-4793-B3F4-E8C2AAA714E2}" type="presParOf" srcId="{93154240-87A8-4809-A78F-70E82601D8BA}" destId="{59140173-8612-49FD-8A79-323FE0C3481D}" srcOrd="2" destOrd="0" presId="urn:microsoft.com/office/officeart/2005/8/layout/hList3"/>
    <dgm:cxn modelId="{20816FBF-BF5E-429E-A129-D43E88A2413E}" type="presParOf" srcId="{01588447-E9F1-463E-A0B1-26F5574B845E}" destId="{52A2966A-734E-470C-AEEC-EE508451F3B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308FE-549B-4113-9C5E-B99E6521D26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3735136-ABFC-45B5-9591-D645AE20C2A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приветствия  (комплименты)</a:t>
          </a:r>
          <a:endParaRPr lang="ru-RU" dirty="0"/>
        </a:p>
      </dgm:t>
    </dgm:pt>
    <dgm:pt modelId="{207C0AA5-3B1B-4028-BF35-5790B5C0F6A8}" type="parTrans" cxnId="{ED8098CF-477A-4893-A505-895B7A14CDBC}">
      <dgm:prSet/>
      <dgm:spPr/>
      <dgm:t>
        <a:bodyPr/>
        <a:lstStyle/>
        <a:p>
          <a:endParaRPr lang="ru-RU"/>
        </a:p>
      </dgm:t>
    </dgm:pt>
    <dgm:pt modelId="{52104C6A-6857-4A2D-A73A-6B6E20D413BE}" type="sibTrans" cxnId="{ED8098CF-477A-4893-A505-895B7A14CDBC}">
      <dgm:prSet/>
      <dgm:spPr/>
      <dgm:t>
        <a:bodyPr/>
        <a:lstStyle/>
        <a:p>
          <a:endParaRPr lang="ru-RU"/>
        </a:p>
      </dgm:t>
    </dgm:pt>
    <dgm:pt modelId="{B0C815BB-1EBE-4A59-BD42-FE63CE99AF5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обмен новостями</a:t>
          </a:r>
          <a:endParaRPr lang="ru-RU" dirty="0"/>
        </a:p>
      </dgm:t>
    </dgm:pt>
    <dgm:pt modelId="{4A550962-2B8C-47F0-B0C6-32E4BD263EA2}" type="parTrans" cxnId="{09251E3C-6D15-419C-8766-5EF7205CCBD3}">
      <dgm:prSet/>
      <dgm:spPr/>
      <dgm:t>
        <a:bodyPr/>
        <a:lstStyle/>
        <a:p>
          <a:endParaRPr lang="ru-RU"/>
        </a:p>
      </dgm:t>
    </dgm:pt>
    <dgm:pt modelId="{2B3587DD-5A69-4283-B96A-CAA72E35473C}" type="sibTrans" cxnId="{09251E3C-6D15-419C-8766-5EF7205CCBD3}">
      <dgm:prSet/>
      <dgm:spPr/>
      <dgm:t>
        <a:bodyPr/>
        <a:lstStyle/>
        <a:p>
          <a:endParaRPr lang="ru-RU"/>
        </a:p>
      </dgm:t>
    </dgm:pt>
    <dgm:pt modelId="{DCBB13BB-89C0-408C-9677-086751DD05D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совместная игра</a:t>
          </a:r>
          <a:endParaRPr lang="ru-RU" dirty="0"/>
        </a:p>
      </dgm:t>
    </dgm:pt>
    <dgm:pt modelId="{934D03C0-7D68-4DA4-96ED-4F694F9E1AF1}" type="parTrans" cxnId="{4DBFA952-8515-4532-8503-93D2260C4DE2}">
      <dgm:prSet/>
      <dgm:spPr/>
      <dgm:t>
        <a:bodyPr/>
        <a:lstStyle/>
        <a:p>
          <a:endParaRPr lang="ru-RU"/>
        </a:p>
      </dgm:t>
    </dgm:pt>
    <dgm:pt modelId="{5F817D40-AFED-4E64-ADC1-8129B3AFD269}" type="sibTrans" cxnId="{4DBFA952-8515-4532-8503-93D2260C4DE2}">
      <dgm:prSet/>
      <dgm:spPr/>
      <dgm:t>
        <a:bodyPr/>
        <a:lstStyle/>
        <a:p>
          <a:endParaRPr lang="ru-RU"/>
        </a:p>
      </dgm:t>
    </dgm:pt>
    <dgm:pt modelId="{A8563D25-815D-4A24-92DE-B6AF6BCE54FF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  <a:endParaRPr lang="ru-RU" dirty="0"/>
        </a:p>
      </dgm:t>
    </dgm:pt>
    <dgm:pt modelId="{A9CE6064-471A-4C04-84D7-DFF3757764EE}" type="parTrans" cxnId="{02EB0E41-4203-4E1B-A320-020A7F43D86D}">
      <dgm:prSet/>
      <dgm:spPr/>
      <dgm:t>
        <a:bodyPr/>
        <a:lstStyle/>
        <a:p>
          <a:endParaRPr lang="ru-RU"/>
        </a:p>
      </dgm:t>
    </dgm:pt>
    <dgm:pt modelId="{B32B7FFD-8DB0-4F57-A269-E29A0C518D62}" type="sibTrans" cxnId="{02EB0E41-4203-4E1B-A320-020A7F43D86D}">
      <dgm:prSet/>
      <dgm:spPr/>
      <dgm:t>
        <a:bodyPr/>
        <a:lstStyle/>
        <a:p>
          <a:endParaRPr lang="ru-RU"/>
        </a:p>
      </dgm:t>
    </dgm:pt>
    <dgm:pt modelId="{BDB814EF-6DA4-436C-A59A-3FFB96D27E2B}" type="pres">
      <dgm:prSet presAssocID="{CE5308FE-549B-4113-9C5E-B99E6521D2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75700-05F4-4A76-A31A-6BA96E4D6D95}" type="pres">
      <dgm:prSet presAssocID="{CE5308FE-549B-4113-9C5E-B99E6521D264}" presName="dummyMaxCanvas" presStyleCnt="0">
        <dgm:presLayoutVars/>
      </dgm:prSet>
      <dgm:spPr/>
    </dgm:pt>
    <dgm:pt modelId="{C10E5691-94E0-4CAF-8405-AFC399E168E6}" type="pres">
      <dgm:prSet presAssocID="{CE5308FE-549B-4113-9C5E-B99E6521D26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A423A-F5D0-45C5-A803-15B762D9F596}" type="pres">
      <dgm:prSet presAssocID="{CE5308FE-549B-4113-9C5E-B99E6521D26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DB19B-2897-4C5A-9DBE-AAAD4EF2FA78}" type="pres">
      <dgm:prSet presAssocID="{CE5308FE-549B-4113-9C5E-B99E6521D26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41C62-CAD3-42C7-8663-65095FF46C8B}" type="pres">
      <dgm:prSet presAssocID="{CE5308FE-549B-4113-9C5E-B99E6521D26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FAC7D-EC26-4799-9324-BE74750C0805}" type="pres">
      <dgm:prSet presAssocID="{CE5308FE-549B-4113-9C5E-B99E6521D26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ECA01-DD86-4F2A-8359-8213E76FE5DD}" type="pres">
      <dgm:prSet presAssocID="{CE5308FE-549B-4113-9C5E-B99E6521D26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AB3E8-096F-48FC-8CE6-0CB29F681848}" type="pres">
      <dgm:prSet presAssocID="{CE5308FE-549B-4113-9C5E-B99E6521D26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57B2D-8CBB-4ADE-A738-8B7C01DCAA3D}" type="pres">
      <dgm:prSet presAssocID="{CE5308FE-549B-4113-9C5E-B99E6521D26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5CF8D-FB34-405D-A48C-F4DE3374951B}" type="pres">
      <dgm:prSet presAssocID="{CE5308FE-549B-4113-9C5E-B99E6521D26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A8D63-8B9A-4FA0-B619-AFB01F6157D3}" type="pres">
      <dgm:prSet presAssocID="{CE5308FE-549B-4113-9C5E-B99E6521D26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34F18-C94B-4DBE-B86A-538C9017A5F7}" type="pres">
      <dgm:prSet presAssocID="{CE5308FE-549B-4113-9C5E-B99E6521D26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A230F-F92C-443F-9F5E-F2E007E60293}" type="presOf" srcId="{A8563D25-815D-4A24-92DE-B6AF6BCE54FF}" destId="{8EF41C62-CAD3-42C7-8663-65095FF46C8B}" srcOrd="0" destOrd="0" presId="urn:microsoft.com/office/officeart/2005/8/layout/vProcess5"/>
    <dgm:cxn modelId="{B19FFF87-789D-4DFD-A829-9AE19D5AD5B6}" type="presOf" srcId="{B0C815BB-1EBE-4A59-BD42-FE63CE99AF5A}" destId="{9435CF8D-FB34-405D-A48C-F4DE3374951B}" srcOrd="1" destOrd="0" presId="urn:microsoft.com/office/officeart/2005/8/layout/vProcess5"/>
    <dgm:cxn modelId="{3953F3BB-58A7-450B-9488-1E70FD6E8D90}" type="presOf" srcId="{83735136-ABFC-45B5-9591-D645AE20C2AD}" destId="{58B57B2D-8CBB-4ADE-A738-8B7C01DCAA3D}" srcOrd="1" destOrd="0" presId="urn:microsoft.com/office/officeart/2005/8/layout/vProcess5"/>
    <dgm:cxn modelId="{4DDF414E-6F5B-4612-90C4-E32CCC6AE619}" type="presOf" srcId="{A8563D25-815D-4A24-92DE-B6AF6BCE54FF}" destId="{55134F18-C94B-4DBE-B86A-538C9017A5F7}" srcOrd="1" destOrd="0" presId="urn:microsoft.com/office/officeart/2005/8/layout/vProcess5"/>
    <dgm:cxn modelId="{B2C0FFE8-4543-4620-A9EF-01D6876B4E49}" type="presOf" srcId="{CE5308FE-549B-4113-9C5E-B99E6521D264}" destId="{BDB814EF-6DA4-436C-A59A-3FFB96D27E2B}" srcOrd="0" destOrd="0" presId="urn:microsoft.com/office/officeart/2005/8/layout/vProcess5"/>
    <dgm:cxn modelId="{02EB0E41-4203-4E1B-A320-020A7F43D86D}" srcId="{CE5308FE-549B-4113-9C5E-B99E6521D264}" destId="{A8563D25-815D-4A24-92DE-B6AF6BCE54FF}" srcOrd="3" destOrd="0" parTransId="{A9CE6064-471A-4C04-84D7-DFF3757764EE}" sibTransId="{B32B7FFD-8DB0-4F57-A269-E29A0C518D62}"/>
    <dgm:cxn modelId="{11D3BF4F-5C3A-42D9-910C-5D6AE87E039B}" type="presOf" srcId="{5F817D40-AFED-4E64-ADC1-8129B3AFD269}" destId="{D12AB3E8-096F-48FC-8CE6-0CB29F681848}" srcOrd="0" destOrd="0" presId="urn:microsoft.com/office/officeart/2005/8/layout/vProcess5"/>
    <dgm:cxn modelId="{4DBFA952-8515-4532-8503-93D2260C4DE2}" srcId="{CE5308FE-549B-4113-9C5E-B99E6521D264}" destId="{DCBB13BB-89C0-408C-9677-086751DD05D0}" srcOrd="2" destOrd="0" parTransId="{934D03C0-7D68-4DA4-96ED-4F694F9E1AF1}" sibTransId="{5F817D40-AFED-4E64-ADC1-8129B3AFD269}"/>
    <dgm:cxn modelId="{9868C3B5-F5FB-4F0F-8C8B-D83F933D998F}" type="presOf" srcId="{DCBB13BB-89C0-408C-9677-086751DD05D0}" destId="{AB1A8D63-8B9A-4FA0-B619-AFB01F6157D3}" srcOrd="1" destOrd="0" presId="urn:microsoft.com/office/officeart/2005/8/layout/vProcess5"/>
    <dgm:cxn modelId="{ED8098CF-477A-4893-A505-895B7A14CDBC}" srcId="{CE5308FE-549B-4113-9C5E-B99E6521D264}" destId="{83735136-ABFC-45B5-9591-D645AE20C2AD}" srcOrd="0" destOrd="0" parTransId="{207C0AA5-3B1B-4028-BF35-5790B5C0F6A8}" sibTransId="{52104C6A-6857-4A2D-A73A-6B6E20D413BE}"/>
    <dgm:cxn modelId="{CAAC3923-761A-4C44-833E-2DA10A53BA1B}" type="presOf" srcId="{B0C815BB-1EBE-4A59-BD42-FE63CE99AF5A}" destId="{D5CA423A-F5D0-45C5-A803-15B762D9F596}" srcOrd="0" destOrd="0" presId="urn:microsoft.com/office/officeart/2005/8/layout/vProcess5"/>
    <dgm:cxn modelId="{5046B08B-4466-45E6-B84A-D37FFA48E5AD}" type="presOf" srcId="{83735136-ABFC-45B5-9591-D645AE20C2AD}" destId="{C10E5691-94E0-4CAF-8405-AFC399E168E6}" srcOrd="0" destOrd="0" presId="urn:microsoft.com/office/officeart/2005/8/layout/vProcess5"/>
    <dgm:cxn modelId="{09251E3C-6D15-419C-8766-5EF7205CCBD3}" srcId="{CE5308FE-549B-4113-9C5E-B99E6521D264}" destId="{B0C815BB-1EBE-4A59-BD42-FE63CE99AF5A}" srcOrd="1" destOrd="0" parTransId="{4A550962-2B8C-47F0-B0C6-32E4BD263EA2}" sibTransId="{2B3587DD-5A69-4283-B96A-CAA72E35473C}"/>
    <dgm:cxn modelId="{FFB81FC3-481A-48CB-9CCF-827523A04951}" type="presOf" srcId="{2B3587DD-5A69-4283-B96A-CAA72E35473C}" destId="{AD8ECA01-DD86-4F2A-8359-8213E76FE5DD}" srcOrd="0" destOrd="0" presId="urn:microsoft.com/office/officeart/2005/8/layout/vProcess5"/>
    <dgm:cxn modelId="{C8FC6FCA-21D5-48DB-BCAE-F029E4EE3C56}" type="presOf" srcId="{DCBB13BB-89C0-408C-9677-086751DD05D0}" destId="{E17DB19B-2897-4C5A-9DBE-AAAD4EF2FA78}" srcOrd="0" destOrd="0" presId="urn:microsoft.com/office/officeart/2005/8/layout/vProcess5"/>
    <dgm:cxn modelId="{9F1102D9-D64C-4880-A764-E88FBFA23966}" type="presOf" srcId="{52104C6A-6857-4A2D-A73A-6B6E20D413BE}" destId="{847FAC7D-EC26-4799-9324-BE74750C0805}" srcOrd="0" destOrd="0" presId="urn:microsoft.com/office/officeart/2005/8/layout/vProcess5"/>
    <dgm:cxn modelId="{16BF90A8-C075-425A-ADB2-777E3019250F}" type="presParOf" srcId="{BDB814EF-6DA4-436C-A59A-3FFB96D27E2B}" destId="{1ED75700-05F4-4A76-A31A-6BA96E4D6D95}" srcOrd="0" destOrd="0" presId="urn:microsoft.com/office/officeart/2005/8/layout/vProcess5"/>
    <dgm:cxn modelId="{764688F7-92EB-4650-9314-A3D0561E37AE}" type="presParOf" srcId="{BDB814EF-6DA4-436C-A59A-3FFB96D27E2B}" destId="{C10E5691-94E0-4CAF-8405-AFC399E168E6}" srcOrd="1" destOrd="0" presId="urn:microsoft.com/office/officeart/2005/8/layout/vProcess5"/>
    <dgm:cxn modelId="{25ABD0DE-4B79-4DDB-886E-F1F349FCF9C6}" type="presParOf" srcId="{BDB814EF-6DA4-436C-A59A-3FFB96D27E2B}" destId="{D5CA423A-F5D0-45C5-A803-15B762D9F596}" srcOrd="2" destOrd="0" presId="urn:microsoft.com/office/officeart/2005/8/layout/vProcess5"/>
    <dgm:cxn modelId="{4C1C3F8C-F8B7-458B-9538-F525B6DDA8EC}" type="presParOf" srcId="{BDB814EF-6DA4-436C-A59A-3FFB96D27E2B}" destId="{E17DB19B-2897-4C5A-9DBE-AAAD4EF2FA78}" srcOrd="3" destOrd="0" presId="urn:microsoft.com/office/officeart/2005/8/layout/vProcess5"/>
    <dgm:cxn modelId="{4C3AD1F4-D1CC-4824-8041-47247EEA6ADE}" type="presParOf" srcId="{BDB814EF-6DA4-436C-A59A-3FFB96D27E2B}" destId="{8EF41C62-CAD3-42C7-8663-65095FF46C8B}" srcOrd="4" destOrd="0" presId="urn:microsoft.com/office/officeart/2005/8/layout/vProcess5"/>
    <dgm:cxn modelId="{FB18372B-C200-41C9-B336-178897EB115A}" type="presParOf" srcId="{BDB814EF-6DA4-436C-A59A-3FFB96D27E2B}" destId="{847FAC7D-EC26-4799-9324-BE74750C0805}" srcOrd="5" destOrd="0" presId="urn:microsoft.com/office/officeart/2005/8/layout/vProcess5"/>
    <dgm:cxn modelId="{40FD70E3-A8B5-410C-B8A8-D417FFE4DACC}" type="presParOf" srcId="{BDB814EF-6DA4-436C-A59A-3FFB96D27E2B}" destId="{AD8ECA01-DD86-4F2A-8359-8213E76FE5DD}" srcOrd="6" destOrd="0" presId="urn:microsoft.com/office/officeart/2005/8/layout/vProcess5"/>
    <dgm:cxn modelId="{5011E4C3-0F9A-4C3B-8DAC-761CEED006DC}" type="presParOf" srcId="{BDB814EF-6DA4-436C-A59A-3FFB96D27E2B}" destId="{D12AB3E8-096F-48FC-8CE6-0CB29F681848}" srcOrd="7" destOrd="0" presId="urn:microsoft.com/office/officeart/2005/8/layout/vProcess5"/>
    <dgm:cxn modelId="{FAB677A5-8214-4156-B52A-520CF339E96F}" type="presParOf" srcId="{BDB814EF-6DA4-436C-A59A-3FFB96D27E2B}" destId="{58B57B2D-8CBB-4ADE-A738-8B7C01DCAA3D}" srcOrd="8" destOrd="0" presId="urn:microsoft.com/office/officeart/2005/8/layout/vProcess5"/>
    <dgm:cxn modelId="{3E4445C5-6B33-49AA-944F-94B0C3B1644C}" type="presParOf" srcId="{BDB814EF-6DA4-436C-A59A-3FFB96D27E2B}" destId="{9435CF8D-FB34-405D-A48C-F4DE3374951B}" srcOrd="9" destOrd="0" presId="urn:microsoft.com/office/officeart/2005/8/layout/vProcess5"/>
    <dgm:cxn modelId="{CBFEE53C-98A5-4C09-A753-3898B0DBEB6C}" type="presParOf" srcId="{BDB814EF-6DA4-436C-A59A-3FFB96D27E2B}" destId="{AB1A8D63-8B9A-4FA0-B619-AFB01F6157D3}" srcOrd="10" destOrd="0" presId="urn:microsoft.com/office/officeart/2005/8/layout/vProcess5"/>
    <dgm:cxn modelId="{0008066B-BE08-4B53-B266-85A8E6829152}" type="presParOf" srcId="{BDB814EF-6DA4-436C-A59A-3FFB96D27E2B}" destId="{55134F18-C94B-4DBE-B86A-538C9017A5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969426-ECE6-48E4-903C-16E18CD736ED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92FF816-315A-40AE-A990-8F61B862E02F}">
      <dgm:prSet phldrT="[Текст]" phldr="1"/>
      <dgm:spPr/>
      <dgm:t>
        <a:bodyPr/>
        <a:lstStyle/>
        <a:p>
          <a:endParaRPr lang="ru-RU" dirty="0"/>
        </a:p>
      </dgm:t>
    </dgm:pt>
    <dgm:pt modelId="{D66A861D-3F36-4AC6-87F8-ED0F61CD9959}" type="parTrans" cxnId="{2D0F21DA-F4C9-4E92-A3D4-30B1FD2A5B7E}">
      <dgm:prSet/>
      <dgm:spPr/>
      <dgm:t>
        <a:bodyPr/>
        <a:lstStyle/>
        <a:p>
          <a:endParaRPr lang="ru-RU"/>
        </a:p>
      </dgm:t>
    </dgm:pt>
    <dgm:pt modelId="{4F408CE6-E462-4F3C-B294-0FEE6CACFAFE}" type="sibTrans" cxnId="{2D0F21DA-F4C9-4E92-A3D4-30B1FD2A5B7E}">
      <dgm:prSet/>
      <dgm:spPr/>
      <dgm:t>
        <a:bodyPr/>
        <a:lstStyle/>
        <a:p>
          <a:endParaRPr lang="ru-RU"/>
        </a:p>
      </dgm:t>
    </dgm:pt>
    <dgm:pt modelId="{F8E44D64-906D-4D25-AF67-0C58EF0C908C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«Что мы знаем?»</a:t>
          </a:r>
          <a:endParaRPr lang="ru-RU" sz="3600" dirty="0"/>
        </a:p>
      </dgm:t>
    </dgm:pt>
    <dgm:pt modelId="{91E80732-A798-4A05-8BF5-377317C21DF8}" type="parTrans" cxnId="{1318512F-49C2-453F-974D-F6853FCA73D6}">
      <dgm:prSet/>
      <dgm:spPr/>
      <dgm:t>
        <a:bodyPr/>
        <a:lstStyle/>
        <a:p>
          <a:endParaRPr lang="ru-RU"/>
        </a:p>
      </dgm:t>
    </dgm:pt>
    <dgm:pt modelId="{91A0A546-9A5A-4DAC-A61C-D0525198B838}" type="sibTrans" cxnId="{1318512F-49C2-453F-974D-F6853FCA73D6}">
      <dgm:prSet/>
      <dgm:spPr/>
      <dgm:t>
        <a:bodyPr/>
        <a:lstStyle/>
        <a:p>
          <a:endParaRPr lang="ru-RU"/>
        </a:p>
      </dgm:t>
    </dgm:pt>
    <dgm:pt modelId="{82160034-7318-4BB0-AFCD-5F12B92AF363}">
      <dgm:prSet phldrT="[Текст]" phldr="1"/>
      <dgm:spPr/>
      <dgm:t>
        <a:bodyPr/>
        <a:lstStyle/>
        <a:p>
          <a:endParaRPr lang="ru-RU" dirty="0"/>
        </a:p>
      </dgm:t>
    </dgm:pt>
    <dgm:pt modelId="{10B4E1D5-BEC0-4711-BE6D-76FCA2C01F65}" type="parTrans" cxnId="{3D1C4213-C47C-4FF1-9557-4041C3A7F2C5}">
      <dgm:prSet/>
      <dgm:spPr/>
      <dgm:t>
        <a:bodyPr/>
        <a:lstStyle/>
        <a:p>
          <a:endParaRPr lang="ru-RU"/>
        </a:p>
      </dgm:t>
    </dgm:pt>
    <dgm:pt modelId="{A18C548E-E7C1-49CB-8DAD-B14436065B5C}" type="sibTrans" cxnId="{3D1C4213-C47C-4FF1-9557-4041C3A7F2C5}">
      <dgm:prSet/>
      <dgm:spPr/>
      <dgm:t>
        <a:bodyPr/>
        <a:lstStyle/>
        <a:p>
          <a:endParaRPr lang="ru-RU"/>
        </a:p>
      </dgm:t>
    </dgm:pt>
    <dgm:pt modelId="{133AD3DF-B70E-4287-9B07-B5AAA4878769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«Что хотим узнать?»</a:t>
          </a:r>
          <a:endParaRPr lang="ru-RU" sz="3600" dirty="0"/>
        </a:p>
      </dgm:t>
    </dgm:pt>
    <dgm:pt modelId="{77713DB1-D1AE-479D-8E19-4045262C20CE}" type="parTrans" cxnId="{B5753A62-8DCC-4587-91A4-687E14851994}">
      <dgm:prSet/>
      <dgm:spPr/>
      <dgm:t>
        <a:bodyPr/>
        <a:lstStyle/>
        <a:p>
          <a:endParaRPr lang="ru-RU"/>
        </a:p>
      </dgm:t>
    </dgm:pt>
    <dgm:pt modelId="{ECC8886B-C010-4F60-9E0F-CCA6B9F95794}" type="sibTrans" cxnId="{B5753A62-8DCC-4587-91A4-687E14851994}">
      <dgm:prSet/>
      <dgm:spPr/>
      <dgm:t>
        <a:bodyPr/>
        <a:lstStyle/>
        <a:p>
          <a:endParaRPr lang="ru-RU"/>
        </a:p>
      </dgm:t>
    </dgm:pt>
    <dgm:pt modelId="{97153380-A66D-49FE-8214-CA4EEF461ED4}">
      <dgm:prSet phldrT="[Текст]" phldr="1"/>
      <dgm:spPr/>
      <dgm:t>
        <a:bodyPr/>
        <a:lstStyle/>
        <a:p>
          <a:endParaRPr lang="ru-RU"/>
        </a:p>
      </dgm:t>
    </dgm:pt>
    <dgm:pt modelId="{E9C53D90-070D-40AD-AF57-7D6066DBD988}" type="parTrans" cxnId="{448C25B8-138E-4249-918E-002F5D77F6BC}">
      <dgm:prSet/>
      <dgm:spPr/>
      <dgm:t>
        <a:bodyPr/>
        <a:lstStyle/>
        <a:p>
          <a:endParaRPr lang="ru-RU"/>
        </a:p>
      </dgm:t>
    </dgm:pt>
    <dgm:pt modelId="{B9F814BD-1F33-400D-9C7E-FB8FD146FF5B}" type="sibTrans" cxnId="{448C25B8-138E-4249-918E-002F5D77F6BC}">
      <dgm:prSet/>
      <dgm:spPr/>
      <dgm:t>
        <a:bodyPr/>
        <a:lstStyle/>
        <a:p>
          <a:endParaRPr lang="ru-RU"/>
        </a:p>
      </dgm:t>
    </dgm:pt>
    <dgm:pt modelId="{88CB23D6-CF2A-4618-80C1-8B53BAFB3254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«Где можем узнать?»</a:t>
          </a:r>
          <a:endParaRPr lang="ru-RU" sz="3600" dirty="0"/>
        </a:p>
      </dgm:t>
    </dgm:pt>
    <dgm:pt modelId="{5588F3E7-1D20-464A-AB59-E0AC45DEEC5C}" type="parTrans" cxnId="{20C0CCAD-B6EF-4AFA-A0CB-6B39FCC0E93F}">
      <dgm:prSet/>
      <dgm:spPr/>
      <dgm:t>
        <a:bodyPr/>
        <a:lstStyle/>
        <a:p>
          <a:endParaRPr lang="ru-RU"/>
        </a:p>
      </dgm:t>
    </dgm:pt>
    <dgm:pt modelId="{FF213EBF-EFDA-40DA-8478-0E8F3804FB70}" type="sibTrans" cxnId="{20C0CCAD-B6EF-4AFA-A0CB-6B39FCC0E93F}">
      <dgm:prSet/>
      <dgm:spPr/>
      <dgm:t>
        <a:bodyPr/>
        <a:lstStyle/>
        <a:p>
          <a:endParaRPr lang="ru-RU"/>
        </a:p>
      </dgm:t>
    </dgm:pt>
    <dgm:pt modelId="{29F4E160-34F6-4665-9B54-26E1386C1F03}" type="pres">
      <dgm:prSet presAssocID="{77969426-ECE6-48E4-903C-16E18CD736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5C8A8F-58C8-48EF-85E1-965CCBE77BF3}" type="pres">
      <dgm:prSet presAssocID="{192FF816-315A-40AE-A990-8F61B862E02F}" presName="composite" presStyleCnt="0"/>
      <dgm:spPr/>
    </dgm:pt>
    <dgm:pt modelId="{D24C6FD9-EA40-45DD-8160-451FC17A2BDF}" type="pres">
      <dgm:prSet presAssocID="{192FF816-315A-40AE-A990-8F61B862E0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634DF-0A02-4787-A130-962EC1D28383}" type="pres">
      <dgm:prSet presAssocID="{192FF816-315A-40AE-A990-8F61B862E02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E92D2-48D2-44D4-A994-309814803AAB}" type="pres">
      <dgm:prSet presAssocID="{4F408CE6-E462-4F3C-B294-0FEE6CACFAFE}" presName="sp" presStyleCnt="0"/>
      <dgm:spPr/>
    </dgm:pt>
    <dgm:pt modelId="{64610186-F0EC-4498-908E-9F817D577E23}" type="pres">
      <dgm:prSet presAssocID="{82160034-7318-4BB0-AFCD-5F12B92AF363}" presName="composite" presStyleCnt="0"/>
      <dgm:spPr/>
    </dgm:pt>
    <dgm:pt modelId="{D9EF5765-838B-45C3-A81E-A78A6125672C}" type="pres">
      <dgm:prSet presAssocID="{82160034-7318-4BB0-AFCD-5F12B92AF36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F7733-3CF9-42DD-B169-C6C59E771991}" type="pres">
      <dgm:prSet presAssocID="{82160034-7318-4BB0-AFCD-5F12B92AF3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527F2-41DD-41B8-85E8-1122A7926246}" type="pres">
      <dgm:prSet presAssocID="{A18C548E-E7C1-49CB-8DAD-B14436065B5C}" presName="sp" presStyleCnt="0"/>
      <dgm:spPr/>
    </dgm:pt>
    <dgm:pt modelId="{1F8279F8-76AF-4941-9284-6332E6743E9A}" type="pres">
      <dgm:prSet presAssocID="{97153380-A66D-49FE-8214-CA4EEF461ED4}" presName="composite" presStyleCnt="0"/>
      <dgm:spPr/>
    </dgm:pt>
    <dgm:pt modelId="{930D03E2-1F22-4192-B000-4DDD8F1D8846}" type="pres">
      <dgm:prSet presAssocID="{97153380-A66D-49FE-8214-CA4EEF461ED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4C561-4569-4275-99F3-B1B2229768C9}" type="pres">
      <dgm:prSet presAssocID="{97153380-A66D-49FE-8214-CA4EEF461ED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F0F8E-FB79-4954-AB2F-0C1183B37B2A}" type="presOf" srcId="{88CB23D6-CF2A-4618-80C1-8B53BAFB3254}" destId="{A824C561-4569-4275-99F3-B1B2229768C9}" srcOrd="0" destOrd="0" presId="urn:microsoft.com/office/officeart/2005/8/layout/chevron2"/>
    <dgm:cxn modelId="{1318512F-49C2-453F-974D-F6853FCA73D6}" srcId="{192FF816-315A-40AE-A990-8F61B862E02F}" destId="{F8E44D64-906D-4D25-AF67-0C58EF0C908C}" srcOrd="0" destOrd="0" parTransId="{91E80732-A798-4A05-8BF5-377317C21DF8}" sibTransId="{91A0A546-9A5A-4DAC-A61C-D0525198B838}"/>
    <dgm:cxn modelId="{8DBEB455-A422-4454-921D-A7ABD9409D82}" type="presOf" srcId="{133AD3DF-B70E-4287-9B07-B5AAA4878769}" destId="{1F0F7733-3CF9-42DD-B169-C6C59E771991}" srcOrd="0" destOrd="0" presId="urn:microsoft.com/office/officeart/2005/8/layout/chevron2"/>
    <dgm:cxn modelId="{0881964E-C990-4D85-AE4A-22001718733A}" type="presOf" srcId="{82160034-7318-4BB0-AFCD-5F12B92AF363}" destId="{D9EF5765-838B-45C3-A81E-A78A6125672C}" srcOrd="0" destOrd="0" presId="urn:microsoft.com/office/officeart/2005/8/layout/chevron2"/>
    <dgm:cxn modelId="{20C0CCAD-B6EF-4AFA-A0CB-6B39FCC0E93F}" srcId="{97153380-A66D-49FE-8214-CA4EEF461ED4}" destId="{88CB23D6-CF2A-4618-80C1-8B53BAFB3254}" srcOrd="0" destOrd="0" parTransId="{5588F3E7-1D20-464A-AB59-E0AC45DEEC5C}" sibTransId="{FF213EBF-EFDA-40DA-8478-0E8F3804FB70}"/>
    <dgm:cxn modelId="{13FFD839-F190-4C8A-B2A0-E84312112C21}" type="presOf" srcId="{F8E44D64-906D-4D25-AF67-0C58EF0C908C}" destId="{6AE634DF-0A02-4787-A130-962EC1D28383}" srcOrd="0" destOrd="0" presId="urn:microsoft.com/office/officeart/2005/8/layout/chevron2"/>
    <dgm:cxn modelId="{B24DE024-9F87-44EE-B0FD-76DD574280C5}" type="presOf" srcId="{77969426-ECE6-48E4-903C-16E18CD736ED}" destId="{29F4E160-34F6-4665-9B54-26E1386C1F03}" srcOrd="0" destOrd="0" presId="urn:microsoft.com/office/officeart/2005/8/layout/chevron2"/>
    <dgm:cxn modelId="{2D0F21DA-F4C9-4E92-A3D4-30B1FD2A5B7E}" srcId="{77969426-ECE6-48E4-903C-16E18CD736ED}" destId="{192FF816-315A-40AE-A990-8F61B862E02F}" srcOrd="0" destOrd="0" parTransId="{D66A861D-3F36-4AC6-87F8-ED0F61CD9959}" sibTransId="{4F408CE6-E462-4F3C-B294-0FEE6CACFAFE}"/>
    <dgm:cxn modelId="{3D1C4213-C47C-4FF1-9557-4041C3A7F2C5}" srcId="{77969426-ECE6-48E4-903C-16E18CD736ED}" destId="{82160034-7318-4BB0-AFCD-5F12B92AF363}" srcOrd="1" destOrd="0" parTransId="{10B4E1D5-BEC0-4711-BE6D-76FCA2C01F65}" sibTransId="{A18C548E-E7C1-49CB-8DAD-B14436065B5C}"/>
    <dgm:cxn modelId="{7D5FA1C6-5051-4AB4-9C13-A562027A5091}" type="presOf" srcId="{97153380-A66D-49FE-8214-CA4EEF461ED4}" destId="{930D03E2-1F22-4192-B000-4DDD8F1D8846}" srcOrd="0" destOrd="0" presId="urn:microsoft.com/office/officeart/2005/8/layout/chevron2"/>
    <dgm:cxn modelId="{6A8CD897-E2C4-4A9D-AC02-C27A82A4EFC4}" type="presOf" srcId="{192FF816-315A-40AE-A990-8F61B862E02F}" destId="{D24C6FD9-EA40-45DD-8160-451FC17A2BDF}" srcOrd="0" destOrd="0" presId="urn:microsoft.com/office/officeart/2005/8/layout/chevron2"/>
    <dgm:cxn modelId="{B5753A62-8DCC-4587-91A4-687E14851994}" srcId="{82160034-7318-4BB0-AFCD-5F12B92AF363}" destId="{133AD3DF-B70E-4287-9B07-B5AAA4878769}" srcOrd="0" destOrd="0" parTransId="{77713DB1-D1AE-479D-8E19-4045262C20CE}" sibTransId="{ECC8886B-C010-4F60-9E0F-CCA6B9F95794}"/>
    <dgm:cxn modelId="{448C25B8-138E-4249-918E-002F5D77F6BC}" srcId="{77969426-ECE6-48E4-903C-16E18CD736ED}" destId="{97153380-A66D-49FE-8214-CA4EEF461ED4}" srcOrd="2" destOrd="0" parTransId="{E9C53D90-070D-40AD-AF57-7D6066DBD988}" sibTransId="{B9F814BD-1F33-400D-9C7E-FB8FD146FF5B}"/>
    <dgm:cxn modelId="{01E2422A-9B5F-40F6-863B-9A7BFB60D6FF}" type="presParOf" srcId="{29F4E160-34F6-4665-9B54-26E1386C1F03}" destId="{015C8A8F-58C8-48EF-85E1-965CCBE77BF3}" srcOrd="0" destOrd="0" presId="urn:microsoft.com/office/officeart/2005/8/layout/chevron2"/>
    <dgm:cxn modelId="{2ABADDAE-87BC-4878-800C-5E64F831FD19}" type="presParOf" srcId="{015C8A8F-58C8-48EF-85E1-965CCBE77BF3}" destId="{D24C6FD9-EA40-45DD-8160-451FC17A2BDF}" srcOrd="0" destOrd="0" presId="urn:microsoft.com/office/officeart/2005/8/layout/chevron2"/>
    <dgm:cxn modelId="{E5BC3202-BEFC-4DE5-AEC0-66B6D60CAB03}" type="presParOf" srcId="{015C8A8F-58C8-48EF-85E1-965CCBE77BF3}" destId="{6AE634DF-0A02-4787-A130-962EC1D28383}" srcOrd="1" destOrd="0" presId="urn:microsoft.com/office/officeart/2005/8/layout/chevron2"/>
    <dgm:cxn modelId="{B763B115-DE0E-44AF-93A4-EBA92F8B3E54}" type="presParOf" srcId="{29F4E160-34F6-4665-9B54-26E1386C1F03}" destId="{47EE92D2-48D2-44D4-A994-309814803AAB}" srcOrd="1" destOrd="0" presId="urn:microsoft.com/office/officeart/2005/8/layout/chevron2"/>
    <dgm:cxn modelId="{64E199C8-63BA-44BF-A1F2-EC34441E797E}" type="presParOf" srcId="{29F4E160-34F6-4665-9B54-26E1386C1F03}" destId="{64610186-F0EC-4498-908E-9F817D577E23}" srcOrd="2" destOrd="0" presId="urn:microsoft.com/office/officeart/2005/8/layout/chevron2"/>
    <dgm:cxn modelId="{EC86EB00-23C8-4F00-9D4C-60E220EEB089}" type="presParOf" srcId="{64610186-F0EC-4498-908E-9F817D577E23}" destId="{D9EF5765-838B-45C3-A81E-A78A6125672C}" srcOrd="0" destOrd="0" presId="urn:microsoft.com/office/officeart/2005/8/layout/chevron2"/>
    <dgm:cxn modelId="{BFD32DE0-D695-47A4-94E2-209A688FECC8}" type="presParOf" srcId="{64610186-F0EC-4498-908E-9F817D577E23}" destId="{1F0F7733-3CF9-42DD-B169-C6C59E771991}" srcOrd="1" destOrd="0" presId="urn:microsoft.com/office/officeart/2005/8/layout/chevron2"/>
    <dgm:cxn modelId="{9865ECFB-AA8C-4A62-A91B-946CBC5BD87D}" type="presParOf" srcId="{29F4E160-34F6-4665-9B54-26E1386C1F03}" destId="{F26527F2-41DD-41B8-85E8-1122A7926246}" srcOrd="3" destOrd="0" presId="urn:microsoft.com/office/officeart/2005/8/layout/chevron2"/>
    <dgm:cxn modelId="{962ED2BE-3399-4AB8-819E-3618E281D85D}" type="presParOf" srcId="{29F4E160-34F6-4665-9B54-26E1386C1F03}" destId="{1F8279F8-76AF-4941-9284-6332E6743E9A}" srcOrd="4" destOrd="0" presId="urn:microsoft.com/office/officeart/2005/8/layout/chevron2"/>
    <dgm:cxn modelId="{2958A53A-72BA-4515-9D37-B4D5D70E7FD2}" type="presParOf" srcId="{1F8279F8-76AF-4941-9284-6332E6743E9A}" destId="{930D03E2-1F22-4192-B000-4DDD8F1D8846}" srcOrd="0" destOrd="0" presId="urn:microsoft.com/office/officeart/2005/8/layout/chevron2"/>
    <dgm:cxn modelId="{3A15E0B6-A54D-4FA1-9302-B392AEE26634}" type="presParOf" srcId="{1F8279F8-76AF-4941-9284-6332E6743E9A}" destId="{A824C561-4569-4275-99F3-B1B2229768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448964-5A05-43E9-B58A-55D405A1BDC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BEE45B4-4FB4-4A37-BC0F-16B927729855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эмоционального опыта, речевой и творческой активности детей</a:t>
          </a:r>
          <a:endParaRPr lang="ru-RU" dirty="0"/>
        </a:p>
      </dgm:t>
    </dgm:pt>
    <dgm:pt modelId="{A18F1EF7-3608-4353-9470-9E3E740FE1B0}" type="parTrans" cxnId="{60883D8A-9D9B-4741-82ED-E90075760678}">
      <dgm:prSet/>
      <dgm:spPr/>
      <dgm:t>
        <a:bodyPr/>
        <a:lstStyle/>
        <a:p>
          <a:endParaRPr lang="ru-RU"/>
        </a:p>
      </dgm:t>
    </dgm:pt>
    <dgm:pt modelId="{AEA0D2D3-9D7A-41DF-8BED-879A5EE0D505}" type="sibTrans" cxnId="{60883D8A-9D9B-4741-82ED-E90075760678}">
      <dgm:prSet/>
      <dgm:spPr/>
      <dgm:t>
        <a:bodyPr/>
        <a:lstStyle/>
        <a:p>
          <a:endParaRPr lang="ru-RU"/>
        </a:p>
      </dgm:t>
    </dgm:pt>
    <dgm:pt modelId="{AF23BA6A-B6CB-4E80-BEAC-1490AE09ED7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педагогов, включенных в инновационную деятельность</a:t>
          </a:r>
          <a:endParaRPr lang="ru-RU" dirty="0"/>
        </a:p>
      </dgm:t>
    </dgm:pt>
    <dgm:pt modelId="{FBB8D48A-D346-4803-89F0-96D3BFAB1619}" type="parTrans" cxnId="{7BE06742-CE49-4496-9CD2-FA40B8F2C289}">
      <dgm:prSet/>
      <dgm:spPr/>
      <dgm:t>
        <a:bodyPr/>
        <a:lstStyle/>
        <a:p>
          <a:endParaRPr lang="ru-RU"/>
        </a:p>
      </dgm:t>
    </dgm:pt>
    <dgm:pt modelId="{9F004A08-A288-4ABE-8E62-6A14B837EA47}" type="sibTrans" cxnId="{7BE06742-CE49-4496-9CD2-FA40B8F2C289}">
      <dgm:prSet/>
      <dgm:spPr/>
      <dgm:t>
        <a:bodyPr/>
        <a:lstStyle/>
        <a:p>
          <a:endParaRPr lang="ru-RU"/>
        </a:p>
      </dgm:t>
    </dgm:pt>
    <dgm:pt modelId="{81EDA004-51A8-49D2-B642-18D167B911C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родителей, включенных в образовательный процесс</a:t>
          </a:r>
          <a:endParaRPr lang="ru-RU" dirty="0"/>
        </a:p>
      </dgm:t>
    </dgm:pt>
    <dgm:pt modelId="{48FEAB26-09FC-4A86-9A9A-B868F544C20E}" type="parTrans" cxnId="{C4198AFE-ED86-4C15-9655-F3F2BAD8F270}">
      <dgm:prSet/>
      <dgm:spPr/>
      <dgm:t>
        <a:bodyPr/>
        <a:lstStyle/>
        <a:p>
          <a:endParaRPr lang="ru-RU"/>
        </a:p>
      </dgm:t>
    </dgm:pt>
    <dgm:pt modelId="{F585EF45-7009-4E7D-A22A-5C73D92205C1}" type="sibTrans" cxnId="{C4198AFE-ED86-4C15-9655-F3F2BAD8F270}">
      <dgm:prSet/>
      <dgm:spPr/>
      <dgm:t>
        <a:bodyPr/>
        <a:lstStyle/>
        <a:p>
          <a:endParaRPr lang="ru-RU"/>
        </a:p>
      </dgm:t>
    </dgm:pt>
    <dgm:pt modelId="{E75DA30C-B052-4451-86B2-997A1EBB9CA2}" type="pres">
      <dgm:prSet presAssocID="{F5448964-5A05-43E9-B58A-55D405A1BD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35CBE7-A7BA-4776-B44D-80BC23F06A86}" type="pres">
      <dgm:prSet presAssocID="{F5448964-5A05-43E9-B58A-55D405A1BDC0}" presName="Name1" presStyleCnt="0"/>
      <dgm:spPr/>
    </dgm:pt>
    <dgm:pt modelId="{15D576D0-7331-439B-AE74-EFA6B3661B0C}" type="pres">
      <dgm:prSet presAssocID="{F5448964-5A05-43E9-B58A-55D405A1BDC0}" presName="cycle" presStyleCnt="0"/>
      <dgm:spPr/>
    </dgm:pt>
    <dgm:pt modelId="{777A41D8-57BD-4A1D-83C8-643E2ED3BFD3}" type="pres">
      <dgm:prSet presAssocID="{F5448964-5A05-43E9-B58A-55D405A1BDC0}" presName="srcNode" presStyleLbl="node1" presStyleIdx="0" presStyleCnt="3"/>
      <dgm:spPr/>
    </dgm:pt>
    <dgm:pt modelId="{EFD17DB3-F8EB-49A7-B31B-405E4B512F97}" type="pres">
      <dgm:prSet presAssocID="{F5448964-5A05-43E9-B58A-55D405A1BDC0}" presName="conn" presStyleLbl="parChTrans1D2" presStyleIdx="0" presStyleCnt="1"/>
      <dgm:spPr/>
      <dgm:t>
        <a:bodyPr/>
        <a:lstStyle/>
        <a:p>
          <a:endParaRPr lang="ru-RU"/>
        </a:p>
      </dgm:t>
    </dgm:pt>
    <dgm:pt modelId="{FAE97CC2-00DC-477B-BAC9-E9988CE76FC8}" type="pres">
      <dgm:prSet presAssocID="{F5448964-5A05-43E9-B58A-55D405A1BDC0}" presName="extraNode" presStyleLbl="node1" presStyleIdx="0" presStyleCnt="3"/>
      <dgm:spPr/>
    </dgm:pt>
    <dgm:pt modelId="{02BCD7D3-62DB-4EE2-B4C3-0D022DAEF96C}" type="pres">
      <dgm:prSet presAssocID="{F5448964-5A05-43E9-B58A-55D405A1BDC0}" presName="dstNode" presStyleLbl="node1" presStyleIdx="0" presStyleCnt="3"/>
      <dgm:spPr/>
    </dgm:pt>
    <dgm:pt modelId="{FBDDE00F-522B-4065-A053-254BE0553520}" type="pres">
      <dgm:prSet presAssocID="{8BEE45B4-4FB4-4A37-BC0F-16B92772985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35F3D-AF96-4147-A345-80B128BB8C18}" type="pres">
      <dgm:prSet presAssocID="{8BEE45B4-4FB4-4A37-BC0F-16B927729855}" presName="accent_1" presStyleCnt="0"/>
      <dgm:spPr/>
    </dgm:pt>
    <dgm:pt modelId="{2BC88F6B-06A5-4A2A-9C0D-F63278359DD2}" type="pres">
      <dgm:prSet presAssocID="{8BEE45B4-4FB4-4A37-BC0F-16B927729855}" presName="accentRepeatNode" presStyleLbl="solidFgAcc1" presStyleIdx="0" presStyleCnt="3"/>
      <dgm:spPr/>
    </dgm:pt>
    <dgm:pt modelId="{F1105769-0764-41D6-92EE-C38EDEF48B40}" type="pres">
      <dgm:prSet presAssocID="{AF23BA6A-B6CB-4E80-BEAC-1490AE09ED7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D97B3-F93D-4979-9EF5-ED6765CF0014}" type="pres">
      <dgm:prSet presAssocID="{AF23BA6A-B6CB-4E80-BEAC-1490AE09ED78}" presName="accent_2" presStyleCnt="0"/>
      <dgm:spPr/>
    </dgm:pt>
    <dgm:pt modelId="{ADCCD6E2-C620-442B-8DD5-0208B54DC062}" type="pres">
      <dgm:prSet presAssocID="{AF23BA6A-B6CB-4E80-BEAC-1490AE09ED78}" presName="accentRepeatNode" presStyleLbl="solidFgAcc1" presStyleIdx="1" presStyleCnt="3"/>
      <dgm:spPr/>
    </dgm:pt>
    <dgm:pt modelId="{E14A452C-38A4-4801-B645-B19FEE5B7548}" type="pres">
      <dgm:prSet presAssocID="{81EDA004-51A8-49D2-B642-18D167B911C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64883-6D58-422D-B456-2A0B8923DFB8}" type="pres">
      <dgm:prSet presAssocID="{81EDA004-51A8-49D2-B642-18D167B911C8}" presName="accent_3" presStyleCnt="0"/>
      <dgm:spPr/>
    </dgm:pt>
    <dgm:pt modelId="{BD9B3302-93F4-42CA-A585-38FBC3B897E2}" type="pres">
      <dgm:prSet presAssocID="{81EDA004-51A8-49D2-B642-18D167B911C8}" presName="accentRepeatNode" presStyleLbl="solidFgAcc1" presStyleIdx="2" presStyleCnt="3"/>
      <dgm:spPr/>
    </dgm:pt>
  </dgm:ptLst>
  <dgm:cxnLst>
    <dgm:cxn modelId="{60883D8A-9D9B-4741-82ED-E90075760678}" srcId="{F5448964-5A05-43E9-B58A-55D405A1BDC0}" destId="{8BEE45B4-4FB4-4A37-BC0F-16B927729855}" srcOrd="0" destOrd="0" parTransId="{A18F1EF7-3608-4353-9470-9E3E740FE1B0}" sibTransId="{AEA0D2D3-9D7A-41DF-8BED-879A5EE0D505}"/>
    <dgm:cxn modelId="{5AE92CE5-C506-4341-B485-8F01B5D76FFD}" type="presOf" srcId="{81EDA004-51A8-49D2-B642-18D167B911C8}" destId="{E14A452C-38A4-4801-B645-B19FEE5B7548}" srcOrd="0" destOrd="0" presId="urn:microsoft.com/office/officeart/2008/layout/VerticalCurvedList"/>
    <dgm:cxn modelId="{833AC568-FD8A-4820-8F03-E04292E5DC28}" type="presOf" srcId="{AF23BA6A-B6CB-4E80-BEAC-1490AE09ED78}" destId="{F1105769-0764-41D6-92EE-C38EDEF48B40}" srcOrd="0" destOrd="0" presId="urn:microsoft.com/office/officeart/2008/layout/VerticalCurvedList"/>
    <dgm:cxn modelId="{C4198AFE-ED86-4C15-9655-F3F2BAD8F270}" srcId="{F5448964-5A05-43E9-B58A-55D405A1BDC0}" destId="{81EDA004-51A8-49D2-B642-18D167B911C8}" srcOrd="2" destOrd="0" parTransId="{48FEAB26-09FC-4A86-9A9A-B868F544C20E}" sibTransId="{F585EF45-7009-4E7D-A22A-5C73D92205C1}"/>
    <dgm:cxn modelId="{3C49045E-947D-47E5-9239-6B3CC009B26D}" type="presOf" srcId="{F5448964-5A05-43E9-B58A-55D405A1BDC0}" destId="{E75DA30C-B052-4451-86B2-997A1EBB9CA2}" srcOrd="0" destOrd="0" presId="urn:microsoft.com/office/officeart/2008/layout/VerticalCurvedList"/>
    <dgm:cxn modelId="{2D0017B0-D6FA-4122-B4E1-E80B3D0D62D0}" type="presOf" srcId="{8BEE45B4-4FB4-4A37-BC0F-16B927729855}" destId="{FBDDE00F-522B-4065-A053-254BE0553520}" srcOrd="0" destOrd="0" presId="urn:microsoft.com/office/officeart/2008/layout/VerticalCurvedList"/>
    <dgm:cxn modelId="{7BE06742-CE49-4496-9CD2-FA40B8F2C289}" srcId="{F5448964-5A05-43E9-B58A-55D405A1BDC0}" destId="{AF23BA6A-B6CB-4E80-BEAC-1490AE09ED78}" srcOrd="1" destOrd="0" parTransId="{FBB8D48A-D346-4803-89F0-96D3BFAB1619}" sibTransId="{9F004A08-A288-4ABE-8E62-6A14B837EA47}"/>
    <dgm:cxn modelId="{CD85E38E-37D7-42F9-A6A1-1EA288452447}" type="presOf" srcId="{AEA0D2D3-9D7A-41DF-8BED-879A5EE0D505}" destId="{EFD17DB3-F8EB-49A7-B31B-405E4B512F97}" srcOrd="0" destOrd="0" presId="urn:microsoft.com/office/officeart/2008/layout/VerticalCurvedList"/>
    <dgm:cxn modelId="{D52C9FD8-4807-42DB-80B8-CC8683C31954}" type="presParOf" srcId="{E75DA30C-B052-4451-86B2-997A1EBB9CA2}" destId="{6835CBE7-A7BA-4776-B44D-80BC23F06A86}" srcOrd="0" destOrd="0" presId="urn:microsoft.com/office/officeart/2008/layout/VerticalCurvedList"/>
    <dgm:cxn modelId="{D2964156-0061-42DF-B49A-B03976D788D0}" type="presParOf" srcId="{6835CBE7-A7BA-4776-B44D-80BC23F06A86}" destId="{15D576D0-7331-439B-AE74-EFA6B3661B0C}" srcOrd="0" destOrd="0" presId="urn:microsoft.com/office/officeart/2008/layout/VerticalCurvedList"/>
    <dgm:cxn modelId="{1470CAC5-9AF2-40F0-AB0C-3255D82B33BC}" type="presParOf" srcId="{15D576D0-7331-439B-AE74-EFA6B3661B0C}" destId="{777A41D8-57BD-4A1D-83C8-643E2ED3BFD3}" srcOrd="0" destOrd="0" presId="urn:microsoft.com/office/officeart/2008/layout/VerticalCurvedList"/>
    <dgm:cxn modelId="{6A184399-3EA7-490A-9E0F-FF7938828976}" type="presParOf" srcId="{15D576D0-7331-439B-AE74-EFA6B3661B0C}" destId="{EFD17DB3-F8EB-49A7-B31B-405E4B512F97}" srcOrd="1" destOrd="0" presId="urn:microsoft.com/office/officeart/2008/layout/VerticalCurvedList"/>
    <dgm:cxn modelId="{F00539E0-A53A-47CE-897C-032C2E5E1591}" type="presParOf" srcId="{15D576D0-7331-439B-AE74-EFA6B3661B0C}" destId="{FAE97CC2-00DC-477B-BAC9-E9988CE76FC8}" srcOrd="2" destOrd="0" presId="urn:microsoft.com/office/officeart/2008/layout/VerticalCurvedList"/>
    <dgm:cxn modelId="{E21A04B1-6932-4F92-9580-84DF63CF8C74}" type="presParOf" srcId="{15D576D0-7331-439B-AE74-EFA6B3661B0C}" destId="{02BCD7D3-62DB-4EE2-B4C3-0D022DAEF96C}" srcOrd="3" destOrd="0" presId="urn:microsoft.com/office/officeart/2008/layout/VerticalCurvedList"/>
    <dgm:cxn modelId="{2CEF8FCE-74BA-4D0F-B473-413FCBEDE08E}" type="presParOf" srcId="{6835CBE7-A7BA-4776-B44D-80BC23F06A86}" destId="{FBDDE00F-522B-4065-A053-254BE0553520}" srcOrd="1" destOrd="0" presId="urn:microsoft.com/office/officeart/2008/layout/VerticalCurvedList"/>
    <dgm:cxn modelId="{3FF428F7-7673-4F51-B7E2-E77365B5FD72}" type="presParOf" srcId="{6835CBE7-A7BA-4776-B44D-80BC23F06A86}" destId="{D6B35F3D-AF96-4147-A345-80B128BB8C18}" srcOrd="2" destOrd="0" presId="urn:microsoft.com/office/officeart/2008/layout/VerticalCurvedList"/>
    <dgm:cxn modelId="{14843862-D84D-4FBA-8022-22A076E76B61}" type="presParOf" srcId="{D6B35F3D-AF96-4147-A345-80B128BB8C18}" destId="{2BC88F6B-06A5-4A2A-9C0D-F63278359DD2}" srcOrd="0" destOrd="0" presId="urn:microsoft.com/office/officeart/2008/layout/VerticalCurvedList"/>
    <dgm:cxn modelId="{F31ED5BC-4C22-423B-8107-7B13B9FF8D34}" type="presParOf" srcId="{6835CBE7-A7BA-4776-B44D-80BC23F06A86}" destId="{F1105769-0764-41D6-92EE-C38EDEF48B40}" srcOrd="3" destOrd="0" presId="urn:microsoft.com/office/officeart/2008/layout/VerticalCurvedList"/>
    <dgm:cxn modelId="{AE15314E-A6CE-4581-A994-DE0D41B52C49}" type="presParOf" srcId="{6835CBE7-A7BA-4776-B44D-80BC23F06A86}" destId="{05CD97B3-F93D-4979-9EF5-ED6765CF0014}" srcOrd="4" destOrd="0" presId="urn:microsoft.com/office/officeart/2008/layout/VerticalCurvedList"/>
    <dgm:cxn modelId="{68751778-D1B4-43A2-A4D0-AC48A0329110}" type="presParOf" srcId="{05CD97B3-F93D-4979-9EF5-ED6765CF0014}" destId="{ADCCD6E2-C620-442B-8DD5-0208B54DC062}" srcOrd="0" destOrd="0" presId="urn:microsoft.com/office/officeart/2008/layout/VerticalCurvedList"/>
    <dgm:cxn modelId="{23DBAC87-A9B1-4785-B474-0BB29C98452E}" type="presParOf" srcId="{6835CBE7-A7BA-4776-B44D-80BC23F06A86}" destId="{E14A452C-38A4-4801-B645-B19FEE5B7548}" srcOrd="5" destOrd="0" presId="urn:microsoft.com/office/officeart/2008/layout/VerticalCurvedList"/>
    <dgm:cxn modelId="{E654CDF7-3346-4111-8EF7-BB1FF4147D8A}" type="presParOf" srcId="{6835CBE7-A7BA-4776-B44D-80BC23F06A86}" destId="{C7164883-6D58-422D-B456-2A0B8923DFB8}" srcOrd="6" destOrd="0" presId="urn:microsoft.com/office/officeart/2008/layout/VerticalCurvedList"/>
    <dgm:cxn modelId="{2E417DD3-88D3-4173-816D-4F99DEF7EF9A}" type="presParOf" srcId="{C7164883-6D58-422D-B456-2A0B8923DFB8}" destId="{BD9B3302-93F4-42CA-A585-38FBC3B897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3F3316-50E6-4A37-9B8D-0D78FCC3CA7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C3FA294-7EEF-4C32-9A00-E653BCA48E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сообщества социальных партнёров и других образовательных организаций региона в рамках базовых площадок участников проекта</a:t>
          </a:r>
          <a:endParaRPr lang="ru-RU" dirty="0">
            <a:solidFill>
              <a:schemeClr val="tx1"/>
            </a:solidFill>
          </a:endParaRPr>
        </a:p>
      </dgm:t>
    </dgm:pt>
    <dgm:pt modelId="{FBDDBCBB-28E3-4575-913D-B53AE383FE53}" type="parTrans" cxnId="{D53E66D4-4FCC-4E25-B9C0-E1784CFF4E73}">
      <dgm:prSet/>
      <dgm:spPr/>
      <dgm:t>
        <a:bodyPr/>
        <a:lstStyle/>
        <a:p>
          <a:endParaRPr lang="ru-RU"/>
        </a:p>
      </dgm:t>
    </dgm:pt>
    <dgm:pt modelId="{63A12984-D76B-4F0B-9EE4-51F58F0A5B53}" type="sibTrans" cxnId="{D53E66D4-4FCC-4E25-B9C0-E1784CFF4E73}">
      <dgm:prSet/>
      <dgm:spPr/>
      <dgm:t>
        <a:bodyPr/>
        <a:lstStyle/>
        <a:p>
          <a:endParaRPr lang="ru-RU"/>
        </a:p>
      </dgm:t>
    </dgm:pt>
    <dgm:pt modelId="{6B8389A2-74C0-458A-8794-F5701EAB423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 научно-методической, консультационной и информационной поддержки  педагогов дошкольных образовательных учреждений региона в рамках базовых площадок участников проекта</a:t>
          </a:r>
          <a:endParaRPr lang="ru-RU" dirty="0">
            <a:solidFill>
              <a:schemeClr val="tx1"/>
            </a:solidFill>
          </a:endParaRPr>
        </a:p>
      </dgm:t>
    </dgm:pt>
    <dgm:pt modelId="{2CDF4D36-58CD-4059-852F-3671A7D7B86E}" type="parTrans" cxnId="{02902691-ECB3-4DD3-B82F-6D751DC2C8CA}">
      <dgm:prSet/>
      <dgm:spPr/>
      <dgm:t>
        <a:bodyPr/>
        <a:lstStyle/>
        <a:p>
          <a:endParaRPr lang="ru-RU"/>
        </a:p>
      </dgm:t>
    </dgm:pt>
    <dgm:pt modelId="{E689E834-7B45-4160-A010-022ED6D62831}" type="sibTrans" cxnId="{02902691-ECB3-4DD3-B82F-6D751DC2C8CA}">
      <dgm:prSet/>
      <dgm:spPr/>
      <dgm:t>
        <a:bodyPr/>
        <a:lstStyle/>
        <a:p>
          <a:endParaRPr lang="ru-RU"/>
        </a:p>
      </dgm:t>
    </dgm:pt>
    <dgm:pt modelId="{9AF96960-3415-4470-ADFF-78DAAD54438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и распространение методических материалов, разработанных и оформленных в рамках базовых площадок участников проекта</a:t>
          </a:r>
          <a:endParaRPr lang="ru-RU" dirty="0">
            <a:solidFill>
              <a:schemeClr val="tx1"/>
            </a:solidFill>
          </a:endParaRPr>
        </a:p>
      </dgm:t>
    </dgm:pt>
    <dgm:pt modelId="{42D336CE-E5C9-4F5F-823E-B4E766C6607F}" type="parTrans" cxnId="{683F3D61-98D2-4E2B-AA79-31E0D8705324}">
      <dgm:prSet/>
      <dgm:spPr/>
      <dgm:t>
        <a:bodyPr/>
        <a:lstStyle/>
        <a:p>
          <a:endParaRPr lang="ru-RU"/>
        </a:p>
      </dgm:t>
    </dgm:pt>
    <dgm:pt modelId="{F90F0234-9420-4161-AF97-E16A1E93608D}" type="sibTrans" cxnId="{683F3D61-98D2-4E2B-AA79-31E0D8705324}">
      <dgm:prSet/>
      <dgm:spPr/>
      <dgm:t>
        <a:bodyPr/>
        <a:lstStyle/>
        <a:p>
          <a:endParaRPr lang="ru-RU"/>
        </a:p>
      </dgm:t>
    </dgm:pt>
    <dgm:pt modelId="{1686F549-DD0A-4C2E-981C-A7DD2A31B4F8}" type="pres">
      <dgm:prSet presAssocID="{133F3316-50E6-4A37-9B8D-0D78FCC3CA7A}" presName="CompostProcess" presStyleCnt="0">
        <dgm:presLayoutVars>
          <dgm:dir/>
          <dgm:resizeHandles val="exact"/>
        </dgm:presLayoutVars>
      </dgm:prSet>
      <dgm:spPr/>
    </dgm:pt>
    <dgm:pt modelId="{3A0FD3A4-8145-437E-834B-84AD8C7749E5}" type="pres">
      <dgm:prSet presAssocID="{133F3316-50E6-4A37-9B8D-0D78FCC3CA7A}" presName="arrow" presStyleLbl="bgShp" presStyleIdx="0" presStyleCnt="1"/>
      <dgm:spPr>
        <a:solidFill>
          <a:srgbClr val="FF66FF"/>
        </a:solidFill>
      </dgm:spPr>
    </dgm:pt>
    <dgm:pt modelId="{C4519DD0-779F-44B8-933D-FB8E80DD78A5}" type="pres">
      <dgm:prSet presAssocID="{133F3316-50E6-4A37-9B8D-0D78FCC3CA7A}" presName="linearProcess" presStyleCnt="0"/>
      <dgm:spPr/>
    </dgm:pt>
    <dgm:pt modelId="{05B564C7-2683-4515-91B9-B6767B0E164A}" type="pres">
      <dgm:prSet presAssocID="{DC3FA294-7EEF-4C32-9A00-E653BCA48E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BD751-261F-4806-8B9C-AA0BDD497D99}" type="pres">
      <dgm:prSet presAssocID="{63A12984-D76B-4F0B-9EE4-51F58F0A5B53}" presName="sibTrans" presStyleCnt="0"/>
      <dgm:spPr/>
    </dgm:pt>
    <dgm:pt modelId="{33662936-569D-4217-9A62-ED61A623986A}" type="pres">
      <dgm:prSet presAssocID="{6B8389A2-74C0-458A-8794-F5701EAB423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4984-249B-4792-8FF1-B5AC9D0996B1}" type="pres">
      <dgm:prSet presAssocID="{E689E834-7B45-4160-A010-022ED6D62831}" presName="sibTrans" presStyleCnt="0"/>
      <dgm:spPr/>
    </dgm:pt>
    <dgm:pt modelId="{BFEF1C60-8FBD-406D-8310-0EFBCB98AF28}" type="pres">
      <dgm:prSet presAssocID="{9AF96960-3415-4470-ADFF-78DAAD54438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E66D4-4FCC-4E25-B9C0-E1784CFF4E73}" srcId="{133F3316-50E6-4A37-9B8D-0D78FCC3CA7A}" destId="{DC3FA294-7EEF-4C32-9A00-E653BCA48E80}" srcOrd="0" destOrd="0" parTransId="{FBDDBCBB-28E3-4575-913D-B53AE383FE53}" sibTransId="{63A12984-D76B-4F0B-9EE4-51F58F0A5B53}"/>
    <dgm:cxn modelId="{BB1ED730-753C-4490-93B9-F61B04AED1AA}" type="presOf" srcId="{DC3FA294-7EEF-4C32-9A00-E653BCA48E80}" destId="{05B564C7-2683-4515-91B9-B6767B0E164A}" srcOrd="0" destOrd="0" presId="urn:microsoft.com/office/officeart/2005/8/layout/hProcess9"/>
    <dgm:cxn modelId="{E81A79AE-65D1-4217-B5B9-59F3D3FC49D6}" type="presOf" srcId="{9AF96960-3415-4470-ADFF-78DAAD544381}" destId="{BFEF1C60-8FBD-406D-8310-0EFBCB98AF28}" srcOrd="0" destOrd="0" presId="urn:microsoft.com/office/officeart/2005/8/layout/hProcess9"/>
    <dgm:cxn modelId="{683F3D61-98D2-4E2B-AA79-31E0D8705324}" srcId="{133F3316-50E6-4A37-9B8D-0D78FCC3CA7A}" destId="{9AF96960-3415-4470-ADFF-78DAAD544381}" srcOrd="2" destOrd="0" parTransId="{42D336CE-E5C9-4F5F-823E-B4E766C6607F}" sibTransId="{F90F0234-9420-4161-AF97-E16A1E93608D}"/>
    <dgm:cxn modelId="{AFCD6B71-3FCA-45C5-BA05-B9BABD5B0E46}" type="presOf" srcId="{133F3316-50E6-4A37-9B8D-0D78FCC3CA7A}" destId="{1686F549-DD0A-4C2E-981C-A7DD2A31B4F8}" srcOrd="0" destOrd="0" presId="urn:microsoft.com/office/officeart/2005/8/layout/hProcess9"/>
    <dgm:cxn modelId="{07FA5045-CA44-4886-A871-2B2672D4C4DD}" type="presOf" srcId="{6B8389A2-74C0-458A-8794-F5701EAB423A}" destId="{33662936-569D-4217-9A62-ED61A623986A}" srcOrd="0" destOrd="0" presId="urn:microsoft.com/office/officeart/2005/8/layout/hProcess9"/>
    <dgm:cxn modelId="{02902691-ECB3-4DD3-B82F-6D751DC2C8CA}" srcId="{133F3316-50E6-4A37-9B8D-0D78FCC3CA7A}" destId="{6B8389A2-74C0-458A-8794-F5701EAB423A}" srcOrd="1" destOrd="0" parTransId="{2CDF4D36-58CD-4059-852F-3671A7D7B86E}" sibTransId="{E689E834-7B45-4160-A010-022ED6D62831}"/>
    <dgm:cxn modelId="{537A1DDE-AE8B-40D3-B738-4103FABE5164}" type="presParOf" srcId="{1686F549-DD0A-4C2E-981C-A7DD2A31B4F8}" destId="{3A0FD3A4-8145-437E-834B-84AD8C7749E5}" srcOrd="0" destOrd="0" presId="urn:microsoft.com/office/officeart/2005/8/layout/hProcess9"/>
    <dgm:cxn modelId="{BD77111B-EB0A-4028-AAB9-023E0D2B8984}" type="presParOf" srcId="{1686F549-DD0A-4C2E-981C-A7DD2A31B4F8}" destId="{C4519DD0-779F-44B8-933D-FB8E80DD78A5}" srcOrd="1" destOrd="0" presId="urn:microsoft.com/office/officeart/2005/8/layout/hProcess9"/>
    <dgm:cxn modelId="{C086BA41-66C1-4BF5-A8FD-C666379EB596}" type="presParOf" srcId="{C4519DD0-779F-44B8-933D-FB8E80DD78A5}" destId="{05B564C7-2683-4515-91B9-B6767B0E164A}" srcOrd="0" destOrd="0" presId="urn:microsoft.com/office/officeart/2005/8/layout/hProcess9"/>
    <dgm:cxn modelId="{B99D8A00-C3E7-4FF2-BD96-F946B30EF3AC}" type="presParOf" srcId="{C4519DD0-779F-44B8-933D-FB8E80DD78A5}" destId="{4F6BD751-261F-4806-8B9C-AA0BDD497D99}" srcOrd="1" destOrd="0" presId="urn:microsoft.com/office/officeart/2005/8/layout/hProcess9"/>
    <dgm:cxn modelId="{2EE9786F-FC66-4FB8-AB8A-7F111EEB4E20}" type="presParOf" srcId="{C4519DD0-779F-44B8-933D-FB8E80DD78A5}" destId="{33662936-569D-4217-9A62-ED61A623986A}" srcOrd="2" destOrd="0" presId="urn:microsoft.com/office/officeart/2005/8/layout/hProcess9"/>
    <dgm:cxn modelId="{290C7190-D6EC-496A-A2FE-E9320E698114}" type="presParOf" srcId="{C4519DD0-779F-44B8-933D-FB8E80DD78A5}" destId="{556D4984-249B-4792-8FF1-B5AC9D0996B1}" srcOrd="3" destOrd="0" presId="urn:microsoft.com/office/officeart/2005/8/layout/hProcess9"/>
    <dgm:cxn modelId="{69BC7918-6038-44EF-AF36-B635B97909F5}" type="presParOf" srcId="{C4519DD0-779F-44B8-933D-FB8E80DD78A5}" destId="{BFEF1C60-8FBD-406D-8310-0EFBCB98AF2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AF5BF-FDF7-4E4B-A13C-F8E8A88255AB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детский сад – территория «Вдохновения»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работы программы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609" y="1158658"/>
        <a:ext cx="2486952" cy="1577131"/>
      </dsp:txXfrm>
    </dsp:sp>
    <dsp:sp modelId="{758F0601-1287-4039-A670-6CD8175911B0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D4784-8F46-4D46-9AE2-24948E573F29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сад № 85»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4770" y="2811620"/>
        <a:ext cx="2244326" cy="860252"/>
      </dsp:txXfrm>
    </dsp:sp>
    <dsp:sp modelId="{B2B6EA7A-CFBC-4DC7-94CC-4501AAA4A34B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199935"/>
              <a:satOff val="-26402"/>
              <a:lumOff val="-1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детский сад – территория «Вдохновения»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мотивирующей предметно-пространственной среды в ДОУ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3870707" y="1615548"/>
        <a:ext cx="2486952" cy="1577131"/>
      </dsp:txXfrm>
    </dsp:sp>
    <dsp:sp modelId="{1C7B46B5-7F96-4F8A-AD5A-3D50BA5E279D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6CCC0-9846-4781-8D28-D94092DD9813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5199935"/>
            <a:satOff val="-26402"/>
            <a:lumOff val="-1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сад № 139»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2868" y="679464"/>
        <a:ext cx="2244326" cy="860252"/>
      </dsp:txXfrm>
    </dsp:sp>
    <dsp:sp modelId="{31D820FB-D69D-482A-93E9-03D15510E00F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399871"/>
              <a:satOff val="-52804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«Современный детский сад – территория «Вдохновения»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Теория и практика образовательного процесса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8806" y="1158658"/>
        <a:ext cx="2486952" cy="1577131"/>
      </dsp:txXfrm>
    </dsp:sp>
    <dsp:sp modelId="{78CCD966-22E2-4ED9-8714-66E5071DF8F4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«Детский сад № 142»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20966" y="2811620"/>
        <a:ext cx="2244326" cy="860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E3C9E-9949-4779-B134-8497C6086A28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53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7" y="1740535"/>
        <a:ext cx="3435027" cy="1740535"/>
      </dsp:txXfrm>
    </dsp:sp>
    <dsp:sp modelId="{4A20D8B4-8684-4D75-88F0-6A7CE34D29AC}">
      <dsp:nvSpPr>
        <dsp:cNvPr id="0" name=""/>
        <dsp:cNvSpPr/>
      </dsp:nvSpPr>
      <dsp:spPr>
        <a:xfrm flipV="1">
          <a:off x="1601114" y="936623"/>
          <a:ext cx="237215" cy="979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F66E3-7313-4087-9AB4-C217D2A90D8A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5199935"/>
            <a:satOff val="-26402"/>
            <a:lumOff val="-1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Дети</a:t>
          </a:r>
          <a:endParaRPr lang="ru-RU" sz="53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0286" y="1740535"/>
        <a:ext cx="3435027" cy="1740535"/>
      </dsp:txXfrm>
    </dsp:sp>
    <dsp:sp modelId="{BD1C9FF2-DC73-4B03-9DC2-CC99640BE177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4DAE7-7389-4B26-8506-283173250B9E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5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8364" y="1740535"/>
        <a:ext cx="3435027" cy="1740535"/>
      </dsp:txXfrm>
    </dsp:sp>
    <dsp:sp modelId="{0B23733D-E354-4E0A-B612-DA15334363DA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solidFill>
          <a:schemeClr val="accent3">
            <a:tint val="50000"/>
            <a:hueOff val="11047831"/>
            <a:satOff val="-68544"/>
            <a:lumOff val="-9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51116-7B0E-4E61-A49D-019A11FC4571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A7543-E9B1-407B-9FA4-2A4226C8D971}">
      <dsp:nvSpPr>
        <dsp:cNvPr id="0" name=""/>
        <dsp:cNvSpPr/>
      </dsp:nvSpPr>
      <dsp:spPr>
        <a:xfrm>
          <a:off x="1490920" y="0"/>
          <a:ext cx="7604174" cy="4752609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285F9-23C7-4D08-9CED-240705CB0DB0}">
      <dsp:nvSpPr>
        <dsp:cNvPr id="0" name=""/>
        <dsp:cNvSpPr/>
      </dsp:nvSpPr>
      <dsp:spPr>
        <a:xfrm>
          <a:off x="2421442" y="3280250"/>
          <a:ext cx="197708" cy="1977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B2E20-FD72-48E9-916C-88F7AAFCEB38}">
      <dsp:nvSpPr>
        <dsp:cNvPr id="0" name=""/>
        <dsp:cNvSpPr/>
      </dsp:nvSpPr>
      <dsp:spPr>
        <a:xfrm>
          <a:off x="2520297" y="3379104"/>
          <a:ext cx="1771772" cy="1373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20297" y="3379104"/>
        <a:ext cx="1771772" cy="1373504"/>
      </dsp:txXfrm>
    </dsp:sp>
    <dsp:sp modelId="{142770F5-FFD4-4745-89B5-6020468F6525}">
      <dsp:nvSpPr>
        <dsp:cNvPr id="0" name=""/>
        <dsp:cNvSpPr/>
      </dsp:nvSpPr>
      <dsp:spPr>
        <a:xfrm>
          <a:off x="4166600" y="1988491"/>
          <a:ext cx="357396" cy="357396"/>
        </a:xfrm>
        <a:prstGeom prst="ellipse">
          <a:avLst/>
        </a:prstGeom>
        <a:solidFill>
          <a:schemeClr val="accent3">
            <a:hueOff val="5199935"/>
            <a:satOff val="-26402"/>
            <a:lumOff val="-1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02C0-2535-48BE-AD3B-0C5AE3C05204}">
      <dsp:nvSpPr>
        <dsp:cNvPr id="0" name=""/>
        <dsp:cNvSpPr/>
      </dsp:nvSpPr>
      <dsp:spPr>
        <a:xfrm>
          <a:off x="4345299" y="2167189"/>
          <a:ext cx="1825001" cy="2585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7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345299" y="2167189"/>
        <a:ext cx="1825001" cy="2585419"/>
      </dsp:txXfrm>
    </dsp:sp>
    <dsp:sp modelId="{17EC8E05-A237-42A0-AD7F-EF44EFF7B8AA}">
      <dsp:nvSpPr>
        <dsp:cNvPr id="0" name=""/>
        <dsp:cNvSpPr/>
      </dsp:nvSpPr>
      <dsp:spPr>
        <a:xfrm>
          <a:off x="6265353" y="1202410"/>
          <a:ext cx="494271" cy="494271"/>
        </a:xfrm>
        <a:prstGeom prst="ellipse">
          <a:avLst/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68D69-796D-44B4-832B-20674F257DF4}">
      <dsp:nvSpPr>
        <dsp:cNvPr id="0" name=""/>
        <dsp:cNvSpPr/>
      </dsp:nvSpPr>
      <dsp:spPr>
        <a:xfrm>
          <a:off x="6512488" y="1449545"/>
          <a:ext cx="1825001" cy="3303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0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512488" y="1449545"/>
        <a:ext cx="1825001" cy="3303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55FDE-3CA0-4B32-BFB0-6BF200F8EB41}">
      <dsp:nvSpPr>
        <dsp:cNvPr id="0" name=""/>
        <dsp:cNvSpPr/>
      </dsp:nvSpPr>
      <dsp:spPr>
        <a:xfrm>
          <a:off x="0" y="6482"/>
          <a:ext cx="9843246" cy="1223182"/>
        </a:xfrm>
        <a:prstGeom prst="rect">
          <a:avLst/>
        </a:prstGeom>
        <a:solidFill>
          <a:srgbClr val="99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  <a:endParaRPr lang="ru-RU" sz="5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82"/>
        <a:ext cx="9843246" cy="1223182"/>
      </dsp:txXfrm>
    </dsp:sp>
    <dsp:sp modelId="{DACC6111-062C-4BDB-B5E2-389CC3125C2B}">
      <dsp:nvSpPr>
        <dsp:cNvPr id="0" name=""/>
        <dsp:cNvSpPr/>
      </dsp:nvSpPr>
      <dsp:spPr>
        <a:xfrm>
          <a:off x="15861" y="1242609"/>
          <a:ext cx="3172139" cy="3413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Детский совет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</a:endParaRPr>
        </a:p>
      </dsp:txBody>
      <dsp:txXfrm>
        <a:off x="15861" y="1242609"/>
        <a:ext cx="3172139" cy="3413760"/>
      </dsp:txXfrm>
    </dsp:sp>
    <dsp:sp modelId="{C1F792FB-EF60-4E83-B448-1B1DDCE9BC49}">
      <dsp:nvSpPr>
        <dsp:cNvPr id="0" name=""/>
        <dsp:cNvSpPr/>
      </dsp:nvSpPr>
      <dsp:spPr>
        <a:xfrm>
          <a:off x="3207826" y="1215709"/>
          <a:ext cx="3302102" cy="34137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Модель трех вопросов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</a:endParaRPr>
        </a:p>
      </dsp:txBody>
      <dsp:txXfrm>
        <a:off x="3207826" y="1215709"/>
        <a:ext cx="3302102" cy="3413760"/>
      </dsp:txXfrm>
    </dsp:sp>
    <dsp:sp modelId="{59140173-8612-49FD-8A79-323FE0C3481D}">
      <dsp:nvSpPr>
        <dsp:cNvPr id="0" name=""/>
        <dsp:cNvSpPr/>
      </dsp:nvSpPr>
      <dsp:spPr>
        <a:xfrm>
          <a:off x="6477097" y="1202258"/>
          <a:ext cx="3363292" cy="34137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План-дело-анализ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</a:endParaRPr>
        </a:p>
      </dsp:txBody>
      <dsp:txXfrm>
        <a:off x="6477097" y="1202258"/>
        <a:ext cx="3363292" cy="3413760"/>
      </dsp:txXfrm>
    </dsp:sp>
    <dsp:sp modelId="{52A2966A-734E-470C-AEEC-EE508451F3B8}">
      <dsp:nvSpPr>
        <dsp:cNvPr id="0" name=""/>
        <dsp:cNvSpPr/>
      </dsp:nvSpPr>
      <dsp:spPr>
        <a:xfrm>
          <a:off x="0" y="4938755"/>
          <a:ext cx="9843246" cy="37930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E5691-94E0-4CAF-8405-AFC399E168E6}">
      <dsp:nvSpPr>
        <dsp:cNvPr id="0" name=""/>
        <dsp:cNvSpPr/>
      </dsp:nvSpPr>
      <dsp:spPr>
        <a:xfrm>
          <a:off x="0" y="0"/>
          <a:ext cx="6502400" cy="11025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приветствия  (комплименты)</a:t>
          </a:r>
          <a:endParaRPr lang="ru-RU" sz="3100" kern="1200" dirty="0"/>
        </a:p>
      </dsp:txBody>
      <dsp:txXfrm>
        <a:off x="32293" y="32293"/>
        <a:ext cx="5219490" cy="1037969"/>
      </dsp:txXfrm>
    </dsp:sp>
    <dsp:sp modelId="{D5CA423A-F5D0-45C5-A803-15B762D9F596}">
      <dsp:nvSpPr>
        <dsp:cNvPr id="0" name=""/>
        <dsp:cNvSpPr/>
      </dsp:nvSpPr>
      <dsp:spPr>
        <a:xfrm>
          <a:off x="544575" y="1303019"/>
          <a:ext cx="6502400" cy="1102555"/>
        </a:xfrm>
        <a:prstGeom prst="roundRect">
          <a:avLst>
            <a:gd name="adj" fmla="val 10000"/>
          </a:avLst>
        </a:prstGeom>
        <a:solidFill>
          <a:schemeClr val="accent3">
            <a:hueOff val="3466624"/>
            <a:satOff val="-17601"/>
            <a:lumOff val="-89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обмен новостями</a:t>
          </a:r>
          <a:endParaRPr lang="ru-RU" sz="3100" kern="1200" dirty="0"/>
        </a:p>
      </dsp:txBody>
      <dsp:txXfrm>
        <a:off x="576868" y="1335312"/>
        <a:ext cx="5176577" cy="1037969"/>
      </dsp:txXfrm>
    </dsp:sp>
    <dsp:sp modelId="{E17DB19B-2897-4C5A-9DBE-AAAD4EF2FA78}">
      <dsp:nvSpPr>
        <dsp:cNvPr id="0" name=""/>
        <dsp:cNvSpPr/>
      </dsp:nvSpPr>
      <dsp:spPr>
        <a:xfrm>
          <a:off x="1081024" y="2606039"/>
          <a:ext cx="6502400" cy="1102555"/>
        </a:xfrm>
        <a:prstGeom prst="roundRect">
          <a:avLst>
            <a:gd name="adj" fmla="val 10000"/>
          </a:avLst>
        </a:prstGeom>
        <a:solidFill>
          <a:schemeClr val="accent3">
            <a:hueOff val="6933247"/>
            <a:satOff val="-35203"/>
            <a:lumOff val="-1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совместная игра</a:t>
          </a:r>
          <a:endParaRPr lang="ru-RU" sz="3100" kern="1200" dirty="0"/>
        </a:p>
      </dsp:txBody>
      <dsp:txXfrm>
        <a:off x="1113317" y="2638332"/>
        <a:ext cx="5184705" cy="1037969"/>
      </dsp:txXfrm>
    </dsp:sp>
    <dsp:sp modelId="{8EF41C62-CAD3-42C7-8663-65095FF46C8B}">
      <dsp:nvSpPr>
        <dsp:cNvPr id="0" name=""/>
        <dsp:cNvSpPr/>
      </dsp:nvSpPr>
      <dsp:spPr>
        <a:xfrm>
          <a:off x="1625599" y="3909059"/>
          <a:ext cx="6502400" cy="1102555"/>
        </a:xfrm>
        <a:prstGeom prst="roundRect">
          <a:avLst>
            <a:gd name="adj" fmla="val 10000"/>
          </a:avLst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  <a:endParaRPr lang="ru-RU" sz="3100" kern="1200" dirty="0"/>
        </a:p>
      </dsp:txBody>
      <dsp:txXfrm>
        <a:off x="1657892" y="3941352"/>
        <a:ext cx="5176577" cy="1037969"/>
      </dsp:txXfrm>
    </dsp:sp>
    <dsp:sp modelId="{847FAC7D-EC26-4799-9324-BE74750C0805}">
      <dsp:nvSpPr>
        <dsp:cNvPr id="0" name=""/>
        <dsp:cNvSpPr/>
      </dsp:nvSpPr>
      <dsp:spPr>
        <a:xfrm>
          <a:off x="5785739" y="844457"/>
          <a:ext cx="716660" cy="716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946987" y="844457"/>
        <a:ext cx="394164" cy="539287"/>
      </dsp:txXfrm>
    </dsp:sp>
    <dsp:sp modelId="{AD8ECA01-DD86-4F2A-8359-8213E76FE5DD}">
      <dsp:nvSpPr>
        <dsp:cNvPr id="0" name=""/>
        <dsp:cNvSpPr/>
      </dsp:nvSpPr>
      <dsp:spPr>
        <a:xfrm>
          <a:off x="6330315" y="2147477"/>
          <a:ext cx="716660" cy="716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549316"/>
            <a:satOff val="-34504"/>
            <a:lumOff val="-355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549316"/>
              <a:satOff val="-34504"/>
              <a:lumOff val="-35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491563" y="2147477"/>
        <a:ext cx="394164" cy="539287"/>
      </dsp:txXfrm>
    </dsp:sp>
    <dsp:sp modelId="{D12AB3E8-096F-48FC-8CE6-0CB29F681848}">
      <dsp:nvSpPr>
        <dsp:cNvPr id="0" name=""/>
        <dsp:cNvSpPr/>
      </dsp:nvSpPr>
      <dsp:spPr>
        <a:xfrm>
          <a:off x="6866763" y="3450496"/>
          <a:ext cx="716660" cy="716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1098631"/>
            <a:satOff val="-69008"/>
            <a:lumOff val="-710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098631"/>
              <a:satOff val="-69008"/>
              <a:lumOff val="-71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028011" y="3450496"/>
        <a:ext cx="394164" cy="539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C6FD9-EA40-45DD-8160-451FC17A2BDF}">
      <dsp:nvSpPr>
        <dsp:cNvPr id="0" name=""/>
        <dsp:cNvSpPr/>
      </dsp:nvSpPr>
      <dsp:spPr>
        <a:xfrm rot="5400000">
          <a:off x="-235983" y="238700"/>
          <a:ext cx="1573225" cy="11012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2" y="553345"/>
        <a:ext cx="1101257" cy="471968"/>
      </dsp:txXfrm>
    </dsp:sp>
    <dsp:sp modelId="{6AE634DF-0A02-4787-A130-962EC1D28383}">
      <dsp:nvSpPr>
        <dsp:cNvPr id="0" name=""/>
        <dsp:cNvSpPr/>
      </dsp:nvSpPr>
      <dsp:spPr>
        <a:xfrm rot="5400000">
          <a:off x="3292771" y="-2188797"/>
          <a:ext cx="1022596" cy="5405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«Что мы знаем?»</a:t>
          </a:r>
          <a:endParaRPr lang="ru-RU" sz="3600" kern="1200" dirty="0"/>
        </a:p>
      </dsp:txBody>
      <dsp:txXfrm rot="-5400000">
        <a:off x="1101258" y="52635"/>
        <a:ext cx="5355705" cy="922758"/>
      </dsp:txXfrm>
    </dsp:sp>
    <dsp:sp modelId="{D9EF5765-838B-45C3-A81E-A78A6125672C}">
      <dsp:nvSpPr>
        <dsp:cNvPr id="0" name=""/>
        <dsp:cNvSpPr/>
      </dsp:nvSpPr>
      <dsp:spPr>
        <a:xfrm rot="5400000">
          <a:off x="-235983" y="1617584"/>
          <a:ext cx="1573225" cy="1101257"/>
        </a:xfrm>
        <a:prstGeom prst="chevron">
          <a:avLst/>
        </a:prstGeom>
        <a:solidFill>
          <a:schemeClr val="accent3">
            <a:hueOff val="5199935"/>
            <a:satOff val="-26402"/>
            <a:lumOff val="-13431"/>
            <a:alphaOff val="0"/>
          </a:schemeClr>
        </a:solidFill>
        <a:ln w="12700" cap="flat" cmpd="sng" algn="ctr">
          <a:solidFill>
            <a:schemeClr val="accent3">
              <a:hueOff val="5199935"/>
              <a:satOff val="-26402"/>
              <a:lumOff val="-1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2" y="1932229"/>
        <a:ext cx="1101257" cy="471968"/>
      </dsp:txXfrm>
    </dsp:sp>
    <dsp:sp modelId="{1F0F7733-3CF9-42DD-B169-C6C59E771991}">
      <dsp:nvSpPr>
        <dsp:cNvPr id="0" name=""/>
        <dsp:cNvSpPr/>
      </dsp:nvSpPr>
      <dsp:spPr>
        <a:xfrm rot="5400000">
          <a:off x="3292771" y="-809913"/>
          <a:ext cx="1022596" cy="5405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199935"/>
              <a:satOff val="-26402"/>
              <a:lumOff val="-1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«Что хотим узнать?»</a:t>
          </a:r>
          <a:endParaRPr lang="ru-RU" sz="3600" kern="1200" dirty="0"/>
        </a:p>
      </dsp:txBody>
      <dsp:txXfrm rot="-5400000">
        <a:off x="1101258" y="1431519"/>
        <a:ext cx="5355705" cy="922758"/>
      </dsp:txXfrm>
    </dsp:sp>
    <dsp:sp modelId="{930D03E2-1F22-4192-B000-4DDD8F1D8846}">
      <dsp:nvSpPr>
        <dsp:cNvPr id="0" name=""/>
        <dsp:cNvSpPr/>
      </dsp:nvSpPr>
      <dsp:spPr>
        <a:xfrm rot="5400000">
          <a:off x="-235983" y="2996468"/>
          <a:ext cx="1573225" cy="1101257"/>
        </a:xfrm>
        <a:prstGeom prst="chevron">
          <a:avLst/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 w="12700" cap="flat" cmpd="sng" algn="ctr">
          <a:solidFill>
            <a:schemeClr val="accent3">
              <a:hueOff val="10399871"/>
              <a:satOff val="-52804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-5400000">
        <a:off x="2" y="3311113"/>
        <a:ext cx="1101257" cy="471968"/>
      </dsp:txXfrm>
    </dsp:sp>
    <dsp:sp modelId="{A824C561-4569-4275-99F3-B1B2229768C9}">
      <dsp:nvSpPr>
        <dsp:cNvPr id="0" name=""/>
        <dsp:cNvSpPr/>
      </dsp:nvSpPr>
      <dsp:spPr>
        <a:xfrm rot="5400000">
          <a:off x="3292771" y="568971"/>
          <a:ext cx="1022596" cy="5405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399871"/>
              <a:satOff val="-52804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«Где можем узнать?»</a:t>
          </a:r>
          <a:endParaRPr lang="ru-RU" sz="3600" kern="1200" dirty="0"/>
        </a:p>
      </dsp:txBody>
      <dsp:txXfrm rot="-5400000">
        <a:off x="1101258" y="2810404"/>
        <a:ext cx="5355705" cy="92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7DB3-F8EB-49A7-B31B-405E4B512F97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DE00F-522B-4065-A053-254BE0553520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эмоционального опыта, речевой и творческой активности детей</a:t>
          </a:r>
          <a:endParaRPr lang="ru-RU" sz="2700" kern="1200" dirty="0"/>
        </a:p>
      </dsp:txBody>
      <dsp:txXfrm>
        <a:off x="604289" y="435133"/>
        <a:ext cx="9851585" cy="870267"/>
      </dsp:txXfrm>
    </dsp:sp>
    <dsp:sp modelId="{2BC88F6B-06A5-4A2A-9C0D-F63278359DD2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05769-0764-41D6-92EE-C38EDEF48B40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3">
            <a:hueOff val="5199935"/>
            <a:satOff val="-26402"/>
            <a:lumOff val="-1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педагогов, включенных в инновационную деятельность</a:t>
          </a:r>
          <a:endParaRPr lang="ru-RU" sz="2700" kern="1200" dirty="0"/>
        </a:p>
      </dsp:txBody>
      <dsp:txXfrm>
        <a:off x="920631" y="1740535"/>
        <a:ext cx="9535243" cy="870267"/>
      </dsp:txXfrm>
    </dsp:sp>
    <dsp:sp modelId="{ADCCD6E2-C620-442B-8DD5-0208B54DC062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199935"/>
              <a:satOff val="-26402"/>
              <a:lumOff val="-1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A452C-38A4-4801-B645-B19FEE5B7548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родителей, включенных в образовательный процесс</a:t>
          </a:r>
          <a:endParaRPr lang="ru-RU" sz="2700" kern="1200" dirty="0"/>
        </a:p>
      </dsp:txBody>
      <dsp:txXfrm>
        <a:off x="604289" y="3045936"/>
        <a:ext cx="9851585" cy="870267"/>
      </dsp:txXfrm>
    </dsp:sp>
    <dsp:sp modelId="{BD9B3302-93F4-42CA-A585-38FBC3B897E2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399871"/>
              <a:satOff val="-52804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FD3A4-8145-437E-834B-84AD8C7749E5}">
      <dsp:nvSpPr>
        <dsp:cNvPr id="0" name=""/>
        <dsp:cNvSpPr/>
      </dsp:nvSpPr>
      <dsp:spPr>
        <a:xfrm>
          <a:off x="796289" y="0"/>
          <a:ext cx="9024620" cy="5418667"/>
        </a:xfrm>
        <a:prstGeom prst="rightArrow">
          <a:avLst/>
        </a:prstGeom>
        <a:solidFill>
          <a:srgbClr val="FF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564C7-2683-4515-91B9-B6767B0E164A}">
      <dsp:nvSpPr>
        <dsp:cNvPr id="0" name=""/>
        <dsp:cNvSpPr/>
      </dsp:nvSpPr>
      <dsp:spPr>
        <a:xfrm>
          <a:off x="11405" y="1625600"/>
          <a:ext cx="341741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сообщества социальных партнёров и других образовательных организаций региона в рамках базовых площадок участников проекта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17212" y="1731407"/>
        <a:ext cx="3205797" cy="1955852"/>
      </dsp:txXfrm>
    </dsp:sp>
    <dsp:sp modelId="{33662936-569D-4217-9A62-ED61A623986A}">
      <dsp:nvSpPr>
        <dsp:cNvPr id="0" name=""/>
        <dsp:cNvSpPr/>
      </dsp:nvSpPr>
      <dsp:spPr>
        <a:xfrm>
          <a:off x="3599894" y="1625600"/>
          <a:ext cx="3417411" cy="2167466"/>
        </a:xfrm>
        <a:prstGeom prst="roundRect">
          <a:avLst/>
        </a:prstGeom>
        <a:solidFill>
          <a:schemeClr val="accent3">
            <a:hueOff val="5199935"/>
            <a:satOff val="-26402"/>
            <a:lumOff val="-1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 научно-методической, консультационной и информационной поддержки  педагогов дошкольных образовательных учреждений региона в рамках базовых площадок участников проекта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705701" y="1731407"/>
        <a:ext cx="3205797" cy="1955852"/>
      </dsp:txXfrm>
    </dsp:sp>
    <dsp:sp modelId="{BFEF1C60-8FBD-406D-8310-0EFBCB98AF28}">
      <dsp:nvSpPr>
        <dsp:cNvPr id="0" name=""/>
        <dsp:cNvSpPr/>
      </dsp:nvSpPr>
      <dsp:spPr>
        <a:xfrm>
          <a:off x="7188383" y="1625600"/>
          <a:ext cx="3417411" cy="2167466"/>
        </a:xfrm>
        <a:prstGeom prst="roundRect">
          <a:avLst/>
        </a:prstGeom>
        <a:solidFill>
          <a:schemeClr val="accent3">
            <a:hueOff val="10399871"/>
            <a:satOff val="-52804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и распространение методических материалов, разработанных и оформленных в рамках базовых площадок участников проекта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294190" y="1731407"/>
        <a:ext cx="3205797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9B5E-E641-4010-ABCD-954A618E299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0284-8B56-4D63-81E2-0958B3F27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F30C1-D61B-498F-A60B-FBE4503C462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A94C7-AA52-45A3-B93A-62973C929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4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 вопросом, рассматриваемым в ходе семинара, стало методическое обеспечение реализации Программы и определение основных принципов планирования образовательной деятельности на 2023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9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Приобретена методическая литература по программе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0C56-2D0C-4806-A21C-99340420A98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стержневых</a:t>
            </a:r>
            <a:r>
              <a:rPr lang="ru-RU" baseline="0" dirty="0" smtClean="0"/>
              <a:t> идеи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8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6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9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94C7-AA52-45A3-B93A-62973C9296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F4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C1427-43EE-43ED-BE50-CF60D1350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0134" y="1046163"/>
            <a:ext cx="7575966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BFEB07-A63D-4D7B-935A-904D8A3B5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604" y="4169569"/>
            <a:ext cx="7575966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BBC33-13D4-47F5-802C-7F732067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E972A-4C06-4479-81BF-51C0B300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1D3AD-EFD5-4BCD-BAF6-9939495A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1DCE3F2-F830-4C23-ADD5-662F32D6CB2B}"/>
              </a:ext>
            </a:extLst>
          </p:cNvPr>
          <p:cNvSpPr/>
          <p:nvPr userDrawn="1"/>
        </p:nvSpPr>
        <p:spPr>
          <a:xfrm>
            <a:off x="-610896" y="954088"/>
            <a:ext cx="5011030" cy="51435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4550D01-37FE-441A-87D4-D518784BBFD8}"/>
              </a:ext>
            </a:extLst>
          </p:cNvPr>
          <p:cNvSpPr/>
          <p:nvPr userDrawn="1"/>
        </p:nvSpPr>
        <p:spPr>
          <a:xfrm>
            <a:off x="-521348" y="-521348"/>
            <a:ext cx="1042696" cy="1042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3205E39-F76C-4724-A40E-3A1FCDF895D5}"/>
              </a:ext>
            </a:extLst>
          </p:cNvPr>
          <p:cNvSpPr/>
          <p:nvPr userDrawn="1"/>
        </p:nvSpPr>
        <p:spPr>
          <a:xfrm>
            <a:off x="11803586" y="2051050"/>
            <a:ext cx="1974850" cy="1974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8560973-55A7-4164-90D6-9B84243EC90C}"/>
              </a:ext>
            </a:extLst>
          </p:cNvPr>
          <p:cNvSpPr/>
          <p:nvPr userDrawn="1"/>
        </p:nvSpPr>
        <p:spPr>
          <a:xfrm>
            <a:off x="-305448" y="4861216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8349694-22A7-48DF-9C54-45A14B96C43E}"/>
              </a:ext>
            </a:extLst>
          </p:cNvPr>
          <p:cNvSpPr/>
          <p:nvPr userDrawn="1"/>
        </p:nvSpPr>
        <p:spPr>
          <a:xfrm>
            <a:off x="4723752" y="6458889"/>
            <a:ext cx="826148" cy="826148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9D1D2E9-768C-42A7-A023-09323FF2BED3}"/>
              </a:ext>
            </a:extLst>
          </p:cNvPr>
          <p:cNvSpPr/>
          <p:nvPr userDrawn="1"/>
        </p:nvSpPr>
        <p:spPr>
          <a:xfrm>
            <a:off x="5682926" y="6444926"/>
            <a:ext cx="826148" cy="826148"/>
          </a:xfrm>
          <a:prstGeom prst="ellipse">
            <a:avLst/>
          </a:prstGeom>
          <a:solidFill>
            <a:srgbClr val="FF8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EF6D256-07C7-4329-B6E1-D15C3EC9B325}"/>
              </a:ext>
            </a:extLst>
          </p:cNvPr>
          <p:cNvSpPr/>
          <p:nvPr userDrawn="1"/>
        </p:nvSpPr>
        <p:spPr>
          <a:xfrm>
            <a:off x="6642100" y="6444926"/>
            <a:ext cx="826148" cy="826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FE16EAC-09A0-42D3-9600-6293BFF52F5F}"/>
              </a:ext>
            </a:extLst>
          </p:cNvPr>
          <p:cNvSpPr/>
          <p:nvPr userDrawn="1"/>
        </p:nvSpPr>
        <p:spPr>
          <a:xfrm>
            <a:off x="3987060" y="3015926"/>
            <a:ext cx="826148" cy="826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5CBA1E4-1573-44EA-8969-D03EAA68E5B4}"/>
              </a:ext>
            </a:extLst>
          </p:cNvPr>
          <p:cNvSpPr/>
          <p:nvPr userDrawn="1"/>
        </p:nvSpPr>
        <p:spPr>
          <a:xfrm>
            <a:off x="10760890" y="123177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F6FC629-D18E-4CB9-8EF9-DB780302E67D}"/>
              </a:ext>
            </a:extLst>
          </p:cNvPr>
          <p:cNvSpPr/>
          <p:nvPr userDrawn="1"/>
        </p:nvSpPr>
        <p:spPr>
          <a:xfrm>
            <a:off x="4593512" y="-1537283"/>
            <a:ext cx="6417388" cy="6417388"/>
          </a:xfrm>
          <a:prstGeom prst="ellipse">
            <a:avLst/>
          </a:prstGeom>
          <a:noFill/>
          <a:ln>
            <a:solidFill>
              <a:schemeClr val="accent3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632240E-001E-4F6D-A1C3-CA4F061E26B8}"/>
              </a:ext>
            </a:extLst>
          </p:cNvPr>
          <p:cNvSpPr/>
          <p:nvPr userDrawn="1"/>
        </p:nvSpPr>
        <p:spPr>
          <a:xfrm>
            <a:off x="5532939" y="3332162"/>
            <a:ext cx="6064110" cy="6064110"/>
          </a:xfrm>
          <a:prstGeom prst="ellipse">
            <a:avLst/>
          </a:prstGeom>
          <a:noFill/>
          <a:ln>
            <a:solidFill>
              <a:schemeClr val="accent2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9C98EA7-A050-4121-8572-673BCFB35457}"/>
              </a:ext>
            </a:extLst>
          </p:cNvPr>
          <p:cNvSpPr/>
          <p:nvPr userDrawn="1"/>
        </p:nvSpPr>
        <p:spPr>
          <a:xfrm>
            <a:off x="4723752" y="-2125323"/>
            <a:ext cx="2502640" cy="2502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6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ACBB82-EA11-4454-826C-FC7BC2B8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38D586-BBBA-40D4-9389-338EB8E8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384E96-4ED3-4D8F-895B-F8D9BAF2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1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5B5B1-3264-43AD-A8F6-F198C429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7BC43-98B1-4256-951A-FEDD231C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C4375B-3B74-4F6D-B22F-495E825A7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9F9369-CF18-4B83-9CAA-5142A5AB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2EF962-9D69-4B68-8427-88C7A475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9846F-83C0-40A8-9AE3-5C9AA683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9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401A3-57F7-48FA-BF55-3CA4E370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ADF23-7770-4B0C-98A1-EFE8D234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71D014-9FE5-4094-8833-69FAAC504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3DDCA-EF19-4151-88F5-6C9258F6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A0CBD-3DED-46B6-BFE1-B88D58AD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721B7-30EF-4254-B932-CC80420E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7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B27CB-688C-409F-930C-F4EF9665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EBCBE4-64CF-4EBA-8996-E704174F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5E669-FA7A-4C00-8D3D-97F49CAB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EBB5A-D6DE-49C4-9FB5-34D55FBA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A224B-FC3E-4F24-BFA0-94A072C5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6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392FC-35F7-40C8-A5D8-E1606CA85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C62C8F-7D79-4E08-BD66-D6A389F35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621C6-A4A0-440D-AB25-9838576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0E52C-4219-430D-92D4-C35BB979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F3CB5-4420-4FE1-9A19-00A5F5A3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AF54-CB49-4419-914F-7F6092CC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7BD07-BAA6-4A63-89C7-0479FABF3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54BCA-093E-471E-8942-104171B9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6E318-C272-49D1-8AEB-6EEB9EFA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456E4-5366-4A6B-A747-CAFB1D4D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A3CDAC9-9D60-48B9-A8EC-A9A5625147E8}"/>
              </a:ext>
            </a:extLst>
          </p:cNvPr>
          <p:cNvSpPr/>
          <p:nvPr userDrawn="1"/>
        </p:nvSpPr>
        <p:spPr>
          <a:xfrm>
            <a:off x="-521348" y="-521348"/>
            <a:ext cx="1042696" cy="1042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5FDD172-A0D3-47D0-9661-83B7EFB922ED}"/>
              </a:ext>
            </a:extLst>
          </p:cNvPr>
          <p:cNvSpPr/>
          <p:nvPr userDrawn="1"/>
        </p:nvSpPr>
        <p:spPr>
          <a:xfrm>
            <a:off x="11803586" y="2051050"/>
            <a:ext cx="1974850" cy="1974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AFDC9E4-FF48-46EB-9D27-0C8CCA691EBC}"/>
              </a:ext>
            </a:extLst>
          </p:cNvPr>
          <p:cNvSpPr/>
          <p:nvPr userDrawn="1"/>
        </p:nvSpPr>
        <p:spPr>
          <a:xfrm>
            <a:off x="-305448" y="4861216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92FAB47-E810-4EEC-B2E8-0061E02049E4}"/>
              </a:ext>
            </a:extLst>
          </p:cNvPr>
          <p:cNvSpPr/>
          <p:nvPr userDrawn="1"/>
        </p:nvSpPr>
        <p:spPr>
          <a:xfrm>
            <a:off x="10760890" y="123177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8CA4391-1C4C-4283-ACF3-2CA576E57286}"/>
              </a:ext>
            </a:extLst>
          </p:cNvPr>
          <p:cNvSpPr/>
          <p:nvPr userDrawn="1"/>
        </p:nvSpPr>
        <p:spPr>
          <a:xfrm>
            <a:off x="4723752" y="-2125323"/>
            <a:ext cx="2502640" cy="2502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0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AF54-CB49-4419-914F-7F6092CC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A3CDAC9-9D60-48B9-A8EC-A9A5625147E8}"/>
              </a:ext>
            </a:extLst>
          </p:cNvPr>
          <p:cNvSpPr/>
          <p:nvPr userDrawn="1"/>
        </p:nvSpPr>
        <p:spPr>
          <a:xfrm>
            <a:off x="-521348" y="-521348"/>
            <a:ext cx="1042696" cy="1042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5FDD172-A0D3-47D0-9661-83B7EFB922ED}"/>
              </a:ext>
            </a:extLst>
          </p:cNvPr>
          <p:cNvSpPr/>
          <p:nvPr userDrawn="1"/>
        </p:nvSpPr>
        <p:spPr>
          <a:xfrm>
            <a:off x="11803586" y="2051050"/>
            <a:ext cx="1974850" cy="1974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AFDC9E4-FF48-46EB-9D27-0C8CCA691EBC}"/>
              </a:ext>
            </a:extLst>
          </p:cNvPr>
          <p:cNvSpPr/>
          <p:nvPr userDrawn="1"/>
        </p:nvSpPr>
        <p:spPr>
          <a:xfrm>
            <a:off x="-305448" y="4861216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92FAB47-E810-4EEC-B2E8-0061E02049E4}"/>
              </a:ext>
            </a:extLst>
          </p:cNvPr>
          <p:cNvSpPr/>
          <p:nvPr userDrawn="1"/>
        </p:nvSpPr>
        <p:spPr>
          <a:xfrm>
            <a:off x="10760890" y="123177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444ABC0-100E-486E-B98A-C67CB082CDB2}"/>
              </a:ext>
            </a:extLst>
          </p:cNvPr>
          <p:cNvSpPr/>
          <p:nvPr userDrawn="1"/>
        </p:nvSpPr>
        <p:spPr>
          <a:xfrm>
            <a:off x="4723752" y="-2125323"/>
            <a:ext cx="2502640" cy="2502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AF54-CB49-4419-914F-7F6092CC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7BD07-BAA6-4A63-89C7-0479FABF3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54BCA-093E-471E-8942-104171B9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6E318-C272-49D1-8AEB-6EEB9EFA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456E4-5366-4A6B-A747-CAFB1D4D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A3CDAC9-9D60-48B9-A8EC-A9A5625147E8}"/>
              </a:ext>
            </a:extLst>
          </p:cNvPr>
          <p:cNvSpPr/>
          <p:nvPr userDrawn="1"/>
        </p:nvSpPr>
        <p:spPr>
          <a:xfrm>
            <a:off x="-521348" y="-521348"/>
            <a:ext cx="1042696" cy="1042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5FDD172-A0D3-47D0-9661-83B7EFB922ED}"/>
              </a:ext>
            </a:extLst>
          </p:cNvPr>
          <p:cNvSpPr/>
          <p:nvPr userDrawn="1"/>
        </p:nvSpPr>
        <p:spPr>
          <a:xfrm>
            <a:off x="11803586" y="2051050"/>
            <a:ext cx="1974850" cy="1974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AFDC9E4-FF48-46EB-9D27-0C8CCA691EBC}"/>
              </a:ext>
            </a:extLst>
          </p:cNvPr>
          <p:cNvSpPr/>
          <p:nvPr userDrawn="1"/>
        </p:nvSpPr>
        <p:spPr>
          <a:xfrm>
            <a:off x="-305448" y="4861216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92FAB47-E810-4EEC-B2E8-0061E02049E4}"/>
              </a:ext>
            </a:extLst>
          </p:cNvPr>
          <p:cNvSpPr/>
          <p:nvPr userDrawn="1"/>
        </p:nvSpPr>
        <p:spPr>
          <a:xfrm>
            <a:off x="10760890" y="123177"/>
            <a:ext cx="1042696" cy="1042696"/>
          </a:xfrm>
          <a:prstGeom prst="ellipse">
            <a:avLst/>
          </a:prstGeom>
          <a:solidFill>
            <a:srgbClr val="F9B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1BA39D3-775A-4C6E-8A08-A9A4829DCDCE}"/>
              </a:ext>
            </a:extLst>
          </p:cNvPr>
          <p:cNvSpPr/>
          <p:nvPr userDrawn="1"/>
        </p:nvSpPr>
        <p:spPr>
          <a:xfrm>
            <a:off x="4723752" y="-2125323"/>
            <a:ext cx="2502640" cy="2502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4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AF54-CB49-4419-914F-7F6092CC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7BD07-BAA6-4A63-89C7-0479FABF3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54BCA-093E-471E-8942-104171B9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6E318-C272-49D1-8AEB-6EEB9EFA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456E4-5366-4A6B-A747-CAFB1D4D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D69D8-EBFB-414C-A467-9A479756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A60A25-96DC-447B-B550-0F19DE697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DBBDB-114D-4801-99D2-9C310145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0BC4DE-4496-40C2-BE7B-B8C947ED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D51AC-3B8E-48EC-B28F-027F8AD9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15438-F5B1-428E-9AB7-2275F61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7D4D9-5E26-4E84-890D-137E59B2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005AFF-56AE-4F8F-B43E-A80412E32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76DA3-7CD5-4567-81D1-F33B23D8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381B17-A7BE-408E-815B-76C7517B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B4FEC9-1C5E-4901-93AF-C13D7998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4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8A033-0249-4618-9AA0-DED860F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B9F40-BED2-49E1-9A0E-852ECF68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390416-B82D-400C-AC91-902F30674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7DFED4-6462-4F13-A1E4-FAEE2A209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0888EF-9E4C-425A-AA88-8C165111E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43EBB3-BFFC-4009-ACCB-66361412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1AC6AE-9786-472E-9BAE-CB04AB1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EBFF65-6640-47AB-9D26-C49798E7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0E26-7FE6-493F-93F4-569B5C8F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E27546-8C98-48A9-A8CB-80DE4D87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E338EB-E3C3-4355-AF38-940E913EB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2315DA-3C54-49F2-9EDE-F0B80B69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5EF21-AD98-4558-BCC5-A0BE2492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396F8B-4446-4E20-A4A4-000C3793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428E6-257E-4FD1-A374-425A1CD8A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91AC-2130-4B57-AD54-748BAEF5B6CA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0F35C-71C6-4178-B2B8-52B4C3438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2A9CE-D06C-47FF-858B-3AC63121B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D03D-56CB-4EB8-95BC-8BB73BFB2C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hlinkClick r:id="rId16"/>
            <a:extLst>
              <a:ext uri="{FF2B5EF4-FFF2-40B4-BE49-F238E27FC236}">
                <a16:creationId xmlns:a16="http://schemas.microsoft.com/office/drawing/2014/main" id="{84663201-2880-4F38-800F-40D1127B833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mycdn.me/i?r=AzFIxPtkV78jcmdRfpoIOyaJBnN80zcc9v67Z_0lzzhNLTO7EuABt8t6j6ROsg0SwU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65668" y="5372098"/>
            <a:ext cx="1271099" cy="127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3EB9-3571-43E0-8223-625342A06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4704" y="698656"/>
            <a:ext cx="7552592" cy="2387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Межмуниципальный семинар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«Работаем по ФГОС ДО»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теме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«Презентация эффективных практик деятельности базовых площадок кафедры дошкольного образования»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8E7F82-D852-4A17-9CA2-19F38FF1F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593" y="3499155"/>
            <a:ext cx="8068407" cy="1655762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опыта работы ДОО Ярославской области, являющихся базовыми площадками кафедры дошкольного образования ГАУ ДПО ЯО ИРО в 2022-2023 </a:t>
            </a:r>
            <a:r>
              <a:rPr lang="ru-RU" b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инновационному направлению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«Современный детский сад – территория «Вдохновения»: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1973" y="5199185"/>
            <a:ext cx="43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 Детский сад № 85» г. Ярославль,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139», г. Ярославль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142», г. Ярославль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9B42-D637-4733-8389-1C997B8E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5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программой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59" y="1036730"/>
            <a:ext cx="7391400" cy="4351338"/>
          </a:xfrm>
        </p:spPr>
        <p:txBody>
          <a:bodyPr>
            <a:noAutofit/>
          </a:bodyPr>
          <a:lstStyle/>
          <a:p>
            <a:pPr marL="171450" indent="-17145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«РАБОТАЕМ С ВДОХНОВЕНИЕМ», «Методическое обеспечение реализации программы и определение основных принципов планирования образовательной деятельности»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Иваново АНО ДПО «Национальный институт качества образования»)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146" name="Picture 2" descr="https://sun9-64.userapi.com/impg/KkNcDd7-1mIKNMCzXMn4QaOTaoz-YEDLQDMRrQ/wvcW-GhwPOM.jpg?size=1280x576&amp;quality=95&amp;sign=790460c4d4ff96d933f15d9a26f8cec5&amp;c_uniq_tag=QapY63hnChogObszs7D5-yIZBuXSaoaEEE5A9C2VpFM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59" y="2733097"/>
            <a:ext cx="6736483" cy="3031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9B42-D637-4733-8389-1C997B8E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5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программой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59" y="1036730"/>
            <a:ext cx="7391400" cy="4351338"/>
          </a:xfrm>
        </p:spPr>
        <p:txBody>
          <a:bodyPr>
            <a:noAutofit/>
          </a:bodyPr>
          <a:lstStyle/>
          <a:p>
            <a:pPr marL="171450" indent="-17145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семинар «От идеологии  ФГОС ДО к практической реализации образовательной деятельности в ДОУ на примере программы «Вдохновение» (г. Щелково Московская область)</a:t>
            </a:r>
          </a:p>
          <a:p>
            <a:pPr marL="171450" indent="-17145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семинар-практикум «РАБОТАЕМ С ВДОХНОВЕНИЕМ», «Методическое обеспечение реализации программы и определение основных принципов планирования образовательной деятельности»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Иваново АНО ДПО «Национальный институт качества образования»)</a:t>
            </a:r>
          </a:p>
          <a:p>
            <a:pPr marL="171450" indent="-171450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«Осенняя школа» для педагогических работников ДОУ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«Образовательная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«Вдохновение» (г. Великий Новгород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–практикум «Опыт реализации программы «Вдохновение», организация образовательного процесса, ориентированного на получение развивающего опыта детей дошкольного возраста» в рамках деятельности инновационных площадок АНО ДПО «национальный институт качества образования» по теме «Развитие качества дошкольного образования с использованием инструментария МКДО на образовательной платформе «Вдохновение»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123" y="497373"/>
            <a:ext cx="2024608" cy="17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s://sun9-6.userapi.com/impg/lrN2dNSUmiZqCUGUMe3y2Dy8d5qYsOQuHt5hpA/a6Du7H2Cxco.jpg?size=2560x1920&amp;quality=95&amp;sign=80327b5eeb16c47adebe1ad8d62c3be2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459" y="3534494"/>
            <a:ext cx="2024918" cy="1518689"/>
          </a:xfrm>
          <a:prstGeom prst="rect">
            <a:avLst/>
          </a:prstGeom>
          <a:noFill/>
        </p:spPr>
      </p:pic>
      <p:pic>
        <p:nvPicPr>
          <p:cNvPr id="16388" name="Picture 4" descr="https://sun9-9.userapi.com/impg/riQa34rrI_uJJbunZUzsJQrpbibC4mjS2QAU3A/_oUw7kBOSdc.jpg?size=2560x1920&amp;quality=95&amp;sign=d3e14c18c75f233987a0a06d088573b4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500" y="3550452"/>
            <a:ext cx="2003641" cy="1502731"/>
          </a:xfrm>
          <a:prstGeom prst="rect">
            <a:avLst/>
          </a:prstGeom>
          <a:noFill/>
        </p:spPr>
      </p:pic>
      <p:pic>
        <p:nvPicPr>
          <p:cNvPr id="16390" name="Picture 6" descr="https://sun9-52.userapi.com/impg/ek7vArpMazYJnGSUosA9oGmEJfH3T4z46j63Og/9arDrl_878U.jpg?size=1185x882&amp;quality=95&amp;sign=439c96fdfb8b4abeac3309f1f3c5a363&amp;c_uniq_tag=U6plfgbq02Ndlz6RWOIjb1Tke0nuaz4eAKVy5L7YmAY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7112" y="539618"/>
            <a:ext cx="2370418" cy="176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1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9B42-D637-4733-8389-1C997B8E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5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программой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59" y="1036730"/>
            <a:ext cx="7391400" cy="435133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–практикум «Опыт реализации программы «Вдохновение», организация образовательного процесса, ориентированного на получение развивающего опыта детей дошкольного возраста» в рамках деятельности инновационных площадок АНО ДПО «национальный институт качества образования» по теме «Развитие качества дошкольного образования с использованием инструментария МКДО на образовательной платформе «Вдохновение»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6386" name="Picture 2" descr="https://sun9-6.userapi.com/impg/lrN2dNSUmiZqCUGUMe3y2Dy8d5qYsOQuHt5hpA/a6Du7H2Cxco.jpg?size=2560x1920&amp;quality=95&amp;sign=80327b5eeb16c47adebe1ad8d62c3be2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595" y="401782"/>
            <a:ext cx="3557009" cy="266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sun9-9.userapi.com/impg/riQa34rrI_uJJbunZUzsJQrpbibC4mjS2QAU3A/_oUw7kBOSdc.jpg?size=2560x1920&amp;quality=95&amp;sign=d3e14c18c75f233987a0a06d088573b4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207" y="3615214"/>
            <a:ext cx="3438170" cy="257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lh3.googleusercontent.com/ZIGSEbdoynQ6GqO-cFigWgf_EKWBvtCBQ7nhRfNiB05uKXrOmbdSoZPB3JNyfyqLGV-f3s8JTJr1hVcfm2-tWDsM8QJjpI5TEs96m2ZbWrYZflB63prHiuXCj_KxknyMGFEHXTnkvZ-QihN4eMThQ1dTs1bLsmZdKvFWcQ06ZzEBzGy7NE-INpRRwCGXQfRxcdRQwxL_iaIQeCy0sLJeCKy4l0zAb-I9ARCRooBsrPLlF-jWq-r6XSXcDGimVzobRR7hW_W3Jm7UinKtUqhBWwBx6eNvsbb-8dIpSKoRFOhsYBIudFs_c9QdP8NJ7FTRPYhSzuc2QcC-TblCEGBUikY_D9c-G_tz5FT7b5DmYMdiOnvnG4ZtM5JDT8N7zY_Ry6qOtUp33EWxFUi4EToHnA07hPVoE7WAEkPxjFyyCyxQ0FATWdIkHlMMtIosAt2VymTNmVlHKZ0PkhWc-pu-ea4n282C0JFagbZSngDqI_jOim9OflYdxiv6w9c0dLBaJpcX3dFT44uBdqn2mdXlrud9HLGkGVPCIXghUc4U6ktXJBxZySgFeJmv7J4yGxrlIpK20VtYQN4DOYvBGWv6RikTJ4RO1ys7fAuUVru3dJZyvCOVmoBd452EPIwYvs5SqC24cia4blwZhRmAWZpLYK2Sbf3RarwRyMchU1sa_tGywsUmbhKxpQsqkJi8XmSq_9503h2aXZwT1spdMhS2_bIN4wZmqdQ6rKDK_PCaFeuOo-f0bwGo6tWu4Ly1PcY4KXnZBVRgWjuVq_DvtRUqywBIlocQn05dzHDFCUR5176lgBf3FJzTTHK06_7P-eudSnDdtCFGPvj-1F7KnoI7cbwFbM9XoBGopT-8nhFSW69P4AaX73dEojTwpoqugsJx7uW5xpXasqAw8xo5xRpD1Q_ZPjUHG1QEtWP2HV-5UroiePDSzQ=w883-h662-no?authuser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59" y="3628036"/>
            <a:ext cx="3422367" cy="256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4.userapi.com/impg/ms2bJ_v5iEJ5CVw9b3iQHdL2sqcAX9Wf7u2WTg/lKotCN0kTWs.jpg?size=1280x960&amp;quality=95&amp;sign=5009dfcbd9468e49e71bf4be0121c723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595" y="3533470"/>
            <a:ext cx="3547162" cy="266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00150" y="628467"/>
            <a:ext cx="8733284" cy="93627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научно-методической  и информационной поддержки дошкольных учреждений, участников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детский сад – территория «Вдохновения»  </a:t>
            </a: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3.googleusercontent.com/5gTCoiIQzoAkguz8_jiQh4Ci_6BskJZeiV1hG5RRt4FgNuJQQViWYUgCb9aSTpnA77ZbQVW6CMSuG4uIadxi18Q2F3wdqKW-pUmNYI6BJDdR6q7VcPSE6j8wWuJPpCi1xn2LyHpKWiW9e1mjlTLAhOv5nd8dH0OqhhR4iaFRSTEaFVpcz0LR3udqozEXuupM9qR4JXcPeUBTyne16ptd5rR8zjLiEMfpnsydRSuAJjdpXSBjLs-gCQadXaYUWc1OKmO6bssAFbLG1GU6uoGOO-bwJ31U7jLXZxk7d3NKnvtR8lkh3SAq1fymHmmFObgM4b-dh9y8CYMH84JQy0us_kovo2Yp25AlikTiOCGC0ZgOkpfVjtP_QAjoPC0rY23ZJfWCVnHjBV9s_Vhwef8hlqsNoLL5eHia6aEjuoci7eKngP2EAkdYmY1L7KbcTh5O9VLZnb3il5EmgcHcGNOcNzsvk7LdQkl1lNyW-USg_tOhnhs-RSpkd2_v1wxul1G2Rz6ritcf2-0rwxmb5CRmEKT7chJ5NdKquYWgF75TEr_9RkF-ennM79LYLzw1Vd0nrb90S9boNYvA1nTHcoxaduNkCucZv0n4M2HJrvvCXH4EXlhxItg9ZYA965XnEcxmhC8n0oGLZ5KgxX-xFKCsQpVD17nUi-hBrCivzrtLA4QqX_VPX4_ly2wpzNhoRIStutWNnYblaCjyikY1TiKXpWp4MqrY2VJlSPP_QlW31pMp8GgjFOaITsTVWa-EdRaycEyG8AfLlRZPsX2AjYH9p12-OPYs9jmxumEaX2593hIPIvjNDQizbyKg64rAez0Sm3xDhlS4AuBEaZkB5NGyll1A7VDBYJpg7b2N0w_bRlQqMuS_52k1Lsv5eaOGIWr1fkSK1MrWZZrdnfGFQkDWsiVqKh0vslzdmJV85kgcefkSDEJXVQ=w883-h662-no?authuser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334353" y="3859098"/>
            <a:ext cx="4000045" cy="2998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3-O4lspO0Cj4vQ7Jgr4Gsj9S8K8JS5BtQm1Y4gXUS3S1xwqG-I50ECVE0OFDfTh_8sFkgV1Vu2w1RO3asrdqrO2XXERhWXJSitCvfxtBMJjGYr7GppP-qHoFLpmAxPf8RPlXYNvoYydl8LWz4qF_1ley8YDotKCY_AO8h9zsDr0vSeKgcL1PJ1T_0NR02L-rwJwa6YSQyE4zWaVuBU4p_MfJ-TGchAoQnjWynegE8TEk9InSb-5E_EWVjn2PyoTmj-Erbeb9E13GDuE0j71Uq9uxqYl3pCyzXxxvMxcEZA3kI57tolRbYyMhSX8IEeYoqxYdWqFnIwneet7JgMsgxRBhyH9SBtEKpjSFIZVeAzHvIEr4XFSRM9-lo4Z6rBGgEUUZtANu1UJgueObLrSlBher0Fw7fGgLYyiF3XQMKji7y_9fht33_Qv9OXgMPv-sbm1Qmdr3JcZVtWx3-tk3b6ttBX6gBKBGQG45eAkxdTvQqIBxKJ73AIhezHuEtA27GgsfPNYa2e95H1-kiBxE5KRH7TggIBYwBwgglVk0OrkxzN0pD3jmusbZNt_wP2jBZuHwMFfZFgULx2itb3uKyr2ZRoe-kl7pWDLAZ5zlgNI-fBEvIzX_hIVAOimXT7rvLrFQqxVa5UuFIGWRZ3zpAFjVOZn49X5q8uPpPnCK0zVlitOIGpxS8ad1b9_frebrWR2PMs0TrhUDuI6OmhYxezH7hbxUzIE7W-jJp1wG3M3Xbyp18sicJGmrzAaxIO0vQywapze2uVK_eF2lEE2rQq74U4JEoZRZWgz2RUX8St30mCuX4FU4TgeUtwslrcxesnYgOqzIc6q90LCT0EkC6GXSdFHt1Sh4RnG2cRcCrbuvtWGsdtjEJgo0ZKY66TcyONwd8LaJAe3vg-OPwknAZK0VQhIXnEE5poBgZgK-I_UXFLYZbw=w497-h662-no?authuser=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670642" y="2527590"/>
            <a:ext cx="2846672" cy="573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Q0nyUluUd_m8LSLJ8ffRqF3qWY3Vu6thLkxpvgT2dkguKfs0L9R1gZ1d9r5KsWoebkb67RrTrIftL3SkH1HUT3dsSM0MeolSI37GUYe42qKYJq99jV1NJ4UIdFNQ1JQ-RG0D4gbIZ2Um50yTC3FNBX8yhRBqiW7OuYa_Bv8hR5LhMY6B7w8xgjsthSie8K0UP4GhDlElBMUnc66ntlw6iOGpYQesbJXRHmdGl8WaBodpsjSLHqMmxJIJeyEVNmLbRCen5WveWSOFcsnEfW5ts4KuOHTnpomkrScKm4txdvX0x6hq77hkeGn1R7bcyTqs5nKcgtGAryV0bgWeG9c-ZZtZSVK3B1Tp4n4ubreKeyRUg3inBe3EYVUoJMS828xlNybKz4pwlxvfMQIAQu5pY-mJuDIoNt5Hvt4cL5QDeBcPGOytJDHPAommNu9cTUR5qDodYB_AvSA5393GPxD7h_BAU0oKGQyhqB4xw2tKyQd_oaiYvJgXCiLx9F3E02HPIvtK_xbIMICa8n5HlMDG4gZxETm9HH8KrNKefmQ8xq2ZSI0lFexXaF_E1Vj8K2on1JXZn78aD101eQo0_T4MZ7vcv1kW4sJ3MAstdMXmOmt2qDhdHz2bL43asvQ6rOyWoCo0eBOU97Azhri3ebNaaYGXHrgmjQ2y4E6yBvS0ynW1Gkn4uzTGVcRw4YdJdNbsvmxp5id0Fie8eiIbUhwm4fZJ59l2QvOUZ_9RC8dg88Tol9gkZ9uUs1M-O65dxHiKWwX35OG424WzxEiGzMhgAS7XhnSDzuvIOFGS1OoDojQ2Df3BgKYiz8BUazYH8dO2loXzW2HI50P7Ux4nLV3ej7KjiikAoEnoZSw6-UF1jPpFaaBGtm9KhUeTJQgn1nbpfEga6KbPFw2ejD8L2HhmV__bItDGQuNrGBHl20yUOVqRT-TOag=w497-h662-no?authuser=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89955" y="548575"/>
            <a:ext cx="2897879" cy="4440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fPgcpHmtrv0cK1i4r_R3Cr3_zpC8hnkKSumkMG1RLTleP5cevE7THQVrDdcda4VO6gwsaW8xR0eCEbyqFxwoha7oNkmxf0OAwkUnq495eSKlojOByHtwssCR4MXoNb5XOi5_y4G42GmePmNGvPxh6tN0xfakmuGjcr7s1EW-k3DN9gJucQrWQVGSZMP8C7bbtlGKwQeDrQPqeS1t7XMolCK4aJjhmSdA2jvpOP1XrrYPDDCHggO93o4UdxppMCy0hdGeiCooyuKgn1ZbFFBM2OK_979dEnYUwCkNBhTCgS6NtDI6tY7f42zSxElcO0Te-aTPBN-04dkkzAqfQBCO5kzS_ACYccIpIuenXU6Dv6pr7Jn-fjNx4NrblgdQJm1JCrIsv2R16JvCAFryydoZI0n1SGEofIIkoXzGQ3WiHbcpMRDLET5F9Y8G5BhHqYbOvwWHAhvjmvDxKse0pqpsNvEWS5RpRPQOSe5FeiUCEy7_NzjuGrOLgK6zw5m8zpYUMsU7pjLuJ4oyCCY3GQdUseNlDW-x_Dq4IVDFQKJvvmhW9OtVw50zO_OYi2oTGlWEdF7iyf4mqf3hVr-8K-vyDvp4xZdDX0-eWtyCgKSZaXTV87970b5qILNQljk44veOIjejG6dO3IjX0lqwhU62scXTXZDqrspQ5W3Hqxl2u_8ibxPnpawHDxvVacQG69trWHoFSrJCn6HPL_pedkEWWjp9CZQfIhSA9-HQjEcPskG925EInitl0GoZ2t1-ANOcS5-umCeQgQaAFdEv5xoUXW_7X29QLq52wmKi6yKUHTnEqCik2xyOUeLtrOfOpuQKzpv2Ud_JNdSIWmeuA6DjtrsOx1xBU2FA9jf6KICbLsxm98cwcp1ete5Oe_NzyHNgpZy3CuxullsDOhWwllJMuXIIrslfKtlP_f22W3BqQLFPIJYqXA=w497-h662-no?authuser=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082018" y="468733"/>
            <a:ext cx="3000255" cy="4702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https://kartinkin.net/uploads/posts/2022-03/1646996044_36-kartinkin-net-p-personal-kartinki-3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309" y="2364936"/>
            <a:ext cx="1474186" cy="1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kartinkin.net/uploads/posts/2022-03/1646186211_49-kartinkin-net-p-kartinki-semya-dlya-detskogo-sada-51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8669" y="2221311"/>
            <a:ext cx="1316794" cy="11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174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с педагогами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070" y="1465140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«Инновационные педагогические технологии в дошкольном и начальном общем образовании в соответствии с требованиями ФГОС»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(АНО ДПО «Национальный институт качества образования»)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МДОУ «Детский сад № 85» – 4 педагога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МДОУ «Детский сад № 139» – 9 педагогов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МДОУ «Детский сад № 142» – 3 педагога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.mycdn.me/i?r=AzFIxPtkV78jcmdRfpoIOyaJBnN80zcc9v67Z_0lzzhNLTO7EuABt8t6j6ROsg0SwU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55968" y="161925"/>
            <a:ext cx="1271099" cy="127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достоверени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36" y="4404998"/>
            <a:ext cx="2713439" cy="1919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46847" y="4022997"/>
            <a:ext cx="1866900" cy="27172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7251889" y="4070338"/>
            <a:ext cx="1899416" cy="26849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15557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с педагогами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495" y="1207965"/>
            <a:ext cx="10515600" cy="5407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u="sng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(АНО ДПО «Национальный институт качества образования»)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федеральных инновационных площадок  Ивановской области по теме "Развитие качества дошкольного образования с использованием инструментария МКДО на образовательной платформе "Вдохновение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Общие подходы к планированию образовательной деятельности в ДОО на основе ООП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образовательного процесса на основе ООП «Вдохновение»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«Основы перспективного и календарного планирования педагога, совместное с детьми планирование, индивидуальное планирование в рамках ООП ДО «Вдохновение».</a:t>
            </a:r>
          </a:p>
          <a:p>
            <a:endParaRPr lang="ru-RU" sz="1800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.mycdn.me/i?r=AzFIxPtkV78jcmdRfpoIOyaJBnN80zcc9v67Z_0lzzhNLTO7EuABt8t6j6ROsg0SwU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01200" y="141163"/>
            <a:ext cx="1010506" cy="1010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4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18415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с педагогами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39850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сетевого взаимодействия между МДОУ 85,139,142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лан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193" y="2085975"/>
            <a:ext cx="3138746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лан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244" y="2066924"/>
            <a:ext cx="3111803" cy="440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155575"/>
            <a:ext cx="10515600" cy="1325563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педагогами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495" y="1207964"/>
            <a:ext cx="10515600" cy="5192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Педсоветы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«Инновационные формы и методы работы с дошкольниками по поддержке детской инициативы и самостоятельности». Темы выступлений: «Организация утреннего круга с дошкольниками по программе «Вдохновение» (опыт МДОУ «Детский сад № 142») «Организация работы с дошкольниками по программе «Вдохновение»» (опыт работы педагогов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г.В.Новгород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«Современные образовательные технологии программы «Вдохновения»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«Вариативные формы организации образовательной деятельности по программе «Вдохновение»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Мастер 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совет»  как форма поддержки детской инициативы, вовлечения детей в планирование образовательной деятельности.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«Образовательная среда: играем или учимся»</a:t>
            </a:r>
          </a:p>
          <a:p>
            <a:endParaRPr lang="ru-RU" sz="1800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Этапы принятия программы педагогами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424354"/>
          <a:ext cx="10515600" cy="475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875083" y="4897314"/>
            <a:ext cx="3006971" cy="993531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настороженность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27682" y="3766036"/>
            <a:ext cx="3083171" cy="106094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заинтересованность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5214" y="2924906"/>
            <a:ext cx="3006971" cy="993531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9B42-D637-4733-8389-1C997B8E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детский сад – территория «Вдохновения»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743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47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905" y="6067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Трудности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905" y="1088646"/>
            <a:ext cx="10515600" cy="435133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образовательного процесса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823284" y="4783733"/>
            <a:ext cx="6368716" cy="981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«Вдохновение»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Реперное (точечное) планирование года и  гибкое текущее планирование образовательной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48064" y="4820654"/>
            <a:ext cx="5335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«Детство»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– тематический подход в      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планировании</a:t>
            </a:r>
          </a:p>
        </p:txBody>
      </p:sp>
      <p:pic>
        <p:nvPicPr>
          <p:cNvPr id="1026" name="Picture 2" descr="https://tacon.ru/wp-content/uploads/a/e/8/ae8f6a5c0af418678e1bf5a5639c4fc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433" y="1540709"/>
            <a:ext cx="4379708" cy="3284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f2.ppt-online.org/files2/slide/d/d4gYxf0OZu7GtBkjCcRpDXor9wmq63HFNn25eU/slide-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565" y="1525400"/>
            <a:ext cx="4399400" cy="329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4" y="16832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2716" y="4867275"/>
            <a:ext cx="4805697" cy="177165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ланируемые результаты  освоения программы и целевые ориентиры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874" y="4713099"/>
            <a:ext cx="60721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«Вдохновение»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учатся через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опыт/деятельность, которые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значимыми для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и их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д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етского сада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3.googleusercontent.com/lFTrQUqIVe2RXT9AXMM3NN_-jADRM2K7qc5qWIOi7TXjPoj1T2KCo-tXJrLKpx7AJ6kB1GOn2e_Abqbu0_9I4bZrrAhSioAbvm2lpC0mC6vc1Lo8wXwMWw-6Asqq3dOl727Ak5LSou_ZXtMBx4q877N3uYnL0NRKphRbaOcluilM1NgVXNl9bKo9prI7N-kLQzDhBu6M5g4VlUZncFqRt9cKcm-TT_n0oMwZmphUD6kZTVy5HnA9Brm6CutYZBBqPvNsNBARqFLeBBADDLLZY2U5V2kvOYYDWCaBD-8wCeCdEJBFjjD_oLCJUL9-bjmr-n6-0hQCDWfdEYT8kx4Ma7-fLzL9W7t2oMta2KHKnwWa3YRVpG7vrdDEWHG6NBpS-bMf6GjQRm4ZuB62wGzdnQL8oWK7AdUnV4uSBQTZMULEfdhdifKrFXqEkreWgWucSM7fFzOdt-F1jco0Ir8urYpbyDPPEGqOQenZm3fi7G_uhdkQ2omA6erpYd0o8DAvXbObABDBihU3ajpmM_cLdHD3OwIejm-G-LoYNsUkeex12TKIaHX7Gz4TpMomSpW5rK8SMRm5EyFGb4bQVmmEaPyidNmrFwIUxMtabMkW3B7u_KOekUHK-ndAYUvAVz0ZKPGxcftNuwasRY4eTXYJ0dX6kitjV9ZyWUikCkKUXR7GOc60dMI4QIM82NO3kXxxJ9crT5AMBnoLr1TN10Rtl027PhCMYhJp4tGEt2EEN3w37ctTjQKy0qiO3VkxEYZ250A-_lDWYijuSfgGEz3HcgOzXb9rvu-_EsPHSKrhboJ3VCI-z94a2U8YW6QfDhuYLSVnYcCO0vWTC4qq7795qm2f0GLyFomIlUAwKIQtwNDUHNEqGdnRHyZxfoTJCJnK4MsUaHNNFhUTeD-9Z1HM4fa_x9TQ9XEikgSMH6Pm24eBzdFMaA=s662-no?authuser=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618" y="1106207"/>
            <a:ext cx="2042588" cy="3761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lFTrQUqIVe2RXT9AXMM3NN_-jADRM2K7qc5qWIOi7TXjPoj1T2KCo-tXJrLKpx7AJ6kB1GOn2e_Abqbu0_9I4bZrrAhSioAbvm2lpC0mC6vc1Lo8wXwMWw-6Asqq3dOl727Ak5LSou_ZXtMBx4q877N3uYnL0NRKphRbaOcluilM1NgVXNl9bKo9prI7N-kLQzDhBu6M5g4VlUZncFqRt9cKcm-TT_n0oMwZmphUD6kZTVy5HnA9Brm6CutYZBBqPvNsNBARqFLeBBADDLLZY2U5V2kvOYYDWCaBD-8wCeCdEJBFjjD_oLCJUL9-bjmr-n6-0hQCDWfdEYT8kx4Ma7-fLzL9W7t2oMta2KHKnwWa3YRVpG7vrdDEWHG6NBpS-bMf6GjQRm4ZuB62wGzdnQL8oWK7AdUnV4uSBQTZMULEfdhdifKrFXqEkreWgWucSM7fFzOdt-F1jco0Ir8urYpbyDPPEGqOQenZm3fi7G_uhdkQ2omA6erpYd0o8DAvXbObABDBihU3ajpmM_cLdHD3OwIejm-G-LoYNsUkeex12TKIaHX7Gz4TpMomSpW5rK8SMRm5EyFGb4bQVmmEaPyidNmrFwIUxMtabMkW3B7u_KOekUHK-ndAYUvAVz0ZKPGxcftNuwasRY4eTXYJ0dX6kitjV9ZyWUikCkKUXR7GOc60dMI4QIM82NO3kXxxJ9crT5AMBnoLr1TN10Rtl027PhCMYhJp4tGEt2EEN3w37ctTjQKy0qiO3VkxEYZ250A-_lDWYijuSfgGEz3HcgOzXb9rvu-_EsPHSKrhboJ3VCI-z94a2U8YW6QfDhuYLSVnYcCO0vWTC4qq7795qm2f0GLyFomIlUAwKIQtwNDUHNEqGdnRHyZxfoTJCJnK4MsUaHNNFhUTeD-9Z1HM4fa_x9TQ9XEikgSMH6Pm24eBzdFMaA=s662-no?authuser=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8840" y="1311002"/>
            <a:ext cx="3244839" cy="3286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lFTrQUqIVe2RXT9AXMM3NN_-jADRM2K7qc5qWIOi7TXjPoj1T2KCo-tXJrLKpx7AJ6kB1GOn2e_Abqbu0_9I4bZrrAhSioAbvm2lpC0mC6vc1Lo8wXwMWw-6Asqq3dOl727Ak5LSou_ZXtMBx4q877N3uYnL0NRKphRbaOcluilM1NgVXNl9bKo9prI7N-kLQzDhBu6M5g4VlUZncFqRt9cKcm-TT_n0oMwZmphUD6kZTVy5HnA9Brm6CutYZBBqPvNsNBARqFLeBBADDLLZY2U5V2kvOYYDWCaBD-8wCeCdEJBFjjD_oLCJUL9-bjmr-n6-0hQCDWfdEYT8kx4Ma7-fLzL9W7t2oMta2KHKnwWa3YRVpG7vrdDEWHG6NBpS-bMf6GjQRm4ZuB62wGzdnQL8oWK7AdUnV4uSBQTZMULEfdhdifKrFXqEkreWgWucSM7fFzOdt-F1jco0Ir8urYpbyDPPEGqOQenZm3fi7G_uhdkQ2omA6erpYd0o8DAvXbObABDBihU3ajpmM_cLdHD3OwIejm-G-LoYNsUkeex12TKIaHX7Gz4TpMomSpW5rK8SMRm5EyFGb4bQVmmEaPyidNmrFwIUxMtabMkW3B7u_KOekUHK-ndAYUvAVz0ZKPGxcftNuwasRY4eTXYJ0dX6kitjV9ZyWUikCkKUXR7GOc60dMI4QIM82NO3kXxxJ9crT5AMBnoLr1TN10Rtl027PhCMYhJp4tGEt2EEN3w37ctTjQKy0qiO3VkxEYZ250A-_lDWYijuSfgGEz3HcgOzXb9rvu-_EsPHSKrhboJ3VCI-z94a2U8YW6QfDhuYLSVnYcCO0vWTC4qq7795qm2f0GLyFomIlUAwKIQtwNDUHNEqGdnRHyZxfoTJCJnK4MsUaHNNFhUTeD-9Z1HM4fa_x9TQ9XEikgSMH6Pm24eBzdFMaA=s662-no?authuser=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0609" y="1311001"/>
            <a:ext cx="4408986" cy="293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8152"/>
            <a:ext cx="9144000" cy="10316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организации образовательной деятельности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220" y="5155015"/>
            <a:ext cx="4381500" cy="1562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</a:t>
            </a: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Групповая, подгрупповая и индивидуальная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3810000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1797" y="5146007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«Вдохновение»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личному выбору ребенка в центрах развития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h3.googleusercontent.com/kOJG8EtzJZ_a_VNtvQTDp6H68Mu8fhT2E-SzgwT3a4LeYT3zC3vTi3p7LLVbVEXVTLk5nIj1yXKoALm_llwDJrZHV7u0nq4wZE4XKfvQ0DkYQ0Ii97r9HPR_2b_PZfH7b0uTw8_u5jLfn7Wmvs71BIIPFqS2sB7ihqO4v55k4978Y4PV9O4n_4ZUJd40ZT6kbUnd1SBhV3sSmB5spb76dnJGtwsL6SOXdJtCo-cXbo2ojlpKdDXvAdDozzZ77qDi4Cs_W_vPmQiq4GI947VGd1tCMBy2z5XKA9ymVGVwjzjrV96ei67IL2OTpgCMfmTpY49_UGgv9apeTZ2ZmI_FoMwf3Wvy54OOjD4aUr8MDnrpfRFuH5xJr3Jch_cViOk_Bb32dlrgwOe2fH_UHgsRCo3WQI28x6imDGTCPNFmZHa26odwEjdJdGK8Wbu-FNLaR5b-B9sDk1r1THZSDHqL3oKwz5A9bAQplr8b0Bg-chjaI6Ozx-W_KqmRlHmhiiSFYmnQwvnWJ_zXjTuEUK19GcovWcxTMRUAbdybz80ThsBGWDZrKw0AF7qUPetzUQuMKyQRStjJ7zZGTWG_228CT_zBLmHDnRhHS2F4dEShiMHVQCADThg3G_PCeWA8Dnr9gu9SqBy0SGgxn4JcblyJ5xEev0_PivDL8BbLqR0HWgAghZvxlvvNF4AKjIB68ifxOiVUeCzrsTOqQcLEQMX4FyJajMWxOqud6wAqYi1Qpfmqeb9FAPcKEYejpixxA02gs6rR3ySvkJKTDZsgTrXP1pfxvSKQ8B2AtaY85VN90frKQrILn4wfdByXRs1VBetxlZKcwn8jB2oSfF6bwk0mhFC4V-Yo9MXNr4PgBGSkukcvJ1PK5VTMr7xZPNw8i12Inn2GygAMrWPvngYt9YJrHW3a99qdgdned12ehhNO_hzl179QNg=w497-h662-no?authuser=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2357" y="2105341"/>
            <a:ext cx="2415302" cy="281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tvz3H22DzAZA9HgM9thnIYVWYSDDYbUgWFSU2TANvtAXX20EiPs_C6js596vh60vabTyczsZIGFkYFmCDaMFk6eFNwbx0TWUFvjo2MbkY6xjmdQNsZmHx8-52Syrj8gKZHzyxW5tWp1Gf8BTywjW_Nd5Wg4a19xwI9ZGGV-tP1OiwDwiW1_52ofMkpsLFeQPc7NTV7QIJta9rydv_5pKFZ1SZQGgegkDVsNnSfjrTEEcx68lYszc-BigO4rWhpziQgjT7Wn94UJPjekR53BDLvj5LaPbEP-8a9Wvv2gSFJUKm0sOiRUNYz1nm1xyZNZyQiD5uOznAQjJSGTIouGx7j_48oo17Ntc1xbQRBnbThwcwEGmzdRdRToiw9koRIlO2WBhnfG6rg9D7UbfIyDUfLtsOin8WtlmGtStOY747KQgqli1uFa5_tINjtDFS_WxJnQPdk2Ml45TFQQyFUvwNbP38hVJF_zeSur0pNy2aurOOKSeinFqwtSnRcOqT3UCmKaoyDxhbSmg3pt7k4e1FdA4dMjWyvnP0GBNqM7nlOYmnDYGuHul9PzDSWpPWO_A9KXdNwFT8-HbH1UTrd6M6cDZaOJoaqyboV-vjWoSAnmh7BteY9BEGPM6Hzfkup2MXD7O5gzU0V6-_0cyR8ZnLKPzCp0cRDYlGZ_9ACLvL6O48N3Tr1JK76LrEKKTWJ2hebQxPz1KNaXpxUrCFaAM9sIqhwj9kpYjbn7FgDruuM1zQLdpaoZ2J-lNVmAhgpdWiP4Bc0SscTmsd3GpAgyYy1rwGJyeUGoQ0ol2NIglgWVURn_zPDGel5LgcXeXGxXv8H9E7WdHlajQOWbQTQqn919OUGUJ_8fFHsJVEVhCmT5Wmd3rBpE2PrM1yc1Uh4J6UWjaNZxm45SIaWC21_tEcGBb7GXdbHXSnmgvZvl680khDm8eAw=w882-h662-no?authuser=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2319" y="1410697"/>
            <a:ext cx="4491061" cy="297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PJVUQ7rS5UzGIuf5dbY2hPOKg11p-g4F0ooYg5VBiL3CGt-q85HiR1FnKg-BWbPv9jgQY4BU2VEWJ_2xZwNVmmDCmyuHRf94pr2SSDEpWGyxdP2dNgT9DnANjZKgx160HnlKYMxfupczBqLEzhdqvF4zXF5NkcIJpAK7MKU4Yl8ZfdJTmeJBgdci9jz57L-jIsxA31WCxrZcLaAFWTlUd0X1BDXDP0jmzV046Kpc91YP6C6rLEHisDf2XxzzLFue2EUzisnYXolEZIrL56So9mnDldjWdP-JsPYjQmdAjAR0IW_8XPgsF0y3GnjDoEyImRfN4PO_D4YmVdc-_y38rjGtLWaUIESyM9m4ZTWIIEfpAKojLsvlmLPg_h9OMq8_ZUQ8t-WegFT23LVLcVr6NSHeHlBl0RspATY4lss3l-VnH6A5aMccf3f74oSeVC6BqTYbAjWRz_N_aGWCX8mQW2vwrZq39BLlCWhKGRqfPlmEO6jE0uXXB0mNG813XDPOL2kbD_MCc3qFw8gMvvnUlNeQ_gCx5KVdVmMGVqLNcYH0zBjIljkfadTXdOQtbSxAnxeUH3tfHOgNAUV6CUidtKnnII-ePINrgcwskLtWK4QVyTaUR41ycV4r7ZBi374lgBfQCZhDNRybEP0IbIHjHfDEvez1d4iSLo2cs7Rak3b47s_Y0J17eLsQtsoiQC-hSzbkRpaf1R_m4z_mBnFecy8OKrmGe5dBpV45Li1kdRJ8i5g1eEKmBAsR2eNaqf6o4sooSdXIzCsKP24x7lZbPEqHKkEFq0r86ApxI-YfZp6huDFQASzuRX4G8D7R4uOyMXYCR27T8QoJo0C5_LKBXJaUwXeabaAGrcpj8XUb17xUa-dDSOm87n8dFY42OP1kYeYFXLKIRqIJuzCMjF-KEnBIqtRmEjHFhoRu_Gx7yB56vTwedg=w461-h662-no?authuser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09" y="1058561"/>
            <a:ext cx="2967965" cy="427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 и технологии организации образовательной деятельности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050" y="4476750"/>
            <a:ext cx="6076950" cy="23812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работает творчески, а не по готовому шаблону механической реализацией «методики» или «технологии». Он всегда вносит в реализацию программы что-то оригинальное, свое.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поддерживающей коммуникации, предлагаемой педагогом, позволяют использовать ошибки в качестве источника ценного опыта и учения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6" y="4371974"/>
            <a:ext cx="55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технологии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 этапы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включает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 набор определенных профессиональных действий на каждом этапе, позволяя педагогу еще в процессе проектирования предвидеть промежуточные и итоговые результаты собственной профессионально-педагогической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lh3.googleusercontent.com/wT67iyrGN4ByggUpUht2XJA5Ga7-T_A2jQj-__UkcpXp_OrtqoKsYdrMMMj5-lfaBkJ1Et9M0fWCsXv5KBPiS0zMEvSTu4vsswX_qbcuf8nDovEihdUqGL6rD0OTBvPH6DCCs5kdDU7-EFncqg1p2gldV25MIBXttgR_D6lZ3cRikdZzQhXcZMa4_wE-Qb5Ua4bY3J8twIRHbhoNEP41fZDYlAouo1onYlBR-2QQvt9FiBjVlvDzMMk-E9iNgTb2Qiau_d4HiYAfe9C6fPjueAg3BHT1HXp0nIgr6js8xhQEreewv8PwnvXiANxIvkHTHzTPz6uwVxzPx24677KW-6BQZTop5BJA-2qFRPNOS92pRWeU6-PkQcPAfhyCGK59_oJmQewK22UkkgZTG5p9i9MkG-IZdIWVCrj_L5g9rTKN-7SJqXSiRHdbZl8M9t_8wuekGzztS9RpAD0UBkEQ-Xj3QOJPfZbCfdOPg-4NIj9-dIJ7oGOYw3SE-gaV8YODInJm6f9lsAK2sp9A7VTIXWmFWVEwKZcoqlyi7SYnUCmIKCVux05KkAgxMfVdnPheQi7qU-kzQxI5Dhawv_urahDxFJNy9Wb-DBBYSQM0K634-Ll7ZODKjnDs23Nbs2HFfOX6QIPQAlE-m2XtCXiA1w8RLr0Iug2VbEOaa2GnJDrJ8N69_qDo_t7zlz_SgQdvITnapN2pXKhTGUSGDs5TPLOslDwtM3IdOUScj3uGp3Et7YydsbeYhiEfrXHTgJrqv6xDItGb7uOLi8H4H-NlILv2a1umObExoZNUtRU6YbSFA141O6Xf0mO1HfvycnW-50y8ns3zdCWh7yYH4MoeyZeCFzIxnyRkHIsKdIPMVaMdaWOkA-4kEqUBDdmNA1QtGf9-JWMj9MLspKGUyLVqWhiQGsFq9y4ZO3AxecynCcN8QyGFwg=w883-h662-no?authuser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805" y="1529124"/>
            <a:ext cx="3748263" cy="2645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6" y="1672479"/>
            <a:ext cx="5287824" cy="250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4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730" y="1640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детьми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891700"/>
              </p:ext>
            </p:extLst>
          </p:nvPr>
        </p:nvGraphicFramePr>
        <p:xfrm>
          <a:off x="1102660" y="1210733"/>
          <a:ext cx="98432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8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18" y="-10552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детского совета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5448014"/>
              </p:ext>
            </p:extLst>
          </p:nvPr>
        </p:nvGraphicFramePr>
        <p:xfrm>
          <a:off x="1184836" y="1479176"/>
          <a:ext cx="8128000" cy="501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12" y="-25343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463813"/>
              </p:ext>
            </p:extLst>
          </p:nvPr>
        </p:nvGraphicFramePr>
        <p:xfrm>
          <a:off x="555812" y="776754"/>
          <a:ext cx="10515600" cy="540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9880642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4048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 для взрослых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 для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38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эмоциональный настрой на весь день – «задать тон дня»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создать условия для межличностного и познавательно-делового общения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развивать навыки ведения коммуникации, планирования собственной деятельности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вместе выбрать тему нового проекта, определить направленность событий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вместе разработать план реализации нового проекта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развивать умение «считывать информацию» об эмоциональном состоянии других людей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развивать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эмпатию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развивать навыки культурного общения (приветствия, комплименты и т.д.)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развивать умение договариваться о совместной деятельности, распределять роли и обязанности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подвести итоги реализованного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объяснять словами свое эмоциональное состояние, свои желания, действия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несложным приемам коррекции эмоционального состояния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формулировать суждения, аргументировать высказывания, отстаивать свою точку зрения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выбирать из личного опыта наиболее значимые, интересные события, рассказывать о них кратко, но последовательно и логично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внимательно слушать, высказывать конструктивное отношение к высказываниям других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делать выбор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планировать собственную деятельность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учиться рассказывать о своих действиях: удачах и неудачах, чувствах и желаниях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77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25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анализ деятельности детей: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получилось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результат соответствует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задуманному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помогало и что мешало в достижении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</a:t>
            </a:r>
            <a:endParaRPr lang="ru-RU" sz="4000" dirty="0"/>
          </a:p>
        </p:txBody>
      </p:sp>
      <p:pic>
        <p:nvPicPr>
          <p:cNvPr id="4" name="Picture 2" descr="https://www.maam.ru/upload/blogs/detsad-602788-1610828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218" y="1503395"/>
            <a:ext cx="5047008" cy="37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7639928"/>
              </p:ext>
            </p:extLst>
          </p:nvPr>
        </p:nvGraphicFramePr>
        <p:xfrm>
          <a:off x="291350" y="1503395"/>
          <a:ext cx="6506882" cy="4336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5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План-дело-анализ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— это утренний групповой сбор.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— это работа в центрах активности.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Анализ— это ежедневный небольшой итоговый сбор.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41423" y="3268524"/>
            <a:ext cx="2105103" cy="280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473" y="3752850"/>
            <a:ext cx="1769607" cy="235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023" y="3698769"/>
            <a:ext cx="2827489" cy="212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791" y="3671674"/>
            <a:ext cx="3041779" cy="228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5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Ученого совета </a:t>
            </a:r>
            <a:r>
              <a:rPr lang="ru-RU" sz="31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</a:t>
            </a:r>
            <a:r>
              <a:rPr lang="ru-RU" sz="31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ЯО ИРО от 09.06.2022 г №6</a:t>
            </a:r>
            <a:br>
              <a:rPr lang="ru-RU" sz="31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базовых площадок»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88" y="1779588"/>
            <a:ext cx="3647440" cy="258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4311" y="1957388"/>
            <a:ext cx="3246988" cy="3166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2918" y="2413758"/>
            <a:ext cx="2927664" cy="3105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5046286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площадки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210" y="5507951"/>
            <a:ext cx="754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содействовать продвижению инновационных практик (программа Вдохновение) в системе дошкольного образования ЯО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59" y="-2119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родителями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160225_162742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28" y="1178277"/>
            <a:ext cx="4595906" cy="258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 descr="IMG_20160225_164057.jpg"/>
          <p:cNvPicPr>
            <a:picLocks noGrp="1" noChangeAspect="1"/>
          </p:cNvPicPr>
          <p:nvPr isPhoto="1">
            <p:ph idx="1"/>
          </p:nvPr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485" y="1178277"/>
            <a:ext cx="4500954" cy="253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225_163638.jpg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165" y="1178277"/>
            <a:ext cx="1907989" cy="339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273" y="4416063"/>
            <a:ext cx="2752892" cy="2064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23" y="3927471"/>
            <a:ext cx="2669241" cy="20019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805" y="3763474"/>
            <a:ext cx="2084108" cy="254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423" y="3820167"/>
            <a:ext cx="1923382" cy="243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9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59" y="-2119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родителями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90" y="1852318"/>
            <a:ext cx="2832100" cy="184638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208" y="1880807"/>
            <a:ext cx="2362199" cy="177164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93" y="4229715"/>
            <a:ext cx="3047997" cy="228599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4304451"/>
            <a:ext cx="2561399" cy="192104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717" y="2118778"/>
            <a:ext cx="2627365" cy="350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бъект 2"/>
          <p:cNvSpPr>
            <a:spLocks noGrp="1"/>
          </p:cNvSpPr>
          <p:nvPr>
            <p:ph sz="half" idx="1"/>
          </p:nvPr>
        </p:nvSpPr>
        <p:spPr>
          <a:xfrm>
            <a:off x="776161" y="823378"/>
            <a:ext cx="4038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«Угощение для зверят»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6977978" y="793215"/>
            <a:ext cx="4194721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 для животных»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результат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(июнь-декабрь 2022)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689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i.pinimg.com/originals/91/3f/1b/913f1b53f2e3a7da1e576c166a999be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93898"/>
            <a:ext cx="1183103" cy="989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artinkin.net/uploads/posts/2022-03/1646996044_36-kartinkin-net-p-personal-kartinki-3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52" y="3609047"/>
            <a:ext cx="1179479" cy="8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kartinkin.net/uploads/posts/2022-03/1646186211_49-kartinkin-net-p-kartinki-semya-dlya-detskogo-sada-51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4744705"/>
            <a:ext cx="1198546" cy="1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 проекта </a:t>
            </a:r>
            <a:br>
              <a:rPr lang="ru-RU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детский сад – территория «Вдохновения»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6733123"/>
              </p:ext>
            </p:extLst>
          </p:nvPr>
        </p:nvGraphicFramePr>
        <p:xfrm>
          <a:off x="965200" y="1439333"/>
          <a:ext cx="10617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07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>
            <a:normAutofit/>
          </a:bodyPr>
          <a:lstStyle/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«Вдохновение»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Загвоздкина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Федосовой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ncelar53.ru/export/img/521e908e-5fdc-11eb-8dd3-ac1f6bbcbf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557" y="1952625"/>
            <a:ext cx="312208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6000" y="2045613"/>
            <a:ext cx="68707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программы  - учет реалий современной социокультурной ситуации развития детства,  со всеми присущими  современному раннему и дошкольному возрасту проблемами роста и развития</a:t>
            </a:r>
            <a:endParaRPr lang="ru-RU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6000" y="3262312"/>
            <a:ext cx="67437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написана по  принципу «просто о сложном». </a:t>
            </a:r>
          </a:p>
          <a:p>
            <a:pPr>
              <a:lnSpc>
                <a:spcPts val="15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положения иллюстрируются наглядными примерами, даются конкретные методические рекомендации  по  организации образовательного процесса, организации пространства и предметно-развивающей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20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>
            <a:normAutofit/>
          </a:bodyPr>
          <a:lstStyle/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«Вдохновение»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Загвоздкина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Федосовой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ncelar53.ru/export/img/521e908e-5fdc-11eb-8dd3-ac1f6bbcbf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557" y="1952625"/>
            <a:ext cx="312208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92150" y="1952625"/>
            <a:ext cx="6691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видение образа ребенка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 развития, а также сущности  образования и образовательного процесса</a:t>
            </a:r>
          </a:p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 взаимодействия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образовательных отношений,  идея «учебного  сообщества»,  основанного   на  диалогическом принципе  со-действия (со-конструкции), участия, в котором активен  и ребенок и взрослый. В учебном сообществе учатся все – и дети и взрослые </a:t>
            </a:r>
          </a:p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организации образовательной деятельности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Универсальной и функциональной по организационным действиям. Открытой для идей, креативной, учитывающей индивидуальные интересы и потребности детей и взрослых, ресурсы местного сообщества – по содержанию</a:t>
            </a: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 ведущей роли воспитателя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пользу поддержки детской инициативы всеми взрослыми (педагогами, родителями, представителями местного сообщества). Отказ от идеи единственной ведущей деятельности в пользу  учета и  использования разных  способов и видов деятельности, играющих в развитии ребенка существенную роль</a:t>
            </a:r>
          </a:p>
          <a:p>
            <a:pPr>
              <a:lnSpc>
                <a:spcPts val="1500"/>
              </a:lnSpc>
            </a:pPr>
            <a:endParaRPr lang="ru-RU" sz="1300" spc="-50" dirty="0"/>
          </a:p>
        </p:txBody>
      </p:sp>
    </p:spTree>
    <p:extLst>
      <p:ext uri="{BB962C8B-B14F-4D97-AF65-F5344CB8AC3E}">
        <p14:creationId xmlns:p14="http://schemas.microsoft.com/office/powerpoint/2010/main" val="18884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>
            <a:normAutofit/>
          </a:bodyPr>
          <a:lstStyle/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«Вдохновение»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Загвоздкина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Федосовой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ncelar53.ru/export/img/521e908e-5fdc-11eb-8dd3-ac1f6bbcbf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557" y="1952625"/>
            <a:ext cx="312208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92149" y="1952625"/>
            <a:ext cx="68474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отказывается от устаревших подходов :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знаний и опыта от [знающих, опытных, компетентных] взрослых  [незнающим, неопытным, некомпетентным] детям  не удовлетворяет современным   вызовам и данным исследований;  в так понимаемом образовании активен прежде всего взрослый,  ребенок же является пассивным  объектом воспитательных и образовательных воздействий, задача которого усвоить то, чему его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Ориентация на образование, понимаемое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процесс активного </a:t>
            </a:r>
            <a:r>
              <a:rPr lang="ru-RU" sz="1400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самостроительства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оказался неэффективным, так как недооценивал роли социальной и культурной среды и общения.  Программы, ориентированные на ребенка,  основанные на этой модели (конструктивизм) в настоящее время пересматриваются по всему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Современные программы, обеспечивающие   самое высокое качество и позитивные эффекты,  основаны на активности  всех участников  образовательных отношений – и детей, и взрослых.  В этой модели образование понимается  как 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процесс взаимодействия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включенное в определенный социокультурный контекст (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конструктивизм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ru-RU" sz="13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t41.stblizko.ru/images/localized/005/196/159_origina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94" y="4306164"/>
            <a:ext cx="705105" cy="11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knaturprodukt.ru/wp-content/uploads/2019/02/2513289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94" y="2234802"/>
            <a:ext cx="571655" cy="5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knaturprodukt.ru/wp-content/uploads/2019/02/2513289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94" y="3451015"/>
            <a:ext cx="571655" cy="5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>
            <a:normAutofit/>
          </a:bodyPr>
          <a:lstStyle/>
          <a:p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«Вдохновение»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Загвоздкина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Федосовой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ncelar53.ru/export/img/521e908e-5fdc-11eb-8dd3-ac1f6bbcbf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557" y="1952625"/>
            <a:ext cx="312208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92149" y="1952625"/>
            <a:ext cx="68474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комфорта, обогащенной социальной и предметно-пространственной образовательной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ребенка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посвящает отдельный раздел, а также отдельный обучающий модуль в программе повышения квалификации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свобода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необходимые условия для творческого взаимодействия взрослых с детьми, приносящих удивительные плоды «озарения», радости и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ru-RU" sz="13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9B42-D637-4733-8389-1C997B8E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5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программой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59" y="1036730"/>
            <a:ext cx="7391400" cy="4351338"/>
          </a:xfrm>
        </p:spPr>
        <p:txBody>
          <a:bodyPr>
            <a:noAutofit/>
          </a:bodyPr>
          <a:lstStyle/>
          <a:p>
            <a:pPr marL="171450" indent="-17145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семинар «От идеологии  ФГОС ДО к практической реализации образовательной деятельности в ДОУ на примере программы «Вдохновение» (г. Щелково Московская область)</a:t>
            </a:r>
          </a:p>
          <a:p>
            <a:pPr marL="171450" indent="-17145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семинар-практикум «РАБОТАЕМ С ВДОХНОВЕНИЕМ», «Методическое обеспечение реализации программы и определение основных принципов планирования образовательной деятельности»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Иваново АНО ДПО «Национальный институт качества образования»)</a:t>
            </a:r>
          </a:p>
          <a:p>
            <a:pPr marL="171450" indent="-17145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Стажировка: «Осенняя школа» для педагогических работников ДОУ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«Образовательная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«Вдохновение» (г. Великий Новгород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–практикум «Опыт реализации программы «Вдохновение», организация образовательного процесса, ориентированного на получение развивающего опыта детей дошкольного возраста» в рамках деятельности инновационных площадок АНО ДПО «национальный институт качества образования» по теме «Развитие качества дошкольного образования с использованием инструментария МКДО на образовательной платформе «Вдохновение»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123" y="497373"/>
            <a:ext cx="2024608" cy="17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s://sun9-6.userapi.com/impg/lrN2dNSUmiZqCUGUMe3y2Dy8d5qYsOQuHt5hpA/a6Du7H2Cxco.jpg?size=2560x1920&amp;quality=95&amp;sign=80327b5eeb16c47adebe1ad8d62c3be2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459" y="3534494"/>
            <a:ext cx="2024918" cy="1518689"/>
          </a:xfrm>
          <a:prstGeom prst="rect">
            <a:avLst/>
          </a:prstGeom>
          <a:noFill/>
        </p:spPr>
      </p:pic>
      <p:pic>
        <p:nvPicPr>
          <p:cNvPr id="16388" name="Picture 4" descr="https://sun9-9.userapi.com/impg/riQa34rrI_uJJbunZUzsJQrpbibC4mjS2QAU3A/_oUw7kBOSdc.jpg?size=2560x1920&amp;quality=95&amp;sign=d3e14c18c75f233987a0a06d088573b4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500" y="3550452"/>
            <a:ext cx="2003641" cy="1502731"/>
          </a:xfrm>
          <a:prstGeom prst="rect">
            <a:avLst/>
          </a:prstGeom>
          <a:noFill/>
        </p:spPr>
      </p:pic>
      <p:pic>
        <p:nvPicPr>
          <p:cNvPr id="16390" name="Picture 6" descr="https://sun9-52.userapi.com/impg/ek7vArpMazYJnGSUosA9oGmEJfH3T4z46j63Og/9arDrl_878U.jpg?size=1185x882&amp;quality=95&amp;sign=439c96fdfb8b4abeac3309f1f3c5a363&amp;c_uniq_tag=U6plfgbq02Ndlz6RWOIjb1Tke0nuaz4eAKVy5L7YmAY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7112" y="539618"/>
            <a:ext cx="2370418" cy="176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0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9B42-D637-4733-8389-1C997B8E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5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программой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59" y="1036730"/>
            <a:ext cx="7391400" cy="4351338"/>
          </a:xfrm>
        </p:spPr>
        <p:txBody>
          <a:bodyPr>
            <a:noAutofit/>
          </a:bodyPr>
          <a:lstStyle/>
          <a:p>
            <a:pPr marL="171450" indent="-171450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семинар «От идеологии  ФГОС ДО к практической реализации образовательной деятельности в ДОУ на примере программы «Вдохновение» (г. Щелково Московская область)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925" y="229459"/>
            <a:ext cx="3384639" cy="2982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https://sun9-52.userapi.com/impg/ek7vArpMazYJnGSUosA9oGmEJfH3T4z46j63Og/9arDrl_878U.jpg?size=1185x882&amp;quality=95&amp;sign=439c96fdfb8b4abeac3309f1f3c5a363&amp;c_uniq_tag=U6plfgbq02Ndlz6RWOIjb1Tke0nuaz4eAKVy5L7YmAY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345" y="2335589"/>
            <a:ext cx="3650891" cy="271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499" y="2152250"/>
            <a:ext cx="3162960" cy="37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Школа искусст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EFEB"/>
      </a:accent1>
      <a:accent2>
        <a:srgbClr val="FF887A"/>
      </a:accent2>
      <a:accent3>
        <a:srgbClr val="F9BF75"/>
      </a:accent3>
      <a:accent4>
        <a:srgbClr val="46779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1685</Words>
  <Application>Microsoft Office PowerPoint</Application>
  <PresentationFormat>Широкоэкранный</PresentationFormat>
  <Paragraphs>210</Paragraphs>
  <Slides>33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Тема Office</vt:lpstr>
      <vt:lpstr>Межмуниципальный семинар «Работаем по ФГОС ДО» по теме «Презентация эффективных практик деятельности базовых площадок кафедры дошкольного образования»</vt:lpstr>
      <vt:lpstr>Участники проекта  «Современный детский сад – территория «Вдохновения»</vt:lpstr>
      <vt:lpstr>Решение Ученого совета  ГАУ ДПО ЯО ИРО от 09.06.2022 г №6  «Об утверждении базовых площадок» </vt:lpstr>
      <vt:lpstr>Программа «Вдохновение» Под редакцией В. К. Загвоздкина, И. Е. Федосовой</vt:lpstr>
      <vt:lpstr>Программа «Вдохновение» Под редакцией В. К. Загвоздкина, И. Е. Федосовой</vt:lpstr>
      <vt:lpstr>Программа «Вдохновение» Под редакцией В. К. Загвоздкина, И. Е. Федосовой</vt:lpstr>
      <vt:lpstr>Программа «Вдохновение» Под редакцией В. К. Загвоздкина, И. Е. Федосовой</vt:lpstr>
      <vt:lpstr>Знакомство с программой</vt:lpstr>
      <vt:lpstr>Знакомство с программой</vt:lpstr>
      <vt:lpstr>Знакомство с программой</vt:lpstr>
      <vt:lpstr>Знакомство с программой</vt:lpstr>
      <vt:lpstr>Знакомство с программой</vt:lpstr>
      <vt:lpstr>  Организация и осуществление научно-методической  и информационной поддержки дошкольных учреждений, участников проекта  «Современный детский сад – территория «Вдохновения»    </vt:lpstr>
      <vt:lpstr>Направления работы</vt:lpstr>
      <vt:lpstr>Деятельность с педагогами</vt:lpstr>
      <vt:lpstr>Деятельность с педагогами</vt:lpstr>
      <vt:lpstr>Деятельность с педагогами</vt:lpstr>
      <vt:lpstr>Деятельность с педагогами</vt:lpstr>
      <vt:lpstr>Этапы принятия программы педагогами</vt:lpstr>
      <vt:lpstr>Трудности</vt:lpstr>
      <vt:lpstr>Организация образовательного процесса</vt:lpstr>
      <vt:lpstr>Форма организации образовательной деятельности</vt:lpstr>
      <vt:lpstr>Методики  и технологии организации образовательной деятельности</vt:lpstr>
      <vt:lpstr>Деятельность с детьми </vt:lpstr>
      <vt:lpstr>Структура детского совета</vt:lpstr>
      <vt:lpstr>Детский совет</vt:lpstr>
      <vt:lpstr>Детский совет</vt:lpstr>
      <vt:lpstr>Модель трех вопросов</vt:lpstr>
      <vt:lpstr>План-дело-анализ</vt:lpstr>
      <vt:lpstr>Деятельность с родителями</vt:lpstr>
      <vt:lpstr>Деятельность с родителями</vt:lpstr>
      <vt:lpstr>Промежуточный результат (июнь-декабрь 2022)</vt:lpstr>
      <vt:lpstr>Перспективы  проекта  «Современный детский сад – территория «Вдохновения»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искусств</dc:title>
  <dc:creator>User Obstinate</dc:creator>
  <cp:lastModifiedBy>Марина Сергеевна Белянчева</cp:lastModifiedBy>
  <cp:revision>174</cp:revision>
  <dcterms:created xsi:type="dcterms:W3CDTF">2021-04-17T16:44:55Z</dcterms:created>
  <dcterms:modified xsi:type="dcterms:W3CDTF">2023-02-01T12:49:21Z</dcterms:modified>
</cp:coreProperties>
</file>