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E73B2-6014-4AAC-BB86-C27AF053C306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6B59-8439-4025-99A3-F967CDB286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665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E73B2-6014-4AAC-BB86-C27AF053C306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6B59-8439-4025-99A3-F967CDB286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3231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E73B2-6014-4AAC-BB86-C27AF053C306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6B59-8439-4025-99A3-F967CDB286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975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pic" idx="13"/>
          </p:nvPr>
        </p:nvSpPr>
        <p:spPr>
          <a:xfrm>
            <a:off x="-1" y="700717"/>
            <a:ext cx="12192001" cy="5456571"/>
          </a:xfrm>
          <a:prstGeom prst="rect">
            <a:avLst/>
          </a:prstGeom>
        </p:spPr>
        <p:txBody>
          <a:bodyPr lIns="80165" tIns="40082" rIns="80165" bIns="40082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036987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E73B2-6014-4AAC-BB86-C27AF053C306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6B59-8439-4025-99A3-F967CDB286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1839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E73B2-6014-4AAC-BB86-C27AF053C306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6B59-8439-4025-99A3-F967CDB286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220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E73B2-6014-4AAC-BB86-C27AF053C306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6B59-8439-4025-99A3-F967CDB286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401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E73B2-6014-4AAC-BB86-C27AF053C306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6B59-8439-4025-99A3-F967CDB286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872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E73B2-6014-4AAC-BB86-C27AF053C306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6B59-8439-4025-99A3-F967CDB286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824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E73B2-6014-4AAC-BB86-C27AF053C306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6B59-8439-4025-99A3-F967CDB286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349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E73B2-6014-4AAC-BB86-C27AF053C306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6B59-8439-4025-99A3-F967CDB286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202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E73B2-6014-4AAC-BB86-C27AF053C306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36B59-8439-4025-99A3-F967CDB286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688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E73B2-6014-4AAC-BB86-C27AF053C306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36B59-8439-4025-99A3-F967CDB286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069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1703512" y="3122695"/>
            <a:ext cx="8712968" cy="16927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Тема</a:t>
            </a:r>
            <a:r>
              <a:rPr lang="ru-RU" sz="2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</a:p>
          <a:p>
            <a:pPr algn="ctr"/>
            <a:r>
              <a:rPr lang="ru-RU" sz="2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«Совершенствуем качество развивающей предметно-пространственной среды в детском саду: средовые решения для поддержки детской активности, самостоятельности, инициативности»</a:t>
            </a:r>
            <a:endParaRPr lang="ru-RU" sz="2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2334" y="0"/>
            <a:ext cx="9060170" cy="112474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492382" y="1219244"/>
            <a:ext cx="52200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Межмуниципальный семинар </a:t>
            </a:r>
            <a:b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из цикла 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106853" y="1844824"/>
            <a:ext cx="79911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«Работаем по ФГОС ДО. Эффективные практики базовых площадок»</a:t>
            </a:r>
            <a:endParaRPr lang="ru-RU" b="1" dirty="0"/>
          </a:p>
        </p:txBody>
      </p:sp>
      <p:sp>
        <p:nvSpPr>
          <p:cNvPr id="11" name="Подзаголовок 2"/>
          <p:cNvSpPr txBox="1">
            <a:spLocks/>
          </p:cNvSpPr>
          <p:nvPr/>
        </p:nvSpPr>
        <p:spPr>
          <a:xfrm>
            <a:off x="3011712" y="5452062"/>
            <a:ext cx="6181415" cy="136131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ГАУ ДПО ЯО ИРО</a:t>
            </a:r>
          </a:p>
          <a:p>
            <a:pPr marL="0" indent="0" algn="ctr">
              <a:buNone/>
            </a:pP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Кафедра дошкольного образования</a:t>
            </a:r>
          </a:p>
          <a:p>
            <a:pPr marL="0" indent="0" algn="ctr">
              <a:buNone/>
            </a:pP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© </a:t>
            </a:r>
            <a:r>
              <a:rPr lang="ru-RU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Захарова 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Т.Н</a:t>
            </a:r>
            <a:r>
              <a:rPr lang="ru-RU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., Филиппенко Е.В.</a:t>
            </a:r>
            <a:endPara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ru-RU" sz="1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27.04.2023 </a:t>
            </a:r>
            <a:r>
              <a:rPr lang="ru-RU" sz="18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</a:t>
            </a:r>
            <a:endParaRPr lang="ru-RU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 txBox="1">
            <a:spLocks/>
          </p:cNvSpPr>
          <p:nvPr/>
        </p:nvSpPr>
        <p:spPr>
          <a:xfrm>
            <a:off x="1847528" y="188640"/>
            <a:ext cx="8496944" cy="660285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296" indent="0" algn="ctr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ctr">
              <a:buNone/>
            </a:pPr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вами сегодня:</a:t>
            </a:r>
          </a:p>
          <a:p>
            <a:pPr marL="82296" indent="0" algn="just">
              <a:buNone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Татьяна Николаевна Захарова, </a:t>
            </a:r>
          </a:p>
          <a:p>
            <a:pPr marL="82296" indent="0" algn="just">
              <a:buNone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заведующий кафедрой дошкольного образования ГАУ ДПО ЯО «Институт развития образования», кандидат педагогических наук, доцент</a:t>
            </a:r>
          </a:p>
          <a:p>
            <a:pPr marL="82296" indent="0" algn="just">
              <a:buNone/>
            </a:pPr>
            <a:r>
              <a:rPr lang="ru-RU" sz="2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Елена Владимировна Филиппенко, </a:t>
            </a:r>
            <a:endParaRPr lang="ru-RU" sz="2200" b="1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</a:t>
            </a:r>
            <a:r>
              <a:rPr lang="ru-RU" sz="2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етодист кафедры </a:t>
            </a:r>
            <a:r>
              <a:rPr lang="ru-RU" sz="22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дошкольного образования ГАУ ДПО ЯО «Институт развития образования»</a:t>
            </a: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4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330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 txBox="1">
            <a:spLocks/>
          </p:cNvSpPr>
          <p:nvPr/>
        </p:nvSpPr>
        <p:spPr>
          <a:xfrm>
            <a:off x="1631504" y="908720"/>
            <a:ext cx="8919556" cy="48245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2296" indent="0" algn="ctr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ctr">
              <a:buNone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Представляем опыт  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ДОО </a:t>
            </a: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Ярославской области, являющиеся базовыми площадками кафедры дошкольного образования ГАУ ДПО ЯО 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ИРО:</a:t>
            </a:r>
          </a:p>
          <a:p>
            <a:pPr marL="596646" indent="-514350" algn="just">
              <a:buAutoNum type="arabicPeriod"/>
            </a:pP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МДОУ </a:t>
            </a: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«Детский сад № 93</a:t>
            </a: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», </a:t>
            </a:r>
          </a:p>
          <a:p>
            <a:pPr marL="596646" indent="-514350" algn="just">
              <a:buAutoNum type="arabicPeriod"/>
            </a:pP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МДОУ «Детский сад № 30», </a:t>
            </a:r>
            <a:endParaRPr lang="ru-RU" sz="2600" dirty="0" smtClean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96646" indent="-514350" algn="just">
              <a:buAutoNum type="arabicPeriod"/>
            </a:pPr>
            <a:r>
              <a:rPr lang="ru-RU" sz="2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МДОУ </a:t>
            </a:r>
            <a:r>
              <a:rPr lang="ru-RU" sz="26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«Детский сад № 150»  (сетевой  партнёр данных базовых площадок),   г. Ярославль</a:t>
            </a: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2296" indent="0" algn="just">
              <a:buNone/>
            </a:pP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11532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147</Words>
  <Application>Microsoft Office PowerPoint</Application>
  <PresentationFormat>Широкоэкранный</PresentationFormat>
  <Paragraphs>28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Tahoma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Николаевна Захарова</dc:creator>
  <cp:lastModifiedBy>Татьяна Николаевна Захарова</cp:lastModifiedBy>
  <cp:revision>1</cp:revision>
  <dcterms:created xsi:type="dcterms:W3CDTF">2023-04-27T06:23:57Z</dcterms:created>
  <dcterms:modified xsi:type="dcterms:W3CDTF">2023-04-27T06:29:37Z</dcterms:modified>
</cp:coreProperties>
</file>