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57" r:id="rId4"/>
    <p:sldId id="260" r:id="rId5"/>
    <p:sldId id="261" r:id="rId6"/>
    <p:sldId id="276" r:id="rId7"/>
    <p:sldId id="268" r:id="rId8"/>
    <p:sldId id="258" r:id="rId9"/>
    <p:sldId id="267" r:id="rId10"/>
    <p:sldId id="262" r:id="rId11"/>
    <p:sldId id="269" r:id="rId12"/>
    <p:sldId id="280" r:id="rId13"/>
    <p:sldId id="266" r:id="rId14"/>
    <p:sldId id="270" r:id="rId15"/>
    <p:sldId id="274" r:id="rId16"/>
    <p:sldId id="273" r:id="rId17"/>
    <p:sldId id="272" r:id="rId18"/>
    <p:sldId id="265" r:id="rId19"/>
    <p:sldId id="263" r:id="rId20"/>
    <p:sldId id="279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2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5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6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1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5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2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0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9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9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993D5-D653-4694-A1C6-344F8844650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7515-4AB0-4956-A362-A1764895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411" y="352696"/>
            <a:ext cx="9962606" cy="5577839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Развивающая предметно-пространственная среда в детском саду для детей, педагогов и родителей</a:t>
            </a:r>
            <a:b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i="1" dirty="0" err="1" smtClean="0">
                <a:solidFill>
                  <a:schemeClr val="accent2">
                    <a:lumMod val="75000"/>
                  </a:schemeClr>
                </a:solidFill>
              </a:rPr>
              <a:t>Зашибина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Ольга Сергеевна</a:t>
            </a:r>
            <a:b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МДОУ «Детский сад №30</a:t>
            </a:r>
            <a:b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524000" y="5930536"/>
            <a:ext cx="9144000" cy="49638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Ярославль, 2023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овершенствуем то, что сделано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994" y="1758656"/>
            <a:ext cx="3585754" cy="451151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58656"/>
            <a:ext cx="3341914" cy="45115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51032" y="2367405"/>
            <a:ext cx="4511515" cy="32940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068" y="4036422"/>
            <a:ext cx="1472837" cy="1870753"/>
          </a:xfrm>
        </p:spPr>
        <p:txBody>
          <a:bodyPr/>
          <a:lstStyle/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9479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130" y="365125"/>
            <a:ext cx="7422669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Голосование, пароль,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«В школу»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05535" y="1736244"/>
            <a:ext cx="6100988" cy="3358752"/>
          </a:xfrm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59850" y="2072165"/>
            <a:ext cx="4775426" cy="4012475"/>
          </a:xfr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03474" y="1418345"/>
            <a:ext cx="2617314" cy="3161999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60079" y="3833064"/>
            <a:ext cx="2084224" cy="31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Превращение стула в стол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44340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4434046"/>
          </a:xfrm>
        </p:spPr>
      </p:pic>
    </p:spTree>
    <p:extLst>
      <p:ext uri="{BB962C8B-B14F-4D97-AF65-F5344CB8AC3E}">
        <p14:creationId xmlns:p14="http://schemas.microsoft.com/office/powerpoint/2010/main" val="41777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575663" cy="1359171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Мастерская по созданию  книжек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s://sun9-53.userapi.com/impg/-hf2dzcMyeQtoBkRB4Ml-mSxYnSeWdfWxnuQQg/qrSxWY_9pys.jpg?size=720x532&amp;quality=95&amp;sign=3030aff8cdc004128b1c3ae7ceda57aa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314" y="1724296"/>
            <a:ext cx="4256314" cy="19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3.userapi.com/impg/MQd0NXU_2pyTDEfiibndDY2w_dtOSVfOy7LFIQ/ipUB-Fu8vyc.jpg?size=717x510&amp;quality=95&amp;sign=4786557fe06ab70ea9bc2beeb1665e22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954" y="3870775"/>
            <a:ext cx="4256314" cy="27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6.userapi.com/impg/HowARYvIKqM4BWfYKUMoo08KaSlJLL7tad8V9A/o46SVGUodpw.jpg?size=720x948&amp;quality=95&amp;sign=506ade7ec414eca33e065445adb3a44e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383" y="365125"/>
            <a:ext cx="4208418" cy="33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6309360"/>
            <a:ext cx="1129937" cy="27432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74" y="3870775"/>
            <a:ext cx="5181600" cy="2712904"/>
          </a:xfrm>
        </p:spPr>
      </p:pic>
    </p:spTree>
    <p:extLst>
      <p:ext uri="{BB962C8B-B14F-4D97-AF65-F5344CB8AC3E}">
        <p14:creationId xmlns:p14="http://schemas.microsoft.com/office/powerpoint/2010/main" val="28526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реда стимулирует развитие игры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93260" y="2025763"/>
            <a:ext cx="4596084" cy="45981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10" y="2026783"/>
            <a:ext cx="5523139" cy="4596089"/>
          </a:xfrm>
        </p:spPr>
      </p:pic>
    </p:spTree>
    <p:extLst>
      <p:ext uri="{BB962C8B-B14F-4D97-AF65-F5344CB8AC3E}">
        <p14:creationId xmlns:p14="http://schemas.microsoft.com/office/powerpoint/2010/main" val="13121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302" y="365125"/>
            <a:ext cx="6839497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Конструктора много не бывает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1701" y="59555"/>
            <a:ext cx="3266349" cy="3642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24024" y="2746061"/>
            <a:ext cx="4473828" cy="33320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97" y="3749040"/>
            <a:ext cx="3642360" cy="2899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8570" y="2590908"/>
            <a:ext cx="4473827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5504" y="255500"/>
            <a:ext cx="3292477" cy="35117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33581" y="256589"/>
            <a:ext cx="3292480" cy="35095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8458" y="259310"/>
            <a:ext cx="3321870" cy="3474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19009" y="3546569"/>
            <a:ext cx="2860768" cy="3474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1360" y="3528060"/>
            <a:ext cx="2860766" cy="35117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045" y="3853543"/>
            <a:ext cx="3509553" cy="28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Трехмерный конструктор из трубочек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66656" y="2999767"/>
            <a:ext cx="4352925" cy="20046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70548" y="2623955"/>
            <a:ext cx="4352925" cy="27562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97072" y="2310446"/>
            <a:ext cx="4352926" cy="3383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928" y="1825624"/>
            <a:ext cx="2965271" cy="43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466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Вязание в детском саду?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Интересно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  пряжа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alize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puffy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38008" y="3112340"/>
            <a:ext cx="4352925" cy="23491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759" y="2110446"/>
            <a:ext cx="2718164" cy="43529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58599" y="2743197"/>
            <a:ext cx="4352926" cy="3087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07970" y="2871985"/>
            <a:ext cx="4352925" cy="282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8936" y="365125"/>
            <a:ext cx="6794863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 «Живые письма»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95081" y="2359257"/>
            <a:ext cx="4828767" cy="349162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0599" y="1868925"/>
            <a:ext cx="5486400" cy="3814659"/>
          </a:xfrm>
          <a:prstGeom prst="rect">
            <a:avLst/>
          </a:prstGeom>
        </p:spPr>
      </p:pic>
      <p:pic>
        <p:nvPicPr>
          <p:cNvPr id="11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76729" y="2339058"/>
            <a:ext cx="4828764" cy="3532029"/>
          </a:xfrm>
        </p:spPr>
      </p:pic>
    </p:spTree>
    <p:extLst>
      <p:ext uri="{BB962C8B-B14F-4D97-AF65-F5344CB8AC3E}">
        <p14:creationId xmlns:p14="http://schemas.microsoft.com/office/powerpoint/2010/main" val="1170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503" y="0"/>
            <a:ext cx="3707674" cy="36967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«Своя игра» – повторяем и закрепляем основные понятия о РППС в ДОУ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600891"/>
            <a:ext cx="3540034" cy="603976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681" y="600890"/>
            <a:ext cx="3693301" cy="22434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131" y="3016251"/>
            <a:ext cx="5732851" cy="36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22667" y="1852352"/>
            <a:ext cx="5490460" cy="36586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8184" y="1599804"/>
            <a:ext cx="5490460" cy="416378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93328" y="2019994"/>
            <a:ext cx="5490461" cy="3323405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838200" y="5799909"/>
            <a:ext cx="5181600" cy="37705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4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пишу детям, дети пишут мне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2149" y="1636738"/>
            <a:ext cx="4801556" cy="49094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801556"/>
          </a:xfrm>
        </p:spPr>
      </p:pic>
    </p:spTree>
    <p:extLst>
      <p:ext uri="{BB962C8B-B14F-4D97-AF65-F5344CB8AC3E}">
        <p14:creationId xmlns:p14="http://schemas.microsoft.com/office/powerpoint/2010/main" val="36787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2269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8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Семинар-практикум «Детский сад для детей. Создание развивающей предметно- пространственной среды в дошкольных образовательных организациях»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 descr="https://mdou30.edu.yar.ru/bazovaya_ploshchadka_detski_72/seminar_6_12_22/1670429320694_w400_h22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413204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mdou30.edu.yar.ru/bazovaya_ploshchadka_detski_72/seminar_6_12_22/1670429398860_w226_h40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284" y="1825625"/>
            <a:ext cx="3069636" cy="477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mdou30.edu.yar.ru/bazovaya_ploshchadka_detski_72/seminar_6_12_22/1670429398838_w226_h4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825625"/>
            <a:ext cx="2926079" cy="477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mdou30.edu.yar.ru/bazovaya_ploshchadka_detski_72/seminar_6_12_22/1670429398800_w400_h22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113212"/>
            <a:ext cx="4413204" cy="2483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1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58124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«Я и другие», 1971г.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режиссер Феликс Соболев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657" y="1795191"/>
            <a:ext cx="3638006" cy="39002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795190"/>
            <a:ext cx="3903617" cy="333851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66958" y="2739867"/>
            <a:ext cx="4866866" cy="29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Родительское собрание «Развивающая предметно-пространственная среда в детском саду и дома»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1825625"/>
            <a:ext cx="3058886" cy="47841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13.userapi.com/impg/Cdtb-NIL_GnX4GyJAOlJzyBj5dF8NAc_XJYiPw/CkFQ7D389NM.jpg?size=720x531&amp;quality=95&amp;sign=9e7ab6671b47b78f040e6925b6984d36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91" y="1815736"/>
            <a:ext cx="3840480" cy="42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6.userapi.com/impg/s6-NWeD1pbohTwt0F0PFYxYn5_VIdHRYRQyUbA/dg9-y83ZkDo.jpg?size=720x529&amp;quality=95&amp;sign=a5370cd5a818afdb9937e496e4f5fe73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517" y="1813970"/>
            <a:ext cx="3838300" cy="420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717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РППС дома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69" y="849087"/>
            <a:ext cx="3015344" cy="35530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814" y="168412"/>
            <a:ext cx="3349986" cy="43513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91" y="3500847"/>
            <a:ext cx="2965710" cy="3148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859" y="365125"/>
            <a:ext cx="3747639" cy="6283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794" y="3670663"/>
            <a:ext cx="3193284" cy="2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Сообщество в сети интернет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5" y="1690689"/>
            <a:ext cx="10374086" cy="4736238"/>
          </a:xfrm>
        </p:spPr>
      </p:pic>
    </p:spTree>
    <p:extLst>
      <p:ext uri="{BB962C8B-B14F-4D97-AF65-F5344CB8AC3E}">
        <p14:creationId xmlns:p14="http://schemas.microsoft.com/office/powerpoint/2010/main" val="20855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Рппс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зимой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83927"/>
            <a:ext cx="5181600" cy="30816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984170"/>
            <a:ext cx="5181600" cy="25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Спортивная тропа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4084" y="2369741"/>
            <a:ext cx="4352925" cy="32646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64960" y="2369741"/>
            <a:ext cx="4352925" cy="326469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37800" y="2160224"/>
            <a:ext cx="4352926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126</Words>
  <Application>Microsoft Office PowerPoint</Application>
  <PresentationFormat>Широкоэкранный</PresentationFormat>
  <Paragraphs>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Тема Office</vt:lpstr>
      <vt:lpstr>Развивающая предметно-пространственная среда в детском саду для детей, педагогов и родителей  Зашибина Ольга Сергеевна МДОУ «Детский сад №30 </vt:lpstr>
      <vt:lpstr>«Своя игра» – повторяем и закрепляем основные понятия о РППС в ДОУ</vt:lpstr>
      <vt:lpstr>Семинар-практикум «Детский сад для детей. Создание развивающей предметно- пространственной среды в дошкольных образовательных организациях»</vt:lpstr>
      <vt:lpstr>«Я и другие», 1971г.  режиссер Феликс Соболев </vt:lpstr>
      <vt:lpstr>Родительское собрание «Развивающая предметно-пространственная среда в детском саду и дома»</vt:lpstr>
      <vt:lpstr>РППС дома</vt:lpstr>
      <vt:lpstr>Сообщество в сети интернет</vt:lpstr>
      <vt:lpstr>Рппс зимой</vt:lpstr>
      <vt:lpstr>Спортивная тропа</vt:lpstr>
      <vt:lpstr>Совершенствуем то, что сделано</vt:lpstr>
      <vt:lpstr>Голосование, пароль,  игра «В школу» </vt:lpstr>
      <vt:lpstr>Превращение стула в стол</vt:lpstr>
      <vt:lpstr>Мастерская по созданию  книжек</vt:lpstr>
      <vt:lpstr>Среда стимулирует развитие игры</vt:lpstr>
      <vt:lpstr>Конструктора много не бывает</vt:lpstr>
      <vt:lpstr>Презентация PowerPoint</vt:lpstr>
      <vt:lpstr>Трехмерный конструктор из трубочек</vt:lpstr>
      <vt:lpstr>Вязание в детском саду? Интересно   пряжа alize puffy</vt:lpstr>
      <vt:lpstr>Проект «Живые письма»</vt:lpstr>
      <vt:lpstr>Презентация PowerPoint</vt:lpstr>
      <vt:lpstr>Я пишу детям, дети пишут мне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и Полина</dc:creator>
  <cp:lastModifiedBy>Марина Сергеевна Белянчева</cp:lastModifiedBy>
  <cp:revision>47</cp:revision>
  <dcterms:created xsi:type="dcterms:W3CDTF">2023-04-10T06:38:29Z</dcterms:created>
  <dcterms:modified xsi:type="dcterms:W3CDTF">2023-05-10T08:25:39Z</dcterms:modified>
</cp:coreProperties>
</file>