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2" r:id="rId4"/>
    <p:sldId id="283" r:id="rId5"/>
    <p:sldId id="277" r:id="rId6"/>
    <p:sldId id="265" r:id="rId7"/>
    <p:sldId id="273" r:id="rId8"/>
    <p:sldId id="270" r:id="rId9"/>
    <p:sldId id="26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85" r:id="rId19"/>
    <p:sldId id="280" r:id="rId20"/>
    <p:sldId id="267" r:id="rId21"/>
    <p:sldId id="268" r:id="rId22"/>
    <p:sldId id="274" r:id="rId23"/>
    <p:sldId id="286" r:id="rId24"/>
    <p:sldId id="287" r:id="rId25"/>
    <p:sldId id="289" r:id="rId26"/>
    <p:sldId id="288" r:id="rId27"/>
    <p:sldId id="27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51" autoAdjust="0"/>
  </p:normalViewPr>
  <p:slideViewPr>
    <p:cSldViewPr snapToGrid="0" showGuides="1">
      <p:cViewPr>
        <p:scale>
          <a:sx n="75" d="100"/>
          <a:sy n="75" d="100"/>
        </p:scale>
        <p:origin x="432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34BD-3776-4E83-9A17-23589AADA61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9256-3A0B-4ABC-8A25-7ABE1F2A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9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34BD-3776-4E83-9A17-23589AADA61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9256-3A0B-4ABC-8A25-7ABE1F2A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97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34BD-3776-4E83-9A17-23589AADA61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9256-3A0B-4ABC-8A25-7ABE1F2A0BB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9636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34BD-3776-4E83-9A17-23589AADA61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9256-3A0B-4ABC-8A25-7ABE1F2A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651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34BD-3776-4E83-9A17-23589AADA61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9256-3A0B-4ABC-8A25-7ABE1F2A0BB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111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34BD-3776-4E83-9A17-23589AADA61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9256-3A0B-4ABC-8A25-7ABE1F2A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94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34BD-3776-4E83-9A17-23589AADA61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9256-3A0B-4ABC-8A25-7ABE1F2A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93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34BD-3776-4E83-9A17-23589AADA61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9256-3A0B-4ABC-8A25-7ABE1F2A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1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34BD-3776-4E83-9A17-23589AADA61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9256-3A0B-4ABC-8A25-7ABE1F2A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6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34BD-3776-4E83-9A17-23589AADA61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9256-3A0B-4ABC-8A25-7ABE1F2A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8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34BD-3776-4E83-9A17-23589AADA61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9256-3A0B-4ABC-8A25-7ABE1F2A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4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34BD-3776-4E83-9A17-23589AADA61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9256-3A0B-4ABC-8A25-7ABE1F2A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5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34BD-3776-4E83-9A17-23589AADA61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9256-3A0B-4ABC-8A25-7ABE1F2A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8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34BD-3776-4E83-9A17-23589AADA61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9256-3A0B-4ABC-8A25-7ABE1F2A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35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34BD-3776-4E83-9A17-23589AADA61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9256-3A0B-4ABC-8A25-7ABE1F2A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07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34BD-3776-4E83-9A17-23589AADA61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89256-3A0B-4ABC-8A25-7ABE1F2A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7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34BD-3776-4E83-9A17-23589AADA61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689256-3A0B-4ABC-8A25-7ABE1F2A0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1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85776"/>
            <a:ext cx="7766936" cy="20574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изба – защитница,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требующая защиты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(Год Защитника Отечества)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С.Ф.Щукина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методист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 ДПО «Центр сопровождения участников образовательного процесса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пос.Борисоглебский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609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Беседа с детьми.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типами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избы.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Архангельская область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Дом (слева) с маленькими окошками, пропускающими свет, сохраняющими тепло.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(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справа) с взвозом,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которому на лошадях доставляли сено в помещение под крышей.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i?id=7aaec6ccabc18f76dcd3b07641df6c851eb6797c-5291751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8" y="2594370"/>
            <a:ext cx="4572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7a9d8206b4768afa56b0a558c40e652ae0a8d7f0-986335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04" y="2594370"/>
            <a:ext cx="4572000" cy="410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5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избы.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Псковская область.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Изба с каменным амбаром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ежегодных нападений врагов на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Псковские земли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Х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  амбар служил крепостью, из-за которой мужчины  отстреливались, защищая свою семью.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81" y="3273724"/>
            <a:ext cx="426456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806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избы.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область. Особенность -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зорочье наличников…  Изба обычно состояла из одной комнаты, в которой проживало 7 – 15 и более  человек. Еще и гостей на ночлег принимали. Заборы перед домом прежде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отсутствовали.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Огораживали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сад,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огород.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Избу ставили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(строили) молодой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семье 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один день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миром,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всей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деревней.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47" y="2712679"/>
            <a:ext cx="5822155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337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7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Происхождение слова «изба».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(Этимология)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Древнерусское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истьба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теплое помещение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слова — 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«постройка с печью,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баня».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русском языке первоначально существовали два слова, позднее слившиеся в одно: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истопъка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истъба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Родственным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чешское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jizba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(комната).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главное условие живой избы - тепло печи и тепло любви.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69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-509257"/>
            <a:ext cx="6096000" cy="706860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ts val="1700"/>
              </a:lnSpc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          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endParaRPr lang="ru-RU" b="0" i="0" dirty="0" smtClean="0">
              <a:solidFill>
                <a:srgbClr val="000000"/>
              </a:solidFill>
              <a:effectLst/>
              <a:latin typeface="Times New Roman Cyr" panose="02020603050405020304" pitchFamily="18" charset="0"/>
            </a:endParaRPr>
          </a:p>
          <a:p>
            <a:pPr fontAlgn="base">
              <a:lnSpc>
                <a:spcPts val="1700"/>
              </a:lnSpc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Воспоминаньем тёплым улыбнусь,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пришедшим из былого далека.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И вспомнилась та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избянАя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 Русь,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горбушка хлеба, кружка молока.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/>
            </a:r>
            <a:br>
              <a:rPr lang="ru-RU" b="1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Уют, тепло родительского дома,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где всё по делу, а дело чередом.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Когда жуёт снопы ржаной соломы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большая печка огневицей-ртом.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Стоит у печки мама-мастерица,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горшки,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дежа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 и многое ещё.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От кухни хлебный аромат струится,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оттуда тянет пахнущим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борщем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В углу теленок, а под ним солома,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за дверью лает на кого-то пёс.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И то тепло родительского дома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я по жизни за собой пронёс.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Нет той избы, не просит печь соломы.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Теленка нет, остался только пёс.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видики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, и телики есть в доме,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вот только доброту прогресс унёс.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Теперь в домах горят в ночи экраны,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а из экранов прёт наружу ложь.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Разврат, жестокость на детей дурманом.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А кто придумал, и не разберёшь.</a:t>
            </a: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                     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 03.2009г.</a:t>
            </a:r>
            <a:endParaRPr lang="ru-RU" b="0" i="0" dirty="0">
              <a:solidFill>
                <a:srgbClr val="000000"/>
              </a:solidFill>
              <a:effectLst/>
              <a:latin typeface="Times New Roman Cyr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70934"/>
            <a:ext cx="3192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0" i="0" dirty="0" smtClean="0">
              <a:solidFill>
                <a:srgbClr val="000000"/>
              </a:solidFill>
              <a:effectLst/>
              <a:latin typeface="Times New Roman Cyr" panose="02020603050405020304" pitchFamily="18" charset="0"/>
            </a:endParaRPr>
          </a:p>
          <a:p>
            <a:r>
              <a:rPr lang="ru-RU" b="1" dirty="0" smtClean="0">
                <a:solidFill>
                  <a:schemeClr val="accent2"/>
                </a:solidFill>
                <a:latin typeface="Times New Roman Cyr" panose="02020603050405020304" pitchFamily="18" charset="0"/>
              </a:rPr>
              <a:t>Взрослым</a:t>
            </a:r>
          </a:p>
          <a:p>
            <a:endParaRPr lang="ru-RU" dirty="0">
              <a:solidFill>
                <a:srgbClr val="000000"/>
              </a:solidFill>
              <a:latin typeface="Times New Roman Cyr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 Cyr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 Cyr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Петр Черных</a:t>
            </a:r>
          </a:p>
          <a:p>
            <a:endParaRPr lang="ru-RU" dirty="0">
              <a:solidFill>
                <a:srgbClr val="000000"/>
              </a:solidFill>
              <a:latin typeface="Times New Roman Cyr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Избяная Русь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287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63469583db188098034063a2869e321d35765f221b852624-1298237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48" y="163512"/>
            <a:ext cx="8861425" cy="669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967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«…Хаты – в ризах образа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Узорочье наличников окон подобно окладам образов - икон.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 любовью можно создавать такую красоту…</a:t>
            </a:r>
            <a:endParaRPr lang="ru-RU" sz="27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yandex-images.clstorage.net/ytcJ99338/e5a937vE3Z/3Vf57IHZj-nGuOKS6PJMOLEUU_DyFYbkdOjnPKOI8fGZQAGBI9uuwpCWikX0BbSE-6mXrK7SKgG74bhcGqUDip1T76DLmZa0l_n1xuDxSTqsSRDh7k-CuW6qu2PrgqmokRVu6wGu1a7mp6Zm3nuo1qD-w-exmGk_0vfqLl3qB_TiedXMuvnqy-mlvZ3ZzWE5oHx37-RfrbNP-rRiwvS-29VfeuQ5qdC70YKXde1BoNmB8Pbl96d1K8eZ7xV53irX7UXUy6HLyOXTqrq7z-huBIxYT9bPVYOBXOeIQ971ovflX2naNYD5u_yju2PNR4LSoszk7dOYfzHvtcwNWOonzd1V6cmezejB066_p9zuQCm5eVTi7kuEg271sGHi2rLa0VZy9hWewYPMtqFbzmWo9rnpw-_6m2QH-b_IL2HSNM_4c-P_scfg6NqevZHMxXwRm29HwfZ0oLZ32qlvycuswvZfeuQYt92_85ugY-Rkveaq9s7I-a5fAfm_2hxH_Trf_FffwITTzunXrKWs7vRYLIhRfMD8aaOIcv2PXPr1pc_UQGHbLojtl-iPum3AdJrcmNXc2P6reBbJv80rZdgh6P9Z5eq-wcXX1K-issjoeAygX2nc71eYuWn-nGrL_aLv5nVWzQiW8ZzIkp5E_GW5x77J__rNm1YX1bnNF0TAFv3dX8_LisXV_cqjpZv_zWoppH9M1MFZo4hw1olv9OiG4-JCVuw5os-7yoyhTdJMkN-96sLU7aVKAeCG8y5YxTXW0lj3xpzw-9Lxm5iM2clHDqpPR9jLQLmVcuq_YM7Xgc3pVFfaEavbl-G-tWfUeYXlu-jU6f2lbRn-odshZ8sRz_F_4cKmyOjQ4YC1p-HeejmBcGz85HuEgVXfnUH4yILb93No5SWb0KnCuqxw3E2l0Z790f7bkkgJ94bCAUP7AN3-Xvr6p_jlzfiNi7386UoyrkhP1-dYoqp_-5VG2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56" y="2577306"/>
            <a:ext cx="33432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avatars.mds.yandex.net/i?id=56c736953ae94b07c110e2cdb2c3f2d85ba4fca8-875045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77305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49912" y="1952005"/>
            <a:ext cx="5124090" cy="295399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214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 Изба. Беседы с детьми.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ОКНО родственно слову ОКО (глаз) Почему?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avatars.mds.yandex.net/i?id=bb5d045f492a59bf286b440631145c84d1f00548-4912124-images-thumbs&amp;n=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" y="2577306"/>
            <a:ext cx="4067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i?id=c2282956205ff86b7dbc5b4e872dba424dcfc98a-5233191-images-thumbs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2" y="2577306"/>
            <a:ext cx="4067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72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Домики неподалеку от избы.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логического мышления детей: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сходство –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различие.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Будка                                Улей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avatars.mds.yandex.net/i?id=5cf1ed9680a3a888a4594c5144e1c0c5eeba1bee-8474442-images-thumbs&amp;n=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42" y="3429000"/>
            <a:ext cx="32289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i?id=7e68c54e6239f108213465ebe38ae11a74c8fdc5aa2b6a75-12373000-images-thumbs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52" y="3429000"/>
            <a:ext cx="4184650" cy="27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Слово КРЫША родственно слову КРЫЛО.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yandex-images.clstorage.net/1QS19R044/y4182ej-Kdjn/8hsWJ4Spe3PxSduzXJE5gYJ-zdxOU72hJ6kdvaSML7WluK6V-G3-kFfDYKWmblWUJJpanuAC1DB90EBZD9y8srZv0mMlDM5XsOybM2zBGFRWT9wZ7hZsBQKZjT3Hb_jS17tpBsqqGRfmE0U1w7-RQFXpvE-jAZI1HdNiL6lZexbha4e2QGjZ4fcJO8PMsHinMl8eaK7U_YNQDDoaNM648PWoWxRIGItXdTF2xSP8xUAWCt_pUSAx94yws0-puvjHoRql9DI5KfGH-OjzDgAIlGEN_fs9he3wYq6ZOhW_ecAFKKjEq7iYxXWgdrcgrKfDpBgO6JKDg9RPguEsScmZtUFp5DaR6Agh1Lk7sB_RCCbgDwwYDZScsBNd-wtm3kvBtVp7BvsbSKXUoSdl8a618GW4HxtAUHN3D7DSHSh4SsZhOVfH4FvL4qU72-EsE5pFsM2uWx2E_-FwPvjqpu9qsWU5yFXIePol1NFnZPEMdZPECq_J8KDBhG1BQP1ridt303gVZnDZaFGkitjz3vPrhvOfrartlS2Bom57K6eOaWGnKrum-robFDQjl1fjXGTCRuvv2NMQAmRdIlNtmokK1dIZdyZyy9ph9xrJkIyD2TVQ_M76j4YdIXKfaOpn7VuAhPjaZLj6C-VnIWUVoPw1MGSL3xghoZOmP0MQzqv5qAVQ-Udm08n5gLXIO5OuMHmnQH2-66wkHEEAzuh6RazJgtcpyKV6KDgEFWFkpUMOhRJn6U87IbIx9jwB8v-qWPrnMAo3dqDZyUIX6moi3XA4ZEJ8HCrt5j1wwJ5KSAR9eBPU-hmnuWqaFcVx5HeyzXXg1-lt-3LzwCRdUPIPaPuZpdHL9eQgCupQVdsrEt7j2NTz392YLOUd8RA-O7vGXtpithpLB4jJabXnkbf18x5EMnX7D3ljU-FHXyKizivJWUSDehQV0hnoUCXIm8D-kktEYP-P-47XHxHgPiqJ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4184650" cy="210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i?id=ecda56f341121e6da16292332f19d56060c6a280caef6544-12999039-images-thumbs&amp;n=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05" y="1407971"/>
            <a:ext cx="4067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916120d1aadb35213763c1b53191f4e9fa4b5781-1034916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78702"/>
            <a:ext cx="3479321" cy="248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i?id=9db5556a890fe3836e572b7aee32f05fca354b44-8312178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214" y="4182823"/>
            <a:ext cx="45720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17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663" y="1132998"/>
            <a:ext cx="82724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Борисоглебского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по реализации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корнесловно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-смыслового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 при взаимодействии с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дошкольниками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участникам проекта «Русская  изба» в контексте отечественной культуры </a:t>
            </a: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Начальный этап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41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55696" y="5217051"/>
            <a:ext cx="4029536" cy="49331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2062" name="Picture 14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52" y="2817813"/>
            <a:ext cx="4184650" cy="31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Как построить дом-корабль без чертежей и расчето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497" y="4748213"/>
            <a:ext cx="31432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3" y="3973752"/>
            <a:ext cx="5357610" cy="26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5676" y="532328"/>
            <a:ext cx="6096001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Сопоставление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мышления детей: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сходство – различие</a:t>
            </a:r>
            <a:br>
              <a:rPr lang="ru-RU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и корабль</a:t>
            </a:r>
            <a:endParaRPr 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48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мышления детей: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сходство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и храм.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098" name="Picture 2" descr="https://avatars.mds.yandex.net/i?id=500d1d56fd404883918a8795f86570d68362edbd-4409557-images-thumbs&amp;n=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382168"/>
            <a:ext cx="4067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i?id=8df271c584f3df1277ac7f07048a9d11f52b6c90-9842925-images-thumbs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27" y="3363911"/>
            <a:ext cx="4067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895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204" y="331690"/>
            <a:ext cx="8596668" cy="140802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Иерархия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смыслов.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мы называем дом </a:t>
            </a:r>
            <a:br>
              <a:rPr lang="ru-RU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ОТЧИМ? </a:t>
            </a:r>
            <a:br>
              <a:rPr lang="ru-RU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угол с иконами </a:t>
            </a:r>
            <a:br>
              <a:rPr lang="ru-RU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 КРАСНЫМ</a:t>
            </a:r>
            <a:r>
              <a:rPr lang="ru-RU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Что и</a:t>
            </a:r>
            <a:br>
              <a:rPr lang="ru-RU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кто главный в избе?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Печь-матушка.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Отец-батюшка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</a:t>
            </a:r>
            <a:endParaRPr lang="ru-RU" dirty="0"/>
          </a:p>
        </p:txBody>
      </p:sp>
      <p:pic>
        <p:nvPicPr>
          <p:cNvPr id="10242" name="Picture 2" descr="https://avatars.mds.yandex.net/i?id=bb787133005a1376e6ecf856ba5e5b239500f037-7755895-images-thumbs&amp;n=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00" y="4345972"/>
            <a:ext cx="4183062" cy="27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vatars.mds.yandex.net/i?id=fdb12493ee667e84c9fe341dc54edf847c985c59-12922404-images-thumbs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38" y="4345972"/>
            <a:ext cx="4727508" cy="27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avatars.mds.yandex.net/i?id=f7afa8a9fd4bc57fe5741b9486521a67942dfafa-8564743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49" y="179717"/>
            <a:ext cx="4073445" cy="324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298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034" y="2159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Русские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сказки. Читаем с детьми, обсуждаем.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радость благополучного возвращения домой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https://avatars.mds.yandex.net/i?id=a2c57f56ea52345dee4dfda94ced7fb0cfff3710-9601198-images-thumbs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60590"/>
            <a:ext cx="4899864" cy="38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b51adb6c9adc016857de08d119f4430292700462-5693613-images-thumbs&amp;n=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4" y="2160590"/>
            <a:ext cx="5296619" cy="38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7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591" y="54058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народные сказки.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с детьми, обсуждаем. 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радость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благополучного возвращения 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домой?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551281"/>
            <a:ext cx="4183062" cy="31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355" y="2551281"/>
            <a:ext cx="4922687" cy="31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676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Смотрим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фото, рисунки, картины. Обсуждаем с дошкольниками: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радость 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благополучного возвращения 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домой?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yastatic.net/naydex/yandex-search/gyrJ21352/y2f6581msxv/Dn_hgwQLa3ReFWIcTDjMtckaLUemm7qwjK60qxHo10sCMy3wMuDZbNNTdGqkO9o4oWJ7mDPu7NJRwmWTZp9Z69uu9IaVzfyhDsa3CVstWacOTT9A9hmss4lqsKiBKgKZxaUuIeT2m3gGHC3jueeAJW2o55ItqHjRBFUiwGLMQ-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163902"/>
            <a:ext cx="4067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52" y="3163902"/>
            <a:ext cx="4184650" cy="292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611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Учим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рисуем русские пословицы и поговорки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 отчем доме, избе...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351963"/>
            <a:ext cx="4183062" cy="349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57" y="2351963"/>
            <a:ext cx="4900037" cy="349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921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предложенные </a:t>
            </a: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идеи 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послужат темами бесед с детьми и </a:t>
            </a: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родителями, станут сюжетами творческих работ и </a:t>
            </a: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детей 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Радостного труда!</a:t>
            </a:r>
            <a:r>
              <a:rPr lang="ru-RU" dirty="0"/>
              <a:t/>
            </a:r>
            <a:br>
              <a:rPr lang="ru-RU" dirty="0"/>
            </a:br>
            <a:endParaRPr lang="ru-RU" sz="49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sz="4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50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sz="3600" dirty="0" smtClean="0"/>
              <a:t>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870608"/>
            <a:ext cx="7766936" cy="2536165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условий применения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корнесловно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-смыслового подхода является обращение к происхождению (этимологии) слов.</a:t>
            </a:r>
          </a:p>
          <a:p>
            <a:pPr algn="l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вторами этимологических словарей являются:</a:t>
            </a: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Черных П.Я.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-этимологический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словарь современного русского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языка»,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Фасмер М.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«Этимологический словарь русского языка»,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Шанский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«Этимологический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словарь русского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языка»,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Семенцов В.В.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Глаголъ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(Интернет-словарь).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2319" y="808505"/>
            <a:ext cx="93456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Корнесловно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-смысловой подход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воспитанию дошкольников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школьников 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укоренение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культуре и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передачу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исконных смыслов слов от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предков - потомкам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6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69" y="1008331"/>
            <a:ext cx="8596668" cy="9814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возможные тексты для чтения детям и их родителям,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бесед, рассуждений,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размышлений, игр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«Русская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https://avatars.mds.yandex.net/i?id=0c55aa691f9035513d09868929d743f19095dcb87fd83e0d-13009973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6" y="86263"/>
            <a:ext cx="2555656" cy="184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avatars.mds.yandex.net/i?id=622e01f1b63a8c8f564445777240845b75b79372-914727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18" y="4290623"/>
            <a:ext cx="2894019" cy="212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avatars.mds.yandex.net/i?id=d1529d501ed3ad79da764cc8dbab613175de54b69180fe8c-12752860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53" y="4637597"/>
            <a:ext cx="249718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avatars.mds.yandex.net/i?id=ea043064059dc287bd3de27eeee5ad3415c7ff4f-10871820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559" y="86263"/>
            <a:ext cx="2594910" cy="184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0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59173" y="344774"/>
            <a:ext cx="17254446" cy="61150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0082" y="5433855"/>
            <a:ext cx="8596668" cy="8663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Беседа с детьми среднего дошкольного возраста о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защитниках.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 почему Иван защищает отчий дом…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(Народная сказка «Иван-крестьянский сын и чудо-юдо»)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теперь защищает наш дом - Отечество?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avatars.mds.yandex.net/i?id=41d0380b9a7bb60f92fde986a2f0f1b227bba069-535013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458" y="254000"/>
            <a:ext cx="3904735" cy="48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91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8101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 детьми сказок и рассказов о теремке,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домах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«домишках». Беседы.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желанный гость?  Почему волка и медведя нельзя впускать в дом?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avatars.mds.yandex.net/i?id=3175cad172b688fd65104e66ae1cf012bed3f9b0-8454246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27" y="3617913"/>
            <a:ext cx="22764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avatars.mds.yandex.net/i?id=0eea05171f746452b2393d89a1ee05a0b73c4388-708513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08" y="3617913"/>
            <a:ext cx="23241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26ec1e2ea971480fd3299d2456576119f02d8152-831217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1" y="2148283"/>
            <a:ext cx="2305050" cy="332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fabae4fa6d8420bf4947ce0b68f4d75d2e99270e-4809555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970" y="2362198"/>
            <a:ext cx="45720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ed0cff0b2a9cf4edfb58a926006f0a8d7126da17-5704334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95" y="1662110"/>
            <a:ext cx="32289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yandex-images.clstorage.net/1QS19R044/y4182ej-Kdjn/8hsWJ4Spe3PxSduzXJE5gYJ-zdxOU72hJ6ndWKHsauWgmPuQ6G370FLGQIDj_jWRFOpqviV3gRBoAAB5j_zpksN_0pOlzL4n4LybM2zBGFRWT9wZ7hZsBQKZjT3Hb_jS17tpBsqqGRfmE0U1w7-RQFXpvE-jAZI1HdNiL6lZexbha4e2QGjZ4fcJO8PMsHinMl8eaK7U_YNQDDoaNM648PWoWxRIGItXdTF2xSP8xUAWCt_pUSAx94yws0-puvjHoRql9DI5KfGH-OjzDgAIlGEN_fs9he3wYq6ZOhW_ecAFKKjEq7iYxXWgdrcgrKfDpBgO6JKDg9RPguEsScmZtUFp5DaR6Agh1Lk7sB_RCCbgDwwYDZScsBNd-wtm3kvBtVp7BvsbSKXUoSdl8a618GW4HxtAUHN3D7DSHSh4SsZhOVfH4FvL4qU72-EsE5pFsM2uWx2E_-FwPvjqpu9qsWU5yFXIePol1NFnZPEMdZPECq_J8KDBhG1BQP1ridt303gVZnDZaFGkitjz3vPrhvOfrartlS2Bom57K6eOaWGnKrum-robFDQjl1fjXGTCRuvv2NMQAmRdIlNtmokK1dIZdyZyy9ph9xrJkIyD2TVQ_M76j4YdIXKfaOpn7VuAhPjaZLj6C-VnIWUVoPw1MGSL3xghoZOmP0MQzqv5qAVQ-Udm08n5gLXIO5OuMHmnQH2-66wkHEEAzuh6RazJgtcpyKV6KDgEFWFkpUMOhRJn6U87IbIx9jwB8v-qWPrnMAo3dqDZyUIX6moi3XA4ZEJ8HCrt5j1wwJ5KSAR9eBPU-hmnuWqaFcVx5HeyzXXg1-lt-3LzwCRdUPIPaPuZpdHL9eQgCupQVdsrEt7j2NTz392YLOUd8RA-O7vGXtpithpLB4jJabXnkbf18x5EMnX7D3ljU-FHXyKizivJWUSDehQV0hnoUCXIm8D-kktEYP-P-47XHxHgPiqJ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617" y="1662110"/>
            <a:ext cx="3111057" cy="19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26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059" y="552450"/>
            <a:ext cx="8596668" cy="1320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Подготовка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осуществлению проекта «Русская изба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совместно с родителями.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 для чтения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произведений писателей и поэтов русской деревни –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В.И.Белова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Ф.А.Абрамова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стихи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В.А.Солоухина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Н.М.Рубцова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Е.А.Юшина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yandex-images.clstorage.net/ytcJ99338/e5a937vE3Z/3Vf57IHZj-nGuOKS6PJMOLEUU_DyFYbkdOjnN_jd9vbFQFSHc9qnxsrGikWlBenTqPyUqPrYKli55bhST6dWj5IB6-uVmJjnxPypxriuHmn-DwWkq1OCunrpqSPv0bL4wlUX1S2frJ-UxNx-yHSQ9ZHV9NbYo1IZ7LntAVG9EM30aa3uud7Y4e6Cg7PI1XsWhnFT5PBqvpJ55ZxE4dui18h0R9osttqI54CWasdMl_CE4tHny5BoEeOY4zRT-y_R4HzD64L67MzNjb-yz85JNKhLXOPWfJudRMm4fNjwqPn6Z1rmDarblMuwlnn5QL7ZhM_wy92wbjPou98mW98Q2_pU78ia29jB172vj83xTxSMS1jmym-ds2n8mWfs0bb--FVI3i-W9ITmhJ9i1WCg4bz_5dHls0wZzKD6AVn2E8DMQuXMuOLg0tWYiYX73kUcpUJo5Px_to9R3o90z8mJ2s1MZ8chveWa_qOWasdtif2AwMjQ3ZlNDNyz5Qx-9Sb7ykLl3ovEz9zFnK25xOtRMqRPWvzBXYerbM2xT87DlNnzSUDhEo7bk_OBiXH4W7bNqNvcytO9XSvmgcYebvIj3N1y5cm85urH8p-jg-7RQzmaTFn733ubi0zlv1rS0KriwlJD8iS_05TTs7xG7n2o0aP7we76gUwI_afaPUzBE_LcbuPJgMfy8Oe9panP5UcpsFJV_PZMvplp4Z9_2v6k2fNLa-chgMaw37eLRs9MnO-E-d_R869lIeWk-QBi4S3uylvc97nb99PMsqKRwvNyB59pbcHharq0Tu-vdNb0vcPuSVfRLrr5t_G8nUf5ZJX7qNLtxdmpUDTfovsWX_EtydJF-9-25Pn31ZGFh8bJShSdeXbsylKtiXnEkF_y24b--m5i8w-M5rTnorp4xlCl8Jbx6dzOoWQU64fuE0jXGuzCTNzGlsDJ5seepJz-yHoZgGB70tBPmrly66h82d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0" y="3429000"/>
            <a:ext cx="23717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mds.yandex.net/i?id=6b7f54eb6cd4f23410abb31e51081fd86e86e17f-13093511-images-thumbs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52" y="3206870"/>
            <a:ext cx="23907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8284a5a54b3ec75e61fc95eb47620ecd15487f4d-10385933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27" y="3429000"/>
            <a:ext cx="3116191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140" y="4114798"/>
            <a:ext cx="2035833" cy="236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22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963" y="285750"/>
            <a:ext cx="8596668" cy="25066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детьми.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логического мышления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Сопоставление: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схожи и различны  дом и человек?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avatars.mds.yandex.net/i?id=e494a63a7247305474c481877f2c9843f8354c5f21e5b652-1283045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97" y="3471403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Picture background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031163" y="6705565"/>
            <a:ext cx="2441200" cy="42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dirty="0"/>
          </a:p>
        </p:txBody>
      </p:sp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03" y="3469611"/>
            <a:ext cx="4057228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909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097" y="557213"/>
            <a:ext cx="3839104" cy="13208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Беседа с детьми. Сопоставление. 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мышления детей: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схожи и различны дом и   изба?</a:t>
            </a: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i?id=e1ece5d942d880932e5e74b1f56dd24ca4e99388-9181674-images-thumbs&amp;n=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879238"/>
            <a:ext cx="4183062" cy="270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d91f99d6b1e2b4e5524a5f28374023a392822085-5340221-images-thumbs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7" y="3879238"/>
            <a:ext cx="4184650" cy="27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50cda3847c398de89a7434ec382d2e7eb67c9383-1011768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214313"/>
            <a:ext cx="4076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68990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537</TotalTime>
  <Words>319</Words>
  <Application>Microsoft Office PowerPoint</Application>
  <PresentationFormat>Широкоэкранный</PresentationFormat>
  <Paragraphs>59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Times New Roman</vt:lpstr>
      <vt:lpstr>Times New Roman Cyr</vt:lpstr>
      <vt:lpstr>Trebuchet MS</vt:lpstr>
      <vt:lpstr>Wingdings 3</vt:lpstr>
      <vt:lpstr>Грань</vt:lpstr>
      <vt:lpstr> Русская изба – защитница, требующая защиты  (Год Защитника Отечества)</vt:lpstr>
      <vt:lpstr>Презентация PowerPoint</vt:lpstr>
      <vt:lpstr>. </vt:lpstr>
      <vt:lpstr>  Предлагаем возможные тексты для чтения детям и их родителям, темы бесед, рассуждений, размышлений, игр  на тему «Русская изба»  </vt:lpstr>
      <vt:lpstr>Презентация PowerPoint</vt:lpstr>
      <vt:lpstr>2. Чтение с детьми сказок и рассказов о теремке, различных домах и «домишках». Беседы. Кто в доме желанный гость?  Почему волка и медведя нельзя впускать в дом?</vt:lpstr>
      <vt:lpstr>3. Подготовка к осуществлению проекта «Русская изба» совместно с родителями.  Рекомендуем для чтения родителям произведений писателей и поэтов русской деревни – В.И.Белова, Ф.А.Абрамова, стихи В.А.Солоухина,  Н.М.Рубцова, Е.А.Юшина…</vt:lpstr>
      <vt:lpstr>4. Беседа с детьми. Развитие логического мышления детей. Сопоставление: чем схожи и различны  дом и человек?</vt:lpstr>
      <vt:lpstr>5. Беседа с детьми. Сопоставление.  Развитие логического мышления детей: чем схожи и различны дом и   изба?</vt:lpstr>
      <vt:lpstr>6. Беседа с детьми.  Знакомство с типами избы.  Архангельская область. Дом (слева) с маленькими окошками, пропускающими свет, сохраняющими тепло.  Дом (справа) с взвозом,  по которому на лошадях доставляли сено в помещение под крышей.</vt:lpstr>
      <vt:lpstr>Типы избы. Псковская область. Изба с каменным амбаром. Во время ежегодных нападений врагов на Псковские земли с ХII по ХVIII века  амбар служил крепостью, из-за которой мужчины  отстреливались, защищая свою семью. </vt:lpstr>
      <vt:lpstr>Типы избы.  Ярославская область. Особенность - узорочье наличников…  Изба обычно состояла из одной комнаты, в которой проживало 7 – 15 и более  человек. Еще и гостей на ночлег принимали. Заборы перед домом прежде отсутствовали. Огораживали только сад, огород. Избу ставили (строили) молодой  семье  в один день всем миром, то есть всей деревней.</vt:lpstr>
      <vt:lpstr> 7. Происхождение слова «изба». (Этимология)</vt:lpstr>
      <vt:lpstr>Презентация PowerPoint</vt:lpstr>
      <vt:lpstr>Презентация PowerPoint</vt:lpstr>
      <vt:lpstr>«…Хаты – в ризах образа» Узорочье наличников окон подобно окладам образов - икон. Только с любовью можно создавать такую красоту…</vt:lpstr>
      <vt:lpstr>8.  Изба. Беседы с детьми.  Слово ОКНО родственно слову ОКО (глаз) Почему?</vt:lpstr>
      <vt:lpstr>Сопоставление. Домики неподалеку от избы. Развитие логического мышления детей: сходство – различие.  Будка                                Улей</vt:lpstr>
      <vt:lpstr>9. Слово КРЫША родственно слову КРЫЛО. Почему?</vt:lpstr>
      <vt:lpstr>   </vt:lpstr>
      <vt:lpstr>Сопоставление. Развитие логического мышления детей: сходство – различие. Дом и храм.  </vt:lpstr>
      <vt:lpstr>11. Иерархия смыслов. Почему мы называем дом  ОТЧИМ?  Почему угол с иконами  называем КРАСНЫМ? Что и  кто главный в избе?  Печь-матушка.        Отец-батюшка.                                 </vt:lpstr>
      <vt:lpstr>12. Русские народные сказки. Читаем с детьми, обсуждаем. В чем радость благополучного возвращения домой?</vt:lpstr>
      <vt:lpstr>Русские народные сказки. Читаем с детьми, обсуждаем. В чем радость благополучного возвращения домой?</vt:lpstr>
      <vt:lpstr>13. Смотрим фото, рисунки, картины. Обсуждаем с дошкольниками:  в чем радость благополучного возвращения домой?</vt:lpstr>
      <vt:lpstr>14. Учим и рисуем русские пословицы и поговорки  об отчем доме, избе...</vt:lpstr>
      <vt:lpstr>   Надеемся, что предложенные идеи послужат темами бесед с детьми и взаимодействия с родителями, станут сюжетами творческих работ и игр детей дошкольного возраста.  Радостного труда!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изба – защитница, требующая защиты  (Год Защитника Отечества)</dc:title>
  <dc:creator>БВЦ</dc:creator>
  <cp:lastModifiedBy>БВЦ</cp:lastModifiedBy>
  <cp:revision>80</cp:revision>
  <dcterms:created xsi:type="dcterms:W3CDTF">2025-02-26T04:22:01Z</dcterms:created>
  <dcterms:modified xsi:type="dcterms:W3CDTF">2025-02-28T06:10:10Z</dcterms:modified>
</cp:coreProperties>
</file>