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57" r:id="rId5"/>
    <p:sldId id="258" r:id="rId6"/>
    <p:sldId id="260" r:id="rId7"/>
    <p:sldId id="261" r:id="rId8"/>
    <p:sldId id="259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limpiada.ru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.yar.ru/index.php?id=1611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2 половина 2018 года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Мероприятия кафедры ЕМД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757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что еще?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Проект</a:t>
            </a:r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://olimpiada.ru</a:t>
            </a:r>
            <a:r>
              <a:rPr lang="en-US" dirty="0" smtClean="0">
                <a:hlinkClick r:id="rId3"/>
              </a:rPr>
              <a:t>/</a:t>
            </a:r>
            <a:r>
              <a:rPr lang="ru-RU" dirty="0" smtClean="0"/>
              <a:t> - олимпиады школьников</a:t>
            </a:r>
          </a:p>
          <a:p>
            <a:r>
              <a:rPr lang="ru-RU" b="1" dirty="0"/>
              <a:t>1. Всероссийский интеллектуально-творческий конкурс «Экология для будущего» (платно)</a:t>
            </a:r>
            <a:endParaRPr lang="ru-RU" dirty="0"/>
          </a:p>
          <a:p>
            <a:r>
              <a:rPr lang="ru-RU" dirty="0"/>
              <a:t>Номинации конкурса:</a:t>
            </a:r>
          </a:p>
          <a:p>
            <a:r>
              <a:rPr lang="ru-RU" dirty="0"/>
              <a:t>1. Экологический буклет</a:t>
            </a:r>
          </a:p>
          <a:p>
            <a:r>
              <a:rPr lang="ru-RU" dirty="0"/>
              <a:t>2. Экологическая сказка</a:t>
            </a:r>
          </a:p>
          <a:p>
            <a:r>
              <a:rPr lang="ru-RU" dirty="0"/>
              <a:t>3. Экологическое письмо</a:t>
            </a:r>
          </a:p>
          <a:p>
            <a:r>
              <a:rPr lang="ru-RU" dirty="0"/>
              <a:t>4. «Экология рядом» (социально-экологическая реклама)</a:t>
            </a:r>
          </a:p>
          <a:p>
            <a:r>
              <a:rPr lang="ru-RU" dirty="0"/>
              <a:t>5. Экология в рисунке</a:t>
            </a:r>
          </a:p>
          <a:p>
            <a:r>
              <a:rPr lang="ru-RU" dirty="0"/>
              <a:t>6. «Проблема бытовых отходов!» (презентации экологической направленности)</a:t>
            </a:r>
          </a:p>
          <a:p>
            <a:r>
              <a:rPr lang="ru-RU" dirty="0"/>
              <a:t>7. «Эко-фотография»</a:t>
            </a:r>
          </a:p>
          <a:p>
            <a:r>
              <a:rPr lang="ru-RU" dirty="0"/>
              <a:t>8. Экологический проект</a:t>
            </a:r>
          </a:p>
          <a:p>
            <a:r>
              <a:rPr lang="ru-RU" dirty="0"/>
              <a:t>9. Экологический </a:t>
            </a:r>
            <a:r>
              <a:rPr lang="ru-RU" dirty="0" smtClean="0"/>
              <a:t>спектакль</a:t>
            </a:r>
          </a:p>
          <a:p>
            <a:r>
              <a:rPr lang="ru-RU" dirty="0" err="1" smtClean="0"/>
              <a:t>Экошкола</a:t>
            </a:r>
            <a:r>
              <a:rPr lang="ru-RU" dirty="0" smtClean="0"/>
              <a:t> «Зеленый флаг»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9100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2019 год – год периодической таблицы (ООН)</a:t>
            </a:r>
            <a:endParaRPr lang="ru-RU" dirty="0"/>
          </a:p>
        </p:txBody>
      </p:sp>
      <p:pic>
        <p:nvPicPr>
          <p:cNvPr id="1026" name="Picture 2" descr="https://www.meteovesti.ru/pictures/636579197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936" y="1752600"/>
            <a:ext cx="5824128" cy="437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179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Сайт ИРО. Страница КЕМД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www.iro.yar.ru/index.php?id=1611</a:t>
            </a:r>
            <a:r>
              <a:rPr lang="ru-RU" dirty="0" smtClean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76872"/>
            <a:ext cx="7616984" cy="43700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3483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Мероприятия наших партнеров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44824"/>
            <a:ext cx="6468416" cy="437356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4241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Школа открытий.76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Проект </a:t>
            </a:r>
            <a:r>
              <a:rPr lang="ru-RU" dirty="0" smtClean="0"/>
              <a:t>по </a:t>
            </a:r>
            <a:r>
              <a:rPr lang="ru-RU" dirty="0"/>
              <a:t>модернизации материально-технического оснащения общеобразовательных организаций по направлению «Развитие научно-технической и проектной деятельности в общеобразовательной организации»</a:t>
            </a:r>
          </a:p>
          <a:p>
            <a:r>
              <a:rPr lang="ru-RU" dirty="0" smtClean="0"/>
              <a:t>В планах проекта поставка оборудования в 7 школ Ярославской области и открытие двух проектных лабораторий в г. Ярославле</a:t>
            </a:r>
            <a:endParaRPr lang="ru-RU" dirty="0"/>
          </a:p>
          <a:p>
            <a:r>
              <a:rPr lang="ru-RU" b="1" dirty="0" smtClean="0"/>
              <a:t>Основные содержательные направления:</a:t>
            </a:r>
          </a:p>
          <a:p>
            <a:r>
              <a:rPr lang="ru-RU" dirty="0" smtClean="0"/>
              <a:t>Биология, химия, экология</a:t>
            </a:r>
          </a:p>
          <a:p>
            <a:r>
              <a:rPr lang="ru-RU" dirty="0" smtClean="0"/>
              <a:t>Физика</a:t>
            </a:r>
          </a:p>
          <a:p>
            <a:r>
              <a:rPr lang="ru-RU" dirty="0" smtClean="0"/>
              <a:t>Робототехника и </a:t>
            </a:r>
            <a:r>
              <a:rPr lang="ru-RU" dirty="0" err="1" smtClean="0"/>
              <a:t>мехатроника</a:t>
            </a:r>
            <a:endParaRPr lang="ru-RU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371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НСУР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65" y="1700808"/>
            <a:ext cx="9130300" cy="51571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613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" y="0"/>
            <a:ext cx="9153525" cy="6848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5998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оценки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25674"/>
            <a:ext cx="8229600" cy="422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129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0" indent="-457200">
              <a:buFont typeface="+mj-lt"/>
              <a:buAutoNum type="arabicPeriod"/>
            </a:pPr>
            <a:r>
              <a:rPr lang="ru-RU" dirty="0" smtClean="0"/>
              <a:t>Конкурс образовательных организаций на получение оборудования в рамках проекта «Школа открытий.76» – 7 победителей, ориентировочная стоимость оборудования 3,5 млн. руб.</a:t>
            </a:r>
          </a:p>
          <a:p>
            <a:pPr marL="571500" indent="-457200">
              <a:buFont typeface="+mj-lt"/>
              <a:buAutoNum type="arabicPeriod"/>
            </a:pPr>
            <a:r>
              <a:rPr lang="ru-RU" dirty="0" smtClean="0"/>
              <a:t>Конкурс </a:t>
            </a:r>
            <a:r>
              <a:rPr lang="ru-RU" dirty="0" err="1" smtClean="0"/>
              <a:t>видеоуроков</a:t>
            </a:r>
            <a:r>
              <a:rPr lang="ru-RU" dirty="0" smtClean="0"/>
              <a:t> – цель, наработать опыт видеозаписи учебных занятий и оценки по критериям, предлагаемым для апробации в рамках НСУР</a:t>
            </a:r>
          </a:p>
          <a:p>
            <a:pPr marL="571500" indent="-457200">
              <a:buFont typeface="+mj-lt"/>
              <a:buAutoNum type="arabicPeriod"/>
            </a:pPr>
            <a:endParaRPr lang="ru-RU" dirty="0"/>
          </a:p>
          <a:p>
            <a:pPr marL="114300" indent="0">
              <a:buNone/>
            </a:pPr>
            <a:r>
              <a:rPr lang="ru-RU" dirty="0" smtClean="0"/>
              <a:t>Ориентировочная дата объявления конкурсов – 8 октября.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646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2018 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dirty="0" smtClean="0"/>
              <a:t>Конференция </a:t>
            </a:r>
          </a:p>
          <a:p>
            <a:pPr marL="114300" indent="0">
              <a:buNone/>
            </a:pPr>
            <a:r>
              <a:rPr lang="ru-RU" dirty="0" smtClean="0"/>
              <a:t>В </a:t>
            </a:r>
            <a:r>
              <a:rPr lang="ru-RU" dirty="0" smtClean="0"/>
              <a:t>программе</a:t>
            </a:r>
            <a:r>
              <a:rPr lang="en-US" dirty="0" smtClean="0"/>
              <a:t> </a:t>
            </a:r>
            <a:r>
              <a:rPr lang="ru-RU" dirty="0" smtClean="0"/>
              <a:t>конференции</a:t>
            </a:r>
            <a:endParaRPr lang="en-US" dirty="0" smtClean="0"/>
          </a:p>
          <a:p>
            <a:r>
              <a:rPr lang="ru-RU" dirty="0" smtClean="0"/>
              <a:t>открытые </a:t>
            </a:r>
            <a:r>
              <a:rPr lang="ru-RU" dirty="0" smtClean="0"/>
              <a:t>заседания РМО и ассоциаций;</a:t>
            </a:r>
          </a:p>
          <a:p>
            <a:r>
              <a:rPr lang="ru-RU" dirty="0" smtClean="0"/>
              <a:t>подведение итогов реализации проектов 2018 г.</a:t>
            </a:r>
          </a:p>
          <a:p>
            <a:r>
              <a:rPr lang="ru-RU" dirty="0"/>
              <a:t>в</a:t>
            </a:r>
            <a:r>
              <a:rPr lang="ru-RU" dirty="0" smtClean="0"/>
              <a:t>ручение </a:t>
            </a:r>
            <a:r>
              <a:rPr lang="ru-RU" dirty="0" smtClean="0"/>
              <a:t>школам и педагогам – победителям конкурсов сертификатов и призов;</a:t>
            </a:r>
          </a:p>
          <a:p>
            <a:r>
              <a:rPr lang="ru-RU" smtClean="0"/>
              <a:t>планирование </a:t>
            </a:r>
            <a:r>
              <a:rPr lang="ru-RU" dirty="0" smtClean="0"/>
              <a:t>деятельности объединений на 2019 год.</a:t>
            </a:r>
          </a:p>
          <a:p>
            <a:endParaRPr lang="ru-RU" dirty="0"/>
          </a:p>
          <a:p>
            <a:pPr marL="114300" indent="0">
              <a:buNone/>
            </a:pPr>
            <a:r>
              <a:rPr lang="ru-RU" dirty="0" smtClean="0"/>
              <a:t>Ориентировочная дата – 19.12.2018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93699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96</TotalTime>
  <Words>266</Words>
  <Application>Microsoft Office PowerPoint</Application>
  <PresentationFormat>Экран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Аптека</vt:lpstr>
      <vt:lpstr>Мероприятия кафедры ЕМД</vt:lpstr>
      <vt:lpstr>Сайт ИРО. Страница КЕМД</vt:lpstr>
      <vt:lpstr>Мероприятия наших партнеров</vt:lpstr>
      <vt:lpstr>Школа открытий.76</vt:lpstr>
      <vt:lpstr>НСУР</vt:lpstr>
      <vt:lpstr>Презентация PowerPoint</vt:lpstr>
      <vt:lpstr>Формы оценки</vt:lpstr>
      <vt:lpstr>Конкурсы</vt:lpstr>
      <vt:lpstr>ИТОГИ 2018 г.</vt:lpstr>
      <vt:lpstr>А что еще?</vt:lpstr>
      <vt:lpstr>2019 год – год периодической таблицы (ООН)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Мероприятия кафедры ЕМД</dc:title>
  <dc:creator>Светлана Михайловна Головлева</dc:creator>
  <cp:lastModifiedBy>Татьяна Александровна Лейнганг</cp:lastModifiedBy>
  <cp:revision>11</cp:revision>
  <dcterms:created xsi:type="dcterms:W3CDTF">2018-09-13T05:45:22Z</dcterms:created>
  <dcterms:modified xsi:type="dcterms:W3CDTF">2018-09-14T13:17:23Z</dcterms:modified>
</cp:coreProperties>
</file>