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9896" y="332656"/>
            <a:ext cx="7126560" cy="2448273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Вебинар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«Итоги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ГИА по биологии в 2019 году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»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9672" y="3212976"/>
            <a:ext cx="6400800" cy="324036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Ведущие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вебинара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algn="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Ксения Александровна Первушина, председатель предметной комиссии по проверке ОГЭ,</a:t>
            </a:r>
          </a:p>
          <a:p>
            <a:pPr algn="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Ксения Евгеньевна Безух,</a:t>
            </a: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 председатель предметной комиссии по проверке 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</a:rPr>
              <a:t>ЕГЭ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606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Анонс мероприятий ИРО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567333"/>
            <a:ext cx="728315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16 октября 2019 года в 15.00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Семинар «ФГОС: актуальные вопросы методики преподавания биологии» (в рамках ППК «Актуальные вопросы развития региональной системы образования») для учителей биологии на базе МОУ "Средняя школа № 33 им. К. Маркса с углублённым изучением математики" г. Ярославля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Организатор: кафедра естественно-математических дисциплин</a:t>
            </a:r>
          </a:p>
        </p:txBody>
      </p:sp>
    </p:spTree>
    <p:extLst>
      <p:ext uri="{BB962C8B-B14F-4D97-AF65-F5344CB8AC3E}">
        <p14:creationId xmlns:p14="http://schemas.microsoft.com/office/powerpoint/2010/main" val="289028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Анонс мероприятий ИРО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567333"/>
            <a:ext cx="728315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17 октября 2019 года в 15.30</a:t>
            </a:r>
          </a:p>
          <a:p>
            <a:pPr marL="0" indent="0" algn="just">
              <a:buNone/>
            </a:pP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Вебинар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«ВПР по биологии в 7 и 11 классе. Особенности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моделей»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для учителей биологии (в рамках ППК «Актуальные вопросы развития региональной системы образования») на базе ГАУ ДПО ЯО ИРО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Организатор: кафедра естественно-математических дисциплин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Ссылка для подключения: http://m.mirapolis.ru/m/miravr/5000287883</a:t>
            </a:r>
          </a:p>
        </p:txBody>
      </p:sp>
    </p:spTree>
    <p:extLst>
      <p:ext uri="{BB962C8B-B14F-4D97-AF65-F5344CB8AC3E}">
        <p14:creationId xmlns:p14="http://schemas.microsoft.com/office/powerpoint/2010/main" val="214248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Анонс мероприятий ИРО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556793"/>
            <a:ext cx="7488832" cy="45365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 02 октября по 30 октября 2019 года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ППК «ФГОС: система оценивания планируемых результатов обучения. Естественнонаучные дисциплины и математика» (биология) для учителей биологии на базе ГАУ ДПО ЯО «Институт развития образования».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Организатор: кафедра естественно-математических дисциплин</a:t>
            </a:r>
          </a:p>
          <a:p>
            <a:pPr marL="0" indent="0" algn="just"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02, 09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16, 23, 30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октября (по средам) – обучение очно на базе ГАУ ДПО ЯО «Институт развития образования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». Начало занятий 2 и 9 октября в 10-00, с 16 октября – в 9-00.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129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232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Вебинар «Итоги ГИА по биологии в 2019 году»</vt:lpstr>
      <vt:lpstr>Анонс мероприятий ИРО</vt:lpstr>
      <vt:lpstr>Анонс мероприятий ИРО</vt:lpstr>
      <vt:lpstr>Анонс мероприятий ИРО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Вебинар «Итоги ГИА по биологии в 2019 году»</dc:title>
  <dc:creator>Светлана</dc:creator>
  <cp:lastModifiedBy>Светлана</cp:lastModifiedBy>
  <cp:revision>3</cp:revision>
  <dcterms:created xsi:type="dcterms:W3CDTF">2019-10-09T03:32:13Z</dcterms:created>
  <dcterms:modified xsi:type="dcterms:W3CDTF">2019-10-09T03:50:33Z</dcterms:modified>
</cp:coreProperties>
</file>