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8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82" r:id="rId21"/>
    <p:sldId id="273" r:id="rId22"/>
    <p:sldId id="283" r:id="rId23"/>
    <p:sldId id="274" r:id="rId24"/>
    <p:sldId id="284" r:id="rId25"/>
    <p:sldId id="275" r:id="rId26"/>
    <p:sldId id="285" r:id="rId27"/>
    <p:sldId id="276" r:id="rId28"/>
    <p:sldId id="277" r:id="rId29"/>
    <p:sldId id="286" r:id="rId30"/>
    <p:sldId id="278" r:id="rId31"/>
    <p:sldId id="287" r:id="rId32"/>
    <p:sldId id="288" r:id="rId33"/>
    <p:sldId id="279" r:id="rId34"/>
    <p:sldId id="280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FAAC9-B4CC-4447-8436-EEEDD4DF348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CE535-60C8-4461-98BC-7E816E801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5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E535-60C8-4461-98BC-7E816E8019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1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E535-60C8-4461-98BC-7E816E8019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4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E535-60C8-4461-98BC-7E816E8019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E535-60C8-4461-98BC-7E816E80199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7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7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4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8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3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3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3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6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0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3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obraztsi_i_opisaniya_proverochnyh_rabot_20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pr-ege.ru/vpr/8-klass/fizika/773-vpr-po-fizike-8-klass-varianty-s-otvetami-2020-go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ВПР по физике в 8 классе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А.В. Пешкова, </a:t>
            </a:r>
          </a:p>
          <a:p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зав.кафедрой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ЕМД ИРО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3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проверяется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сформированность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обучающихся базовых представлений о физической сущности явлений, наблюдаемых в природе и в повседневной жизни (в быту). Обучающимся необходимо привести развернутый ответ на вопрос: назвать явление и качественно объяснить его суть.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Если потереть пластмассовую ручку, которой вы пишете, о некоторые предметы одежды, то ручка начнёт притягивать маленькие кусочки бумаги. Каким физическим явлением это объясняется? В чём состоит это явление?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Ответ: ________________________________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6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3-6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проверяются базовые умения школьника: использовать законы физики в различных условиях, сопоставлять экспериментальные данные и теоретические сведения, применять знания из соответствующих разделов физики.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проверяется умение использовать закон/понятие в конкретных условиях. Обучающимся необходимо решить простую задачу (один логический шаг или одно действие).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9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Маша крепко зажала в кулак льдинку массой 0,03 кг, температура которой была равна 0 °C. Через некоторое время льдинка растаяла. Какое количество теплоты отдала ладонь Маши льду, если его удельная теплота плавления 330 000 Дж/кг?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Ответ: __________ Дж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2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4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задача с графиком или схемой электрической цепи. Проверяются умения читать графики или анализировать схему, извлекать из графиков (схем) информацию и делать на ее основе выводы. В качестве ответа необходимо привести численный результат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9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4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4" t="45616" r="30169" b="36283"/>
          <a:stretch/>
        </p:blipFill>
        <p:spPr bwMode="auto">
          <a:xfrm>
            <a:off x="395536" y="2204864"/>
            <a:ext cx="812152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99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5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 умение интерпретировать результаты физического эксперимента. Проверяются умения делать логические выводы из представленных экспериментальных данных, пользоваться для этого теоретическими сведениями.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8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5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Вася подогревал остывший чай в чашке с помощью электрокипятильника, на котором было написано «500 Вт». Через 3 минуты после начала нагревания чай закипел. Масса чая 0,3 кг, температура в комнате +25 °С. Определите по этим данным значение удельной теплоёмкости чая, считая, что потерями теплоты можно пренебречь.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Ответ: _________Дж/(кг*°С)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7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6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текстовая задача из реальной жизни, проверяющая умение применять в бытовых (жизненных) ситуациях знание физических явлений и объясняющих их количественных закономерностей.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0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Официальные сайты ВПР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https://fioco.ru/obraztsi_i_opisaniya_proverochnyh_rabot_2020</a:t>
            </a:r>
            <a:r>
              <a:rPr lang="ru-RU" dirty="0"/>
              <a:t> - 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tx1">
                    <a:lumMod val="85000"/>
                  </a:schemeClr>
                </a:solidFill>
              </a:rPr>
              <a:t>образцы и описания проверочных работ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3622" r="33867" b="59098"/>
          <a:stretch/>
        </p:blipFill>
        <p:spPr bwMode="auto">
          <a:xfrm>
            <a:off x="-252536" y="3140968"/>
            <a:ext cx="9611598" cy="383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54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6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отопления дома в течение суток требуется 400 МДж энергии. Сколько кубометров дров расходуется в день, если удельная теплота сгорания сухих дров q = 10·МДж/кг, а их плотность – 400 кг/м3 ?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Ответ: ______ м³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2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7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 умение работать с экспериментальными данными, представленными в виде таблиц. Проверяется умение сопоставлять экспериментальные данные и теоретические сведения, делать из них выводы, совместно использовать для этого различные физические законы.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9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7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4048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справочнике физических свойств различных материалов представлена таблица плотностей и удельных теплоёмкостей. Алюминиевый и железный бруски массой 1 кг каждый нагревают на одно и то же число градусов. Во сколько раз большее количество теплоты нужно затратить для того, чтобы нагреть железный брусок по сравнению с алюминиевым? 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16373"/>
              </p:ext>
            </p:extLst>
          </p:nvPr>
        </p:nvGraphicFramePr>
        <p:xfrm>
          <a:off x="1187624" y="4005064"/>
          <a:ext cx="6096000" cy="241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Плотность в твёрдом состоянии, кг/м3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Удельная теплоёмкость, Дж/(кг·°С)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Алюминий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Кирпич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197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8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качественная задача по теме «Магнитные явления». В качестве ответа необходимо привести краткий текстовый ответ.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14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Задача 8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20835" r="29935" b="40337"/>
          <a:stretch/>
        </p:blipFill>
        <p:spPr bwMode="auto">
          <a:xfrm>
            <a:off x="611559" y="1412776"/>
            <a:ext cx="799932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40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9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задача, проверяющая знание школьниками понятия «средняя величина», умение усреднять различные физические величины, переводить их значения из одних единиц измерения в другие. Задача содержит два вопроса. В качестве ответа необходимо привести два численных результата.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95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9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7" t="59032" r="30645" b="18555"/>
          <a:stretch/>
        </p:blipFill>
        <p:spPr bwMode="auto">
          <a:xfrm>
            <a:off x="323528" y="2060848"/>
            <a:ext cx="844015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Задания 10-11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требуют от обучающихся умения самостоятельно строить модель описанного явления, применять к нему известные законы физики, выполнять анализ исходных данных или полученных результатов.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59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10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комбинированная задача, требующая совместного использования различных физических законов, работы с графиками, построения физической модели, анализа исходных данных или результатов. Задача содержит три вопроса. Требуется развернутое решение.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2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10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первой электролампе написано, что она рассчитана на напряжение 110 В и потребляет при этом мощность 20 Вт, а на второй – что она рассчитана на напряжение 220 В и потребляет при этом мощность 50 Вт. Две эти лампы соединили последовательно и включили в сеть с напряжением 110 В. 1) Определите сопротивление первой лампы. 2) Найдите при таком подключении отношение мощности, потребляемой второй лампой, к мощности, которую потребляет первая лампа. 3) Какая из ламп при таком подключении горит ярче и почему? Напишите полное решение этой задачи.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4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https://vpr-ege.ru/vpr/8-klass/fizika/773-vpr-po-fizike-8-klass-varianty-s-otvetami-2020-god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2993" r="38773" b="58441"/>
          <a:stretch/>
        </p:blipFill>
        <p:spPr bwMode="auto">
          <a:xfrm>
            <a:off x="34850" y="2898150"/>
            <a:ext cx="9147567" cy="39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97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нацелено на проверку понимания обучающимися базовых принципов обработки экспериментальных данных с учетом погрешностей измерения. Проверяет способность разбираться в нетипичной ситуации. Задача содержит три вопроса. Требуется развернутое решение.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74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Колю попросили определить размер кубика сахара-рафинада. К сожалению, под руками у него оказалась только линейка для классной доски – с ценой деления 10 см. Выяснилось, что длина ряда из 7 кубиков, составленных вплотную, меньше 10 см, а ряда из 8 кубиков – уже больше. Ряд из 14 кубиков короче 20 см, а из 15 кубиков – длиннее. Ряд из 22 кубиков короче 30 см, а из 23 – длиннее. 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каком из экспериментов Коли длина стороны кубика будет определена с наименьшей погрешностью и почему? 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Определите границы размера кубика по результатам каждого из трёх экспериментов. 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Запишите наилучшую оценку для размера кубика сахара-рафинада с учётом погрешности.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Считайте, что все кубики одинаковые, и что деления на линейку нанесены достаточно точно. Напишите полное решение этой задачи.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05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64122"/>
              </p:ext>
            </p:extLst>
          </p:nvPr>
        </p:nvGraphicFramePr>
        <p:xfrm>
          <a:off x="467544" y="260648"/>
          <a:ext cx="8208913" cy="614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9"/>
                <a:gridCol w="3816424"/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№ задания 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Правильный ответ 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 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9900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4000</a:t>
                      </a:r>
                    </a:p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</a:p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1200; 1181 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70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Система оценивания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Правильный ответ на каждое из заданий 1, 3-7 оценивается 1 баллом.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Полный правильный ответ на задание 9 оценивается 2 баллами. Если в ответе допущена одна ошибка (одно из чисел не записано или записано неправильно), выставляется 1 балл; если оба числа записаны неправильно или не записаны – 0 баллов.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 на каждое из заданий 2, 8, 10, 11 оценивается в соответствии с критериями.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Максимальный первичный балл – 18.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78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Рекомендации по переводу первичных баллов в отметки по пятибалльной шкале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082747"/>
              </p:ext>
            </p:extLst>
          </p:nvPr>
        </p:nvGraphicFramePr>
        <p:xfrm>
          <a:off x="467544" y="2780928"/>
          <a:ext cx="8229604" cy="262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6648"/>
                <a:gridCol w="1224136"/>
                <a:gridCol w="1512168"/>
                <a:gridCol w="1440160"/>
                <a:gridCol w="13064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Отметка по пятибалльной шкале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Первичные баллы 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0-4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5-7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8-10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11-18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208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Пример критериев оценивания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23045" r="30290" b="27737"/>
          <a:stretch/>
        </p:blipFill>
        <p:spPr bwMode="auto">
          <a:xfrm>
            <a:off x="539552" y="1394863"/>
            <a:ext cx="7848872" cy="54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614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20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Кроме предметных оцениваются следующие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Личностные УУД: личностное, профессиональное, жизненное самоопределение.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Регулятивные УУД: планирование, контроль и коррекция,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саморегуляция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Общеучебные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УУД: поиск и выделение необходимой информации, структурирование знаний, осознанное и произвольное построение речевого высказывания в письменной форме, выбор наиболее эффективных способов решения задач в зависимости от конкретных условий, рефлексия способов и условий действия, контроль и оценка процесса и результатов деятельности, моделирование, преобразование модели.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Логические УУД: анализ объектов в целях выделения признаков; синтез, в том числе выведение следствий; установление причинно-следственных связей; построение логической цепи рассуждений; доказательство.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Коммуникативные УУД: умение с достаточной полнотой и точностью выражать свои мысли в соответствии с задачами и условиями коммуникации</a:t>
            </a:r>
          </a:p>
          <a:p>
            <a:endParaRPr lang="ru-RU" sz="1600" dirty="0">
              <a:ln>
                <a:solidFill>
                  <a:schemeClr val="bg2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1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Структура работы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Работа дается на 45 минут и содержит 11 заданий.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Ответом на каждое из заданий 1, 3-7, 9 является число или несколько чисел.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заданиях 2 и 8 нужно написать текстовый ответ.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заданиях 10 и 11 нужно написать решение задач полностью.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случае записи неверного ответа зачеркните его и запишите рядом новый.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Проверяемые элементы содержания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 ТЕПЛОВЫЕ ЯВЛЕНИЯ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 Первоначальные сведения о строении вещества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1.1.1 Основные положения молекулярно-кинетической теории строения вещества. Масса и размеры молекул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1.1.2 Тепловое движение атомов и молекул. Связь температуры вещества со средней скоростью хаотического движения частиц. Диффузия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1.1.3 Взаимодействие молекул. Смачивание. Капиллярные явления.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1.1.4 Модели твёрдого, жидкого и газообразного состояний вещества и их объяснение на основе молекулярно-кинетической теории строения вещества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1.1.5 Строение твёрдых тел. Кристаллическое и аморфное состояния вещества.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1.1.6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Практические работы: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Наблюдение капиллярных явлений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1.1.7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Физические явления в природе: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поверхностные и капиллярные явления в природе, кристаллы в природе.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1.1.8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Технические устройства: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мембранные фильтры, капилляры,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примеры использования кристаллов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Распределение заданий проверочной работы по уровню сложности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Задания 1, 2, 3, 4, 5 проверочной работы относятся к базовому уровню сложности. ВПР. Физика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Задания 6, 7, 8, 9 проверочной работы относятся к повышенному уровню сложности.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Задания 10, 11 проверочной работы относятся к высокому уровню сложности.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проверяется осознание учеником роли эксперимента в физике, понимание способов измерения изученных физических величин, понимание неизбежности погрешностей при проведении измерений и умение оценивать эти погрешности, умение определить значение физической величины показаниям приборов, а также цену деления прибора.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2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t="39776" r="30468" b="19501"/>
          <a:stretch/>
        </p:blipFill>
        <p:spPr bwMode="auto">
          <a:xfrm>
            <a:off x="539552" y="1772816"/>
            <a:ext cx="809112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57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1512</Words>
  <Application>Microsoft Office PowerPoint</Application>
  <PresentationFormat>Экран (4:3)</PresentationFormat>
  <Paragraphs>140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ВПР по физике в 8 классе</vt:lpstr>
      <vt:lpstr>Официальные сайты ВПР</vt:lpstr>
      <vt:lpstr>Презентация PowerPoint</vt:lpstr>
      <vt:lpstr>Кроме предметных оцениваются следующие результаты:</vt:lpstr>
      <vt:lpstr>Структура работы</vt:lpstr>
      <vt:lpstr>Проверяемые элементы содержания</vt:lpstr>
      <vt:lpstr>Распределение заданий проверочной работы по уровню сложности</vt:lpstr>
      <vt:lpstr>Задание 1 </vt:lpstr>
      <vt:lpstr>Задание 1</vt:lpstr>
      <vt:lpstr>Задание 2</vt:lpstr>
      <vt:lpstr>Задание 2</vt:lpstr>
      <vt:lpstr>Задание 3-6</vt:lpstr>
      <vt:lpstr>Задание 3</vt:lpstr>
      <vt:lpstr>Задание 3</vt:lpstr>
      <vt:lpstr>Задание 4</vt:lpstr>
      <vt:lpstr>Задание 4</vt:lpstr>
      <vt:lpstr>Задание 5</vt:lpstr>
      <vt:lpstr>Задание 5</vt:lpstr>
      <vt:lpstr>Задание 6</vt:lpstr>
      <vt:lpstr>Задание 6</vt:lpstr>
      <vt:lpstr>Задание 7</vt:lpstr>
      <vt:lpstr>Задание 7</vt:lpstr>
      <vt:lpstr>Задание 8</vt:lpstr>
      <vt:lpstr>Задача 8</vt:lpstr>
      <vt:lpstr>Задание 9</vt:lpstr>
      <vt:lpstr>Задание 9</vt:lpstr>
      <vt:lpstr>Задания 10-11</vt:lpstr>
      <vt:lpstr>Задание 10</vt:lpstr>
      <vt:lpstr>Задание 10</vt:lpstr>
      <vt:lpstr>Задание 11</vt:lpstr>
      <vt:lpstr>Задание 11</vt:lpstr>
      <vt:lpstr>Презентация PowerPoint</vt:lpstr>
      <vt:lpstr>Система оценивания</vt:lpstr>
      <vt:lpstr>Рекомендации по переводу первичных баллов в отметки по пятибалльной шкале</vt:lpstr>
      <vt:lpstr>Пример критериев оценивания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по физике в 8 классе</dc:title>
  <dc:creator>Анна Вячеславовна Пешкова</dc:creator>
  <cp:lastModifiedBy>Анна Вячеславовна Пешкова</cp:lastModifiedBy>
  <cp:revision>17</cp:revision>
  <dcterms:created xsi:type="dcterms:W3CDTF">2020-10-21T06:45:19Z</dcterms:created>
  <dcterms:modified xsi:type="dcterms:W3CDTF">2020-10-21T11:19:25Z</dcterms:modified>
</cp:coreProperties>
</file>