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65" r:id="rId4"/>
    <p:sldId id="269" r:id="rId5"/>
    <p:sldId id="270" r:id="rId6"/>
    <p:sldId id="268" r:id="rId7"/>
    <p:sldId id="267" r:id="rId8"/>
    <p:sldId id="272" r:id="rId9"/>
    <p:sldId id="273" r:id="rId10"/>
    <p:sldId id="274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EFE"/>
    <a:srgbClr val="96EAFE"/>
    <a:srgbClr val="7C5989"/>
    <a:srgbClr val="000066"/>
    <a:srgbClr val="333399"/>
    <a:srgbClr val="FFFFFF"/>
    <a:srgbClr val="3366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6" autoAdjust="0"/>
    <p:restoredTop sz="93617" autoAdjust="0"/>
  </p:normalViewPr>
  <p:slideViewPr>
    <p:cSldViewPr>
      <p:cViewPr varScale="1">
        <p:scale>
          <a:sx n="74" d="100"/>
          <a:sy n="74" d="100"/>
        </p:scale>
        <p:origin x="49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91440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88" y="4038600"/>
            <a:ext cx="9104312" cy="3048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solidFill>
                  <a:srgbClr val="5F5F5F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solidFill>
                  <a:srgbClr val="5F5F5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solidFill>
                  <a:srgbClr val="5F5F5F"/>
                </a:solidFill>
              </a:defRPr>
            </a:lvl1pPr>
          </a:lstStyle>
          <a:p>
            <a:fld id="{43DD8C0B-0495-494A-AEAA-A0E71D6DE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7DD87-F4C8-4D37-92E0-BEE8A7816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41B39-8DED-4D1C-B1EA-9868DC11EE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D1F9D-C076-40E7-8CBD-0D93862A9C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23106-9978-498D-AAF5-3A7BECB843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572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13436-1AA5-4B2A-A7D8-D4B86DDBB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146C6-89FF-4C28-8C37-25AC3AF372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B1BD2-682A-4B6D-B170-83B26D62E9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FDDC5-EDB3-4E28-9367-D8F3313E12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0B6DF-DE78-433C-B686-27860D4BB2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86D6C-48F8-4CC5-8030-5004DD9FD0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498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572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j-lt"/>
              </a:defRPr>
            </a:lvl1pPr>
          </a:lstStyle>
          <a:p>
            <a:fld id="{49949244-7F47-4BD5-9CE3-88DAEF952C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Eurostil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Eurostil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Eurostil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Eurostil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i="1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i="1">
          <a:solidFill>
            <a:srgbClr val="5F5F5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i="1">
          <a:solidFill>
            <a:srgbClr val="5F5F5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i="1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i="1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i="1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i="1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i="1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i="1">
          <a:solidFill>
            <a:srgbClr val="5F5F5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6672"/>
            <a:ext cx="9144000" cy="2160240"/>
          </a:xfrm>
        </p:spPr>
        <p:txBody>
          <a:bodyPr/>
          <a:lstStyle/>
          <a:p>
            <a:r>
              <a:rPr lang="ru-RU" sz="6000" dirty="0" smtClean="0"/>
              <a:t>Эволюция измерений</a:t>
            </a:r>
            <a:endParaRPr lang="en-US" sz="60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76872"/>
            <a:ext cx="9104312" cy="1224136"/>
          </a:xfrm>
        </p:spPr>
        <p:txBody>
          <a:bodyPr/>
          <a:lstStyle/>
          <a:p>
            <a:r>
              <a:rPr lang="ru-RU" dirty="0" smtClean="0"/>
              <a:t>Нужно </a:t>
            </a:r>
            <a:r>
              <a:rPr lang="ru-RU" dirty="0"/>
              <a:t>бежать со всех ног, чтобы только оставаться на месте, а чтобы куда-то попасть, надо бежать как минимум вдвое быстрее</a:t>
            </a:r>
            <a:r>
              <a:rPr lang="ru-RU" dirty="0" smtClean="0"/>
              <a:t>!</a:t>
            </a:r>
            <a:endParaRPr lang="ru-RU" dirty="0"/>
          </a:p>
          <a:p>
            <a:pPr algn="r"/>
            <a:r>
              <a:rPr lang="ru-RU" dirty="0" smtClean="0"/>
              <a:t>Льюис </a:t>
            </a:r>
            <a:r>
              <a:rPr lang="ru-RU" dirty="0" err="1" smtClean="0"/>
              <a:t>Кэролл</a:t>
            </a:r>
            <a:endParaRPr lang="ru-RU" dirty="0" smtClean="0"/>
          </a:p>
          <a:p>
            <a:pPr algn="r"/>
            <a:r>
              <a:rPr lang="ru-RU" dirty="0" smtClean="0"/>
              <a:t>Алиса в Зазеркалье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даже…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Линейки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56" y="1771291"/>
            <a:ext cx="4690153" cy="3299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72717"/>
            <a:ext cx="3767255" cy="532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926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Тепловизоры</a:t>
            </a:r>
            <a:endParaRPr lang="en-US" dirty="0"/>
          </a:p>
        </p:txBody>
      </p:sp>
      <p:pic>
        <p:nvPicPr>
          <p:cNvPr id="19647" name="Picture 191" descr="Z:\newtek\_backgrounds_1.02\Tim\powerpoint templates\101-120\technological_awakening\technological_awakening_p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162550"/>
            <a:ext cx="2057400" cy="1543050"/>
          </a:xfrm>
          <a:prstGeom prst="rect">
            <a:avLst/>
          </a:prstGeom>
          <a:noFill/>
        </p:spPr>
      </p:pic>
      <p:pic>
        <p:nvPicPr>
          <p:cNvPr id="19648" name="Picture 192" descr="Z:\newtek\_backgrounds_1.02\Tim\powerpoint templates\101-120\technological_awakening\technological_awakening_q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33350"/>
            <a:ext cx="2057400" cy="1543050"/>
          </a:xfrm>
          <a:prstGeom prst="rect">
            <a:avLst/>
          </a:prstGeom>
          <a:noFill/>
        </p:spPr>
      </p:pic>
      <p:pic>
        <p:nvPicPr>
          <p:cNvPr id="19649" name="Picture 193" descr="Z:\newtek\_backgrounds_1.02\Tim\powerpoint templates\101-120\technological_awakening\technological_awakening_s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828800"/>
            <a:ext cx="2057400" cy="1543050"/>
          </a:xfrm>
          <a:prstGeom prst="rect">
            <a:avLst/>
          </a:prstGeom>
          <a:noFill/>
        </p:spPr>
      </p:pic>
      <p:pic>
        <p:nvPicPr>
          <p:cNvPr id="19650" name="Picture 194" descr="Z:\newtek\_backgrounds_1.02\Tim\powerpoint templates\101-120\technological_awakening\technological_awakening_t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486150"/>
            <a:ext cx="2057400" cy="154305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07" y="1864438"/>
            <a:ext cx="3720075" cy="2790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22" y="-20392"/>
            <a:ext cx="3379989" cy="2534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9" y="-20250"/>
            <a:ext cx="3680456" cy="1937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0" y="4653421"/>
            <a:ext cx="5400600" cy="207122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Измерения в быту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изменилось?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7017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 не стоит на месте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Термометрия: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2219325"/>
            <a:ext cx="3238500" cy="2419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53" y="3794154"/>
            <a:ext cx="4164793" cy="27737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57" y="816288"/>
            <a:ext cx="3520400" cy="2478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80650"/>
            <a:ext cx="3448957" cy="2159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" y="883644"/>
            <a:ext cx="4221430" cy="222047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Мир не стоит на месте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Метеорология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7658"/>
            <a:ext cx="2706693" cy="3608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14400"/>
            <a:ext cx="3140282" cy="3112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23" y="2221759"/>
            <a:ext cx="4652414" cy="46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037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 не стоит на месте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 даже… Кулинария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50174"/>
            <a:ext cx="3168352" cy="3238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39263"/>
            <a:ext cx="4503936" cy="58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860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Промышленные измерения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5376" y="4653136"/>
            <a:ext cx="9104312" cy="304800"/>
          </a:xfrm>
        </p:spPr>
        <p:txBody>
          <a:bodyPr/>
          <a:lstStyle/>
          <a:p>
            <a:r>
              <a:rPr lang="ru-RU" dirty="0" smtClean="0"/>
              <a:t>Тоже много нового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r>
              <a:rPr lang="ru-RU" dirty="0"/>
              <a:t>Единственный путь к достижению прочной устойчивости жизни — непрестанное движение вперед.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9144000" cy="4772000"/>
          </a:xfrm>
        </p:spPr>
        <p:txBody>
          <a:bodyPr/>
          <a:lstStyle/>
          <a:p>
            <a:r>
              <a:rPr lang="ru-RU" dirty="0" smtClean="0"/>
              <a:t>Измерительные приборы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28824"/>
            <a:ext cx="2338774" cy="2291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9" r="7093"/>
          <a:stretch/>
        </p:blipFill>
        <p:spPr>
          <a:xfrm>
            <a:off x="2774123" y="2028824"/>
            <a:ext cx="2629576" cy="2857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5" t="11917" r="18101" b="8461"/>
          <a:stretch/>
        </p:blipFill>
        <p:spPr>
          <a:xfrm>
            <a:off x="5480024" y="3257600"/>
            <a:ext cx="3394598" cy="3300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9" y="4283499"/>
            <a:ext cx="2232069" cy="221718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dirty="0"/>
              <a:t>Тот, кто не смотрит вперед, оказывается позади.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04048"/>
          </a:xfrm>
        </p:spPr>
        <p:txBody>
          <a:bodyPr/>
          <a:lstStyle/>
          <a:p>
            <a:r>
              <a:rPr lang="ru-RU" dirty="0" smtClean="0"/>
              <a:t>Измерение параметров электрических цепей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4" y="1700808"/>
            <a:ext cx="4305300" cy="2419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0" t="11063" r="18566" b="8088"/>
          <a:stretch/>
        </p:blipFill>
        <p:spPr>
          <a:xfrm>
            <a:off x="4427984" y="2120439"/>
            <a:ext cx="4361773" cy="43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464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Прогресс — закон </a:t>
            </a:r>
            <a:r>
              <a:rPr lang="ru-RU" dirty="0" smtClean="0"/>
              <a:t>природы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Осциллографы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4400"/>
            <a:ext cx="3923928" cy="5151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12" y="1306155"/>
            <a:ext cx="7272808" cy="492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4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6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Eurostile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156</Template>
  <TotalTime>129</TotalTime>
  <Words>102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Eurostile</vt:lpstr>
      <vt:lpstr>Franklin Gothic Book</vt:lpstr>
      <vt:lpstr>Times New Roman</vt:lpstr>
      <vt:lpstr>156</vt:lpstr>
      <vt:lpstr>Эволюция измерений</vt:lpstr>
      <vt:lpstr>Измерения в быту</vt:lpstr>
      <vt:lpstr>Мир не стоит на месте</vt:lpstr>
      <vt:lpstr>Мир не стоит на месте</vt:lpstr>
      <vt:lpstr>Мир не стоит на месте</vt:lpstr>
      <vt:lpstr>Промышленные измерения</vt:lpstr>
      <vt:lpstr>Единственный путь к достижению прочной устойчивости жизни — непрестанное движение вперед.</vt:lpstr>
      <vt:lpstr>Тот, кто не смотрит вперед, оказывается позади.</vt:lpstr>
      <vt:lpstr>Прогресс — закон природы</vt:lpstr>
      <vt:lpstr>И даже…</vt:lpstr>
      <vt:lpstr>Тепловизоры</vt:lpstr>
    </vt:vector>
  </TitlesOfParts>
  <Company>ARSAGERA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Technological Awakening</dc:title>
  <dc:creator>Борис</dc:creator>
  <cp:lastModifiedBy>Sve</cp:lastModifiedBy>
  <cp:revision>8</cp:revision>
  <dcterms:created xsi:type="dcterms:W3CDTF">2013-02-15T12:37:59Z</dcterms:created>
  <dcterms:modified xsi:type="dcterms:W3CDTF">2014-11-18T21:52:31Z</dcterms:modified>
</cp:coreProperties>
</file>