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81" r:id="rId4"/>
    <p:sldId id="280" r:id="rId5"/>
    <p:sldId id="282" r:id="rId6"/>
    <p:sldId id="283" r:id="rId7"/>
    <p:sldId id="284" r:id="rId8"/>
    <p:sldId id="279" r:id="rId9"/>
    <p:sldId id="257" r:id="rId10"/>
    <p:sldId id="259" r:id="rId11"/>
    <p:sldId id="258" r:id="rId12"/>
    <p:sldId id="262" r:id="rId13"/>
    <p:sldId id="260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5" r:id="rId26"/>
    <p:sldId id="27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628F44-DFB0-4B1E-9549-0AE5CDFAB790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CA262E47-90CC-4EEE-82A3-308C58820FF1}">
      <dgm:prSet phldrT="[Текст]"/>
      <dgm:spPr/>
      <dgm:t>
        <a:bodyPr/>
        <a:lstStyle/>
        <a:p>
          <a:r>
            <a:rPr lang="ru-RU" b="1" dirty="0" smtClean="0"/>
            <a:t>Спортивно-оздоровительное</a:t>
          </a:r>
          <a:endParaRPr lang="ru-RU" b="1" dirty="0"/>
        </a:p>
      </dgm:t>
    </dgm:pt>
    <dgm:pt modelId="{E0E9E424-8054-41FB-8C24-3245E2740209}" type="parTrans" cxnId="{7F2DBC6C-54F6-4997-9B7C-008AAE7CEAB5}">
      <dgm:prSet/>
      <dgm:spPr/>
      <dgm:t>
        <a:bodyPr/>
        <a:lstStyle/>
        <a:p>
          <a:endParaRPr lang="ru-RU"/>
        </a:p>
      </dgm:t>
    </dgm:pt>
    <dgm:pt modelId="{E1783993-C9B8-4FEE-B653-F1B384597D6E}" type="sibTrans" cxnId="{7F2DBC6C-54F6-4997-9B7C-008AAE7CEAB5}">
      <dgm:prSet/>
      <dgm:spPr/>
      <dgm:t>
        <a:bodyPr/>
        <a:lstStyle/>
        <a:p>
          <a:endParaRPr lang="ru-RU"/>
        </a:p>
      </dgm:t>
    </dgm:pt>
    <dgm:pt modelId="{8D8E4939-98B9-4944-8CCB-C0A90EEC9107}">
      <dgm:prSet phldrT="[Текст]"/>
      <dgm:spPr/>
      <dgm:t>
        <a:bodyPr/>
        <a:lstStyle/>
        <a:p>
          <a:r>
            <a:rPr lang="ru-RU" b="1" dirty="0" smtClean="0"/>
            <a:t>Духовно-нравственное</a:t>
          </a:r>
          <a:endParaRPr lang="ru-RU" b="1" dirty="0"/>
        </a:p>
      </dgm:t>
    </dgm:pt>
    <dgm:pt modelId="{A7FB566C-6122-4207-BBA4-D8137DB42261}" type="parTrans" cxnId="{74184B94-AF35-49D8-97B7-B33B5C0A318A}">
      <dgm:prSet/>
      <dgm:spPr/>
      <dgm:t>
        <a:bodyPr/>
        <a:lstStyle/>
        <a:p>
          <a:endParaRPr lang="ru-RU"/>
        </a:p>
      </dgm:t>
    </dgm:pt>
    <dgm:pt modelId="{05976BB3-DFEE-4680-AB94-B64E9DD0B5D1}" type="sibTrans" cxnId="{74184B94-AF35-49D8-97B7-B33B5C0A318A}">
      <dgm:prSet/>
      <dgm:spPr/>
      <dgm:t>
        <a:bodyPr/>
        <a:lstStyle/>
        <a:p>
          <a:endParaRPr lang="ru-RU"/>
        </a:p>
      </dgm:t>
    </dgm:pt>
    <dgm:pt modelId="{555444F6-2FB2-409A-8546-184200496A00}">
      <dgm:prSet phldrT="[Текст]"/>
      <dgm:spPr/>
      <dgm:t>
        <a:bodyPr/>
        <a:lstStyle/>
        <a:p>
          <a:r>
            <a:rPr lang="ru-RU" b="1" dirty="0" err="1" smtClean="0"/>
            <a:t>Общеинтеллектуальное</a:t>
          </a:r>
          <a:r>
            <a:rPr lang="ru-RU" b="1" dirty="0" smtClean="0"/>
            <a:t> </a:t>
          </a:r>
          <a:endParaRPr lang="ru-RU" b="1" dirty="0"/>
        </a:p>
      </dgm:t>
    </dgm:pt>
    <dgm:pt modelId="{75A6815F-C71C-4026-8AE6-6A1E75E96654}" type="parTrans" cxnId="{78BDF897-000F-4726-B34C-31500F125431}">
      <dgm:prSet/>
      <dgm:spPr/>
      <dgm:t>
        <a:bodyPr/>
        <a:lstStyle/>
        <a:p>
          <a:endParaRPr lang="ru-RU"/>
        </a:p>
      </dgm:t>
    </dgm:pt>
    <dgm:pt modelId="{CE654838-B848-4A5F-8936-E75FF04B5E43}" type="sibTrans" cxnId="{78BDF897-000F-4726-B34C-31500F125431}">
      <dgm:prSet/>
      <dgm:spPr/>
      <dgm:t>
        <a:bodyPr/>
        <a:lstStyle/>
        <a:p>
          <a:endParaRPr lang="ru-RU"/>
        </a:p>
      </dgm:t>
    </dgm:pt>
    <dgm:pt modelId="{ED3B7740-5183-47DF-B74D-F8B211BF972C}">
      <dgm:prSet phldrT="[Текст]"/>
      <dgm:spPr/>
      <dgm:t>
        <a:bodyPr/>
        <a:lstStyle/>
        <a:p>
          <a:r>
            <a:rPr lang="ru-RU" b="1" dirty="0" smtClean="0"/>
            <a:t>Общекультурное </a:t>
          </a:r>
          <a:endParaRPr lang="ru-RU" b="1" dirty="0"/>
        </a:p>
      </dgm:t>
    </dgm:pt>
    <dgm:pt modelId="{E5334BCD-4BB7-46CA-B736-9F3CB220587B}" type="parTrans" cxnId="{0B90AB86-EF60-4385-84BC-BD854B9D5C67}">
      <dgm:prSet/>
      <dgm:spPr/>
      <dgm:t>
        <a:bodyPr/>
        <a:lstStyle/>
        <a:p>
          <a:endParaRPr lang="ru-RU"/>
        </a:p>
      </dgm:t>
    </dgm:pt>
    <dgm:pt modelId="{A25B67E3-CABA-4CFF-82EA-34958F5F83C0}" type="sibTrans" cxnId="{0B90AB86-EF60-4385-84BC-BD854B9D5C67}">
      <dgm:prSet/>
      <dgm:spPr/>
      <dgm:t>
        <a:bodyPr/>
        <a:lstStyle/>
        <a:p>
          <a:endParaRPr lang="ru-RU"/>
        </a:p>
      </dgm:t>
    </dgm:pt>
    <dgm:pt modelId="{5355833C-02E8-4669-B44A-7F31B6E99B24}">
      <dgm:prSet phldrT="[Текст]"/>
      <dgm:spPr/>
      <dgm:t>
        <a:bodyPr/>
        <a:lstStyle/>
        <a:p>
          <a:r>
            <a:rPr lang="ru-RU" b="1" dirty="0" smtClean="0"/>
            <a:t>Социальное </a:t>
          </a:r>
          <a:endParaRPr lang="ru-RU" b="1" dirty="0"/>
        </a:p>
      </dgm:t>
    </dgm:pt>
    <dgm:pt modelId="{DDD22952-0B95-4A3D-83F1-0DC816B6E501}" type="parTrans" cxnId="{DCE3BC75-3666-4D87-B30B-3F97DBDF2C8C}">
      <dgm:prSet/>
      <dgm:spPr/>
      <dgm:t>
        <a:bodyPr/>
        <a:lstStyle/>
        <a:p>
          <a:endParaRPr lang="ru-RU"/>
        </a:p>
      </dgm:t>
    </dgm:pt>
    <dgm:pt modelId="{F127CA90-56B9-470F-A991-B547F63FDE0F}" type="sibTrans" cxnId="{DCE3BC75-3666-4D87-B30B-3F97DBDF2C8C}">
      <dgm:prSet/>
      <dgm:spPr/>
      <dgm:t>
        <a:bodyPr/>
        <a:lstStyle/>
        <a:p>
          <a:endParaRPr lang="ru-RU"/>
        </a:p>
      </dgm:t>
    </dgm:pt>
    <dgm:pt modelId="{3CD395C6-4707-48F7-894E-CCC1D63E000D}" type="pres">
      <dgm:prSet presAssocID="{AC628F44-DFB0-4B1E-9549-0AE5CDFAB79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7C8C5E-5441-4470-94CC-F27C6343018C}" type="pres">
      <dgm:prSet presAssocID="{CA262E47-90CC-4EEE-82A3-308C58820FF1}" presName="parentLin" presStyleCnt="0"/>
      <dgm:spPr/>
    </dgm:pt>
    <dgm:pt modelId="{E6810AC1-13A6-4064-9EFB-9635646EA626}" type="pres">
      <dgm:prSet presAssocID="{CA262E47-90CC-4EEE-82A3-308C58820FF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742893FC-3DD3-419C-9B87-996E8C25D44B}" type="pres">
      <dgm:prSet presAssocID="{CA262E47-90CC-4EEE-82A3-308C58820FF1}" presName="parentText" presStyleLbl="node1" presStyleIdx="0" presStyleCnt="5" custScaleX="985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F9CEA-47A5-40DC-A2DB-2DF888252F6D}" type="pres">
      <dgm:prSet presAssocID="{CA262E47-90CC-4EEE-82A3-308C58820FF1}" presName="negativeSpace" presStyleCnt="0"/>
      <dgm:spPr/>
    </dgm:pt>
    <dgm:pt modelId="{38DEDF36-0919-42F4-8971-A3BB4A12D4DE}" type="pres">
      <dgm:prSet presAssocID="{CA262E47-90CC-4EEE-82A3-308C58820FF1}" presName="childText" presStyleLbl="conFgAcc1" presStyleIdx="0" presStyleCnt="5">
        <dgm:presLayoutVars>
          <dgm:bulletEnabled val="1"/>
        </dgm:presLayoutVars>
      </dgm:prSet>
      <dgm:spPr/>
    </dgm:pt>
    <dgm:pt modelId="{98F8D0B3-C7C9-418E-BC8C-E12524577DFB}" type="pres">
      <dgm:prSet presAssocID="{E1783993-C9B8-4FEE-B653-F1B384597D6E}" presName="spaceBetweenRectangles" presStyleCnt="0"/>
      <dgm:spPr/>
    </dgm:pt>
    <dgm:pt modelId="{87DC0C66-E9D6-4931-BCFA-5D7F5EDD5C50}" type="pres">
      <dgm:prSet presAssocID="{8D8E4939-98B9-4944-8CCB-C0A90EEC9107}" presName="parentLin" presStyleCnt="0"/>
      <dgm:spPr/>
    </dgm:pt>
    <dgm:pt modelId="{9143C272-8FD9-49D4-85D2-15DC623A0262}" type="pres">
      <dgm:prSet presAssocID="{8D8E4939-98B9-4944-8CCB-C0A90EEC910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F65A3BD8-7DED-408A-834B-58483FBDDD78}" type="pres">
      <dgm:prSet presAssocID="{8D8E4939-98B9-4944-8CCB-C0A90EEC9107}" presName="parentText" presStyleLbl="node1" presStyleIdx="1" presStyleCnt="5" custScaleX="9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986109-853C-4EA8-B260-3034B3C5AD1A}" type="pres">
      <dgm:prSet presAssocID="{8D8E4939-98B9-4944-8CCB-C0A90EEC9107}" presName="negativeSpace" presStyleCnt="0"/>
      <dgm:spPr/>
    </dgm:pt>
    <dgm:pt modelId="{3A2933B2-CD7E-4E19-900E-779C816286CC}" type="pres">
      <dgm:prSet presAssocID="{8D8E4939-98B9-4944-8CCB-C0A90EEC9107}" presName="childText" presStyleLbl="conFgAcc1" presStyleIdx="1" presStyleCnt="5">
        <dgm:presLayoutVars>
          <dgm:bulletEnabled val="1"/>
        </dgm:presLayoutVars>
      </dgm:prSet>
      <dgm:spPr/>
    </dgm:pt>
    <dgm:pt modelId="{12D82C18-B505-4758-828F-38F6E6414173}" type="pres">
      <dgm:prSet presAssocID="{05976BB3-DFEE-4680-AB94-B64E9DD0B5D1}" presName="spaceBetweenRectangles" presStyleCnt="0"/>
      <dgm:spPr/>
    </dgm:pt>
    <dgm:pt modelId="{7939582A-288C-4C8B-BB9E-CD7BF0B616F7}" type="pres">
      <dgm:prSet presAssocID="{555444F6-2FB2-409A-8546-184200496A00}" presName="parentLin" presStyleCnt="0"/>
      <dgm:spPr/>
    </dgm:pt>
    <dgm:pt modelId="{EE0120E0-119B-421B-841F-B945E4B11013}" type="pres">
      <dgm:prSet presAssocID="{555444F6-2FB2-409A-8546-184200496A00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748E4818-DB24-434B-AB75-B96261E94254}" type="pres">
      <dgm:prSet presAssocID="{555444F6-2FB2-409A-8546-184200496A0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201FF8-E98E-44D7-958F-CB421A0D795E}" type="pres">
      <dgm:prSet presAssocID="{555444F6-2FB2-409A-8546-184200496A00}" presName="negativeSpace" presStyleCnt="0"/>
      <dgm:spPr/>
    </dgm:pt>
    <dgm:pt modelId="{8DBBECE0-1911-4015-8AFC-ABFDE2262642}" type="pres">
      <dgm:prSet presAssocID="{555444F6-2FB2-409A-8546-184200496A00}" presName="childText" presStyleLbl="conFgAcc1" presStyleIdx="2" presStyleCnt="5">
        <dgm:presLayoutVars>
          <dgm:bulletEnabled val="1"/>
        </dgm:presLayoutVars>
      </dgm:prSet>
      <dgm:spPr/>
    </dgm:pt>
    <dgm:pt modelId="{FFC649A0-4424-46FB-B4CF-E8D7706FBA68}" type="pres">
      <dgm:prSet presAssocID="{CE654838-B848-4A5F-8936-E75FF04B5E43}" presName="spaceBetweenRectangles" presStyleCnt="0"/>
      <dgm:spPr/>
    </dgm:pt>
    <dgm:pt modelId="{3541A5EF-AA52-4956-913F-584A8E4B33A3}" type="pres">
      <dgm:prSet presAssocID="{ED3B7740-5183-47DF-B74D-F8B211BF972C}" presName="parentLin" presStyleCnt="0"/>
      <dgm:spPr/>
    </dgm:pt>
    <dgm:pt modelId="{6A724A3B-1A33-48B4-B9D6-2AC1AF55EAB1}" type="pres">
      <dgm:prSet presAssocID="{ED3B7740-5183-47DF-B74D-F8B211BF972C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AD264E93-68B3-48D6-86C7-91452D75686F}" type="pres">
      <dgm:prSet presAssocID="{ED3B7740-5183-47DF-B74D-F8B211BF972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598185-757C-4E10-8F9A-DB01E2EB7B78}" type="pres">
      <dgm:prSet presAssocID="{ED3B7740-5183-47DF-B74D-F8B211BF972C}" presName="negativeSpace" presStyleCnt="0"/>
      <dgm:spPr/>
    </dgm:pt>
    <dgm:pt modelId="{02AE2FB9-F680-46F2-9A45-470425347A41}" type="pres">
      <dgm:prSet presAssocID="{ED3B7740-5183-47DF-B74D-F8B211BF972C}" presName="childText" presStyleLbl="conFgAcc1" presStyleIdx="3" presStyleCnt="5">
        <dgm:presLayoutVars>
          <dgm:bulletEnabled val="1"/>
        </dgm:presLayoutVars>
      </dgm:prSet>
      <dgm:spPr/>
    </dgm:pt>
    <dgm:pt modelId="{F9D5CF43-E7FA-4BB7-9570-E057E2F0F8F8}" type="pres">
      <dgm:prSet presAssocID="{A25B67E3-CABA-4CFF-82EA-34958F5F83C0}" presName="spaceBetweenRectangles" presStyleCnt="0"/>
      <dgm:spPr/>
    </dgm:pt>
    <dgm:pt modelId="{75826C60-0EF3-47CF-929D-A09C7ABAA858}" type="pres">
      <dgm:prSet presAssocID="{5355833C-02E8-4669-B44A-7F31B6E99B24}" presName="parentLin" presStyleCnt="0"/>
      <dgm:spPr/>
    </dgm:pt>
    <dgm:pt modelId="{2203850E-BE8F-40E3-BA49-D516F43948B9}" type="pres">
      <dgm:prSet presAssocID="{5355833C-02E8-4669-B44A-7F31B6E99B24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8B445139-29E3-41F3-A56B-955737D45F53}" type="pres">
      <dgm:prSet presAssocID="{5355833C-02E8-4669-B44A-7F31B6E99B2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3BEEBF-DB72-4FB7-9DD1-E256F5C764CD}" type="pres">
      <dgm:prSet presAssocID="{5355833C-02E8-4669-B44A-7F31B6E99B24}" presName="negativeSpace" presStyleCnt="0"/>
      <dgm:spPr/>
    </dgm:pt>
    <dgm:pt modelId="{437E3CC9-ECDB-4107-B5DF-47F028227369}" type="pres">
      <dgm:prSet presAssocID="{5355833C-02E8-4669-B44A-7F31B6E99B2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5DE1F69-CF0E-438A-A736-E62BE218E0B6}" type="presOf" srcId="{CA262E47-90CC-4EEE-82A3-308C58820FF1}" destId="{E6810AC1-13A6-4064-9EFB-9635646EA626}" srcOrd="0" destOrd="0" presId="urn:microsoft.com/office/officeart/2005/8/layout/list1"/>
    <dgm:cxn modelId="{7F2DBC6C-54F6-4997-9B7C-008AAE7CEAB5}" srcId="{AC628F44-DFB0-4B1E-9549-0AE5CDFAB790}" destId="{CA262E47-90CC-4EEE-82A3-308C58820FF1}" srcOrd="0" destOrd="0" parTransId="{E0E9E424-8054-41FB-8C24-3245E2740209}" sibTransId="{E1783993-C9B8-4FEE-B653-F1B384597D6E}"/>
    <dgm:cxn modelId="{EF690874-5FBA-4D29-A433-5BDAA5504932}" type="presOf" srcId="{5355833C-02E8-4669-B44A-7F31B6E99B24}" destId="{2203850E-BE8F-40E3-BA49-D516F43948B9}" srcOrd="0" destOrd="0" presId="urn:microsoft.com/office/officeart/2005/8/layout/list1"/>
    <dgm:cxn modelId="{FB7FDBE0-E929-4184-B85D-2DF4CE5427A5}" type="presOf" srcId="{ED3B7740-5183-47DF-B74D-F8B211BF972C}" destId="{6A724A3B-1A33-48B4-B9D6-2AC1AF55EAB1}" srcOrd="0" destOrd="0" presId="urn:microsoft.com/office/officeart/2005/8/layout/list1"/>
    <dgm:cxn modelId="{74184B94-AF35-49D8-97B7-B33B5C0A318A}" srcId="{AC628F44-DFB0-4B1E-9549-0AE5CDFAB790}" destId="{8D8E4939-98B9-4944-8CCB-C0A90EEC9107}" srcOrd="1" destOrd="0" parTransId="{A7FB566C-6122-4207-BBA4-D8137DB42261}" sibTransId="{05976BB3-DFEE-4680-AB94-B64E9DD0B5D1}"/>
    <dgm:cxn modelId="{9409DEB6-3AC7-4AE0-9AFC-DE1F82E1114D}" type="presOf" srcId="{CA262E47-90CC-4EEE-82A3-308C58820FF1}" destId="{742893FC-3DD3-419C-9B87-996E8C25D44B}" srcOrd="1" destOrd="0" presId="urn:microsoft.com/office/officeart/2005/8/layout/list1"/>
    <dgm:cxn modelId="{579C68BE-099D-49A4-9CF6-CF476B1EDF73}" type="presOf" srcId="{8D8E4939-98B9-4944-8CCB-C0A90EEC9107}" destId="{F65A3BD8-7DED-408A-834B-58483FBDDD78}" srcOrd="1" destOrd="0" presId="urn:microsoft.com/office/officeart/2005/8/layout/list1"/>
    <dgm:cxn modelId="{78BDF897-000F-4726-B34C-31500F125431}" srcId="{AC628F44-DFB0-4B1E-9549-0AE5CDFAB790}" destId="{555444F6-2FB2-409A-8546-184200496A00}" srcOrd="2" destOrd="0" parTransId="{75A6815F-C71C-4026-8AE6-6A1E75E96654}" sibTransId="{CE654838-B848-4A5F-8936-E75FF04B5E43}"/>
    <dgm:cxn modelId="{BF4EE2A1-508F-480B-8F63-1E949BC826E7}" type="presOf" srcId="{5355833C-02E8-4669-B44A-7F31B6E99B24}" destId="{8B445139-29E3-41F3-A56B-955737D45F53}" srcOrd="1" destOrd="0" presId="urn:microsoft.com/office/officeart/2005/8/layout/list1"/>
    <dgm:cxn modelId="{0B90AB86-EF60-4385-84BC-BD854B9D5C67}" srcId="{AC628F44-DFB0-4B1E-9549-0AE5CDFAB790}" destId="{ED3B7740-5183-47DF-B74D-F8B211BF972C}" srcOrd="3" destOrd="0" parTransId="{E5334BCD-4BB7-46CA-B736-9F3CB220587B}" sibTransId="{A25B67E3-CABA-4CFF-82EA-34958F5F83C0}"/>
    <dgm:cxn modelId="{2D893899-DD38-4015-B05B-6F00C06A177B}" type="presOf" srcId="{8D8E4939-98B9-4944-8CCB-C0A90EEC9107}" destId="{9143C272-8FD9-49D4-85D2-15DC623A0262}" srcOrd="0" destOrd="0" presId="urn:microsoft.com/office/officeart/2005/8/layout/list1"/>
    <dgm:cxn modelId="{C16A4D43-BDD8-4B55-B52A-6E3EECF32FE3}" type="presOf" srcId="{ED3B7740-5183-47DF-B74D-F8B211BF972C}" destId="{AD264E93-68B3-48D6-86C7-91452D75686F}" srcOrd="1" destOrd="0" presId="urn:microsoft.com/office/officeart/2005/8/layout/list1"/>
    <dgm:cxn modelId="{DCE3BC75-3666-4D87-B30B-3F97DBDF2C8C}" srcId="{AC628F44-DFB0-4B1E-9549-0AE5CDFAB790}" destId="{5355833C-02E8-4669-B44A-7F31B6E99B24}" srcOrd="4" destOrd="0" parTransId="{DDD22952-0B95-4A3D-83F1-0DC816B6E501}" sibTransId="{F127CA90-56B9-470F-A991-B547F63FDE0F}"/>
    <dgm:cxn modelId="{F88AEBDA-CB66-4310-8723-19731C901BDC}" type="presOf" srcId="{AC628F44-DFB0-4B1E-9549-0AE5CDFAB790}" destId="{3CD395C6-4707-48F7-894E-CCC1D63E000D}" srcOrd="0" destOrd="0" presId="urn:microsoft.com/office/officeart/2005/8/layout/list1"/>
    <dgm:cxn modelId="{A8125874-F295-431B-82DB-98780A281B0D}" type="presOf" srcId="{555444F6-2FB2-409A-8546-184200496A00}" destId="{748E4818-DB24-434B-AB75-B96261E94254}" srcOrd="1" destOrd="0" presId="urn:microsoft.com/office/officeart/2005/8/layout/list1"/>
    <dgm:cxn modelId="{6DD6A8DE-420A-4995-B7A2-199B63A05AF0}" type="presOf" srcId="{555444F6-2FB2-409A-8546-184200496A00}" destId="{EE0120E0-119B-421B-841F-B945E4B11013}" srcOrd="0" destOrd="0" presId="urn:microsoft.com/office/officeart/2005/8/layout/list1"/>
    <dgm:cxn modelId="{5446E0EB-4961-4DD7-B177-121D991BF078}" type="presParOf" srcId="{3CD395C6-4707-48F7-894E-CCC1D63E000D}" destId="{C97C8C5E-5441-4470-94CC-F27C6343018C}" srcOrd="0" destOrd="0" presId="urn:microsoft.com/office/officeart/2005/8/layout/list1"/>
    <dgm:cxn modelId="{7E1D4664-0C87-4E13-9944-DB2C4FFD3FEC}" type="presParOf" srcId="{C97C8C5E-5441-4470-94CC-F27C6343018C}" destId="{E6810AC1-13A6-4064-9EFB-9635646EA626}" srcOrd="0" destOrd="0" presId="urn:microsoft.com/office/officeart/2005/8/layout/list1"/>
    <dgm:cxn modelId="{AAFC9476-96E9-485E-9B79-03A81BB0A0F7}" type="presParOf" srcId="{C97C8C5E-5441-4470-94CC-F27C6343018C}" destId="{742893FC-3DD3-419C-9B87-996E8C25D44B}" srcOrd="1" destOrd="0" presId="urn:microsoft.com/office/officeart/2005/8/layout/list1"/>
    <dgm:cxn modelId="{8D49D792-4C2D-42B5-8567-6A67D486B1DB}" type="presParOf" srcId="{3CD395C6-4707-48F7-894E-CCC1D63E000D}" destId="{D75F9CEA-47A5-40DC-A2DB-2DF888252F6D}" srcOrd="1" destOrd="0" presId="urn:microsoft.com/office/officeart/2005/8/layout/list1"/>
    <dgm:cxn modelId="{F2964576-B25B-4EDB-A517-DCF37F0050EB}" type="presParOf" srcId="{3CD395C6-4707-48F7-894E-CCC1D63E000D}" destId="{38DEDF36-0919-42F4-8971-A3BB4A12D4DE}" srcOrd="2" destOrd="0" presId="urn:microsoft.com/office/officeart/2005/8/layout/list1"/>
    <dgm:cxn modelId="{7B6AF0DC-58B1-4991-90FB-FCFDABD9BEF2}" type="presParOf" srcId="{3CD395C6-4707-48F7-894E-CCC1D63E000D}" destId="{98F8D0B3-C7C9-418E-BC8C-E12524577DFB}" srcOrd="3" destOrd="0" presId="urn:microsoft.com/office/officeart/2005/8/layout/list1"/>
    <dgm:cxn modelId="{32BEC45F-33EB-43EE-B765-DE89B52A3530}" type="presParOf" srcId="{3CD395C6-4707-48F7-894E-CCC1D63E000D}" destId="{87DC0C66-E9D6-4931-BCFA-5D7F5EDD5C50}" srcOrd="4" destOrd="0" presId="urn:microsoft.com/office/officeart/2005/8/layout/list1"/>
    <dgm:cxn modelId="{42CC4AE7-2606-4051-B2C0-A76A33A57618}" type="presParOf" srcId="{87DC0C66-E9D6-4931-BCFA-5D7F5EDD5C50}" destId="{9143C272-8FD9-49D4-85D2-15DC623A0262}" srcOrd="0" destOrd="0" presId="urn:microsoft.com/office/officeart/2005/8/layout/list1"/>
    <dgm:cxn modelId="{6B51A416-1040-4D37-A3F9-C302713C1ED2}" type="presParOf" srcId="{87DC0C66-E9D6-4931-BCFA-5D7F5EDD5C50}" destId="{F65A3BD8-7DED-408A-834B-58483FBDDD78}" srcOrd="1" destOrd="0" presId="urn:microsoft.com/office/officeart/2005/8/layout/list1"/>
    <dgm:cxn modelId="{9FFC930F-4B6E-45D1-8F65-1C48DE40D26B}" type="presParOf" srcId="{3CD395C6-4707-48F7-894E-CCC1D63E000D}" destId="{38986109-853C-4EA8-B260-3034B3C5AD1A}" srcOrd="5" destOrd="0" presId="urn:microsoft.com/office/officeart/2005/8/layout/list1"/>
    <dgm:cxn modelId="{00539484-ACFC-47E7-80A3-6B171A27CF24}" type="presParOf" srcId="{3CD395C6-4707-48F7-894E-CCC1D63E000D}" destId="{3A2933B2-CD7E-4E19-900E-779C816286CC}" srcOrd="6" destOrd="0" presId="urn:microsoft.com/office/officeart/2005/8/layout/list1"/>
    <dgm:cxn modelId="{9299C345-339B-4EA8-9067-2C28BBB29CBC}" type="presParOf" srcId="{3CD395C6-4707-48F7-894E-CCC1D63E000D}" destId="{12D82C18-B505-4758-828F-38F6E6414173}" srcOrd="7" destOrd="0" presId="urn:microsoft.com/office/officeart/2005/8/layout/list1"/>
    <dgm:cxn modelId="{B1681BEA-D867-4E22-9C51-093E8BA3138A}" type="presParOf" srcId="{3CD395C6-4707-48F7-894E-CCC1D63E000D}" destId="{7939582A-288C-4C8B-BB9E-CD7BF0B616F7}" srcOrd="8" destOrd="0" presId="urn:microsoft.com/office/officeart/2005/8/layout/list1"/>
    <dgm:cxn modelId="{A846B632-9CAE-482A-B84E-418E8674816C}" type="presParOf" srcId="{7939582A-288C-4C8B-BB9E-CD7BF0B616F7}" destId="{EE0120E0-119B-421B-841F-B945E4B11013}" srcOrd="0" destOrd="0" presId="urn:microsoft.com/office/officeart/2005/8/layout/list1"/>
    <dgm:cxn modelId="{F719864B-8CC1-48BC-841A-E8BBDC1C1CB4}" type="presParOf" srcId="{7939582A-288C-4C8B-BB9E-CD7BF0B616F7}" destId="{748E4818-DB24-434B-AB75-B96261E94254}" srcOrd="1" destOrd="0" presId="urn:microsoft.com/office/officeart/2005/8/layout/list1"/>
    <dgm:cxn modelId="{A4750D88-D7F0-45F3-9D4C-6241D5F88993}" type="presParOf" srcId="{3CD395C6-4707-48F7-894E-CCC1D63E000D}" destId="{8A201FF8-E98E-44D7-958F-CB421A0D795E}" srcOrd="9" destOrd="0" presId="urn:microsoft.com/office/officeart/2005/8/layout/list1"/>
    <dgm:cxn modelId="{669F100E-07AD-44E5-9E88-15F54ED696F0}" type="presParOf" srcId="{3CD395C6-4707-48F7-894E-CCC1D63E000D}" destId="{8DBBECE0-1911-4015-8AFC-ABFDE2262642}" srcOrd="10" destOrd="0" presId="urn:microsoft.com/office/officeart/2005/8/layout/list1"/>
    <dgm:cxn modelId="{2FE8E25F-08DA-4962-BA8B-ADA6BD9C0183}" type="presParOf" srcId="{3CD395C6-4707-48F7-894E-CCC1D63E000D}" destId="{FFC649A0-4424-46FB-B4CF-E8D7706FBA68}" srcOrd="11" destOrd="0" presId="urn:microsoft.com/office/officeart/2005/8/layout/list1"/>
    <dgm:cxn modelId="{55A9A89B-D535-4AB4-BEC2-748DF6E0D3FB}" type="presParOf" srcId="{3CD395C6-4707-48F7-894E-CCC1D63E000D}" destId="{3541A5EF-AA52-4956-913F-584A8E4B33A3}" srcOrd="12" destOrd="0" presId="urn:microsoft.com/office/officeart/2005/8/layout/list1"/>
    <dgm:cxn modelId="{B92A1F3E-9322-4249-8859-5347ACE67B0D}" type="presParOf" srcId="{3541A5EF-AA52-4956-913F-584A8E4B33A3}" destId="{6A724A3B-1A33-48B4-B9D6-2AC1AF55EAB1}" srcOrd="0" destOrd="0" presId="urn:microsoft.com/office/officeart/2005/8/layout/list1"/>
    <dgm:cxn modelId="{3D5128FC-7716-4959-A11E-024A4F0167A6}" type="presParOf" srcId="{3541A5EF-AA52-4956-913F-584A8E4B33A3}" destId="{AD264E93-68B3-48D6-86C7-91452D75686F}" srcOrd="1" destOrd="0" presId="urn:microsoft.com/office/officeart/2005/8/layout/list1"/>
    <dgm:cxn modelId="{11FD9CE7-33C2-4AB9-872C-52ED8F036598}" type="presParOf" srcId="{3CD395C6-4707-48F7-894E-CCC1D63E000D}" destId="{04598185-757C-4E10-8F9A-DB01E2EB7B78}" srcOrd="13" destOrd="0" presId="urn:microsoft.com/office/officeart/2005/8/layout/list1"/>
    <dgm:cxn modelId="{6560E7AA-3B7A-4EC0-9A4A-A3A3E08E3FA2}" type="presParOf" srcId="{3CD395C6-4707-48F7-894E-CCC1D63E000D}" destId="{02AE2FB9-F680-46F2-9A45-470425347A41}" srcOrd="14" destOrd="0" presId="urn:microsoft.com/office/officeart/2005/8/layout/list1"/>
    <dgm:cxn modelId="{1BB8C115-99D9-4A2F-9D35-37F9A22EA7AF}" type="presParOf" srcId="{3CD395C6-4707-48F7-894E-CCC1D63E000D}" destId="{F9D5CF43-E7FA-4BB7-9570-E057E2F0F8F8}" srcOrd="15" destOrd="0" presId="urn:microsoft.com/office/officeart/2005/8/layout/list1"/>
    <dgm:cxn modelId="{5AEB7AD7-5242-40FB-9017-45ECFE0386BF}" type="presParOf" srcId="{3CD395C6-4707-48F7-894E-CCC1D63E000D}" destId="{75826C60-0EF3-47CF-929D-A09C7ABAA858}" srcOrd="16" destOrd="0" presId="urn:microsoft.com/office/officeart/2005/8/layout/list1"/>
    <dgm:cxn modelId="{7DA4C5A2-957A-4127-84E4-374C228621BD}" type="presParOf" srcId="{75826C60-0EF3-47CF-929D-A09C7ABAA858}" destId="{2203850E-BE8F-40E3-BA49-D516F43948B9}" srcOrd="0" destOrd="0" presId="urn:microsoft.com/office/officeart/2005/8/layout/list1"/>
    <dgm:cxn modelId="{00D4E077-CD9F-44D5-9F5B-350082BBAE58}" type="presParOf" srcId="{75826C60-0EF3-47CF-929D-A09C7ABAA858}" destId="{8B445139-29E3-41F3-A56B-955737D45F53}" srcOrd="1" destOrd="0" presId="urn:microsoft.com/office/officeart/2005/8/layout/list1"/>
    <dgm:cxn modelId="{52EA9683-734D-40C5-B36B-7AE6BA215E27}" type="presParOf" srcId="{3CD395C6-4707-48F7-894E-CCC1D63E000D}" destId="{703BEEBF-DB72-4FB7-9DD1-E256F5C764CD}" srcOrd="17" destOrd="0" presId="urn:microsoft.com/office/officeart/2005/8/layout/list1"/>
    <dgm:cxn modelId="{046DC048-0DDB-47F9-8FC6-ED758A974B08}" type="presParOf" srcId="{3CD395C6-4707-48F7-894E-CCC1D63E000D}" destId="{437E3CC9-ECDB-4107-B5DF-47F02822736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ED499F-9C03-4D72-87F0-CAC45DB60029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E878B8D-1046-4B58-85EE-A5938F07C1B4}">
      <dgm:prSet phldrT="[Текст]"/>
      <dgm:spPr/>
      <dgm:t>
        <a:bodyPr/>
        <a:lstStyle/>
        <a:p>
          <a:r>
            <a:rPr lang="ru-RU" dirty="0" smtClean="0"/>
            <a:t>Личностные </a:t>
          </a:r>
          <a:endParaRPr lang="ru-RU" dirty="0"/>
        </a:p>
      </dgm:t>
    </dgm:pt>
    <dgm:pt modelId="{F3AC559F-A43D-4DE2-952E-01D9BF3484AB}" type="parTrans" cxnId="{8321DA7E-1DEB-41F8-85DA-5BB1617EBB9C}">
      <dgm:prSet/>
      <dgm:spPr/>
      <dgm:t>
        <a:bodyPr/>
        <a:lstStyle/>
        <a:p>
          <a:endParaRPr lang="ru-RU"/>
        </a:p>
      </dgm:t>
    </dgm:pt>
    <dgm:pt modelId="{0FB7AFAB-3D35-45CD-9164-EFB91D985D38}" type="sibTrans" cxnId="{8321DA7E-1DEB-41F8-85DA-5BB1617EBB9C}">
      <dgm:prSet/>
      <dgm:spPr/>
      <dgm:t>
        <a:bodyPr/>
        <a:lstStyle/>
        <a:p>
          <a:endParaRPr lang="ru-RU"/>
        </a:p>
      </dgm:t>
    </dgm:pt>
    <dgm:pt modelId="{2F2220DE-B713-44BC-B161-AD936955ABD7}">
      <dgm:prSet phldrT="[Текст]" phldr="1"/>
      <dgm:spPr/>
      <dgm:t>
        <a:bodyPr/>
        <a:lstStyle/>
        <a:p>
          <a:endParaRPr lang="ru-RU" dirty="0"/>
        </a:p>
      </dgm:t>
    </dgm:pt>
    <dgm:pt modelId="{EE88F06B-1977-402F-8EC8-51B20DE42774}" type="parTrans" cxnId="{2A9D49C1-F11B-4131-8A2B-D14EE2B7A133}">
      <dgm:prSet/>
      <dgm:spPr/>
      <dgm:t>
        <a:bodyPr/>
        <a:lstStyle/>
        <a:p>
          <a:endParaRPr lang="ru-RU"/>
        </a:p>
      </dgm:t>
    </dgm:pt>
    <dgm:pt modelId="{B0E36039-EBB5-46E0-AF8A-AFA7BECE94BF}" type="sibTrans" cxnId="{2A9D49C1-F11B-4131-8A2B-D14EE2B7A133}">
      <dgm:prSet/>
      <dgm:spPr/>
      <dgm:t>
        <a:bodyPr/>
        <a:lstStyle/>
        <a:p>
          <a:endParaRPr lang="ru-RU"/>
        </a:p>
      </dgm:t>
    </dgm:pt>
    <dgm:pt modelId="{7CD48D7F-D1AF-4485-B165-B4789E893684}">
      <dgm:prSet phldrT="[Текст]"/>
      <dgm:spPr/>
      <dgm:t>
        <a:bodyPr/>
        <a:lstStyle/>
        <a:p>
          <a:r>
            <a:rPr lang="ru-RU" dirty="0" smtClean="0"/>
            <a:t>Метапредметные </a:t>
          </a:r>
          <a:endParaRPr lang="ru-RU" dirty="0"/>
        </a:p>
      </dgm:t>
    </dgm:pt>
    <dgm:pt modelId="{E633B81F-E139-4280-B565-47A92F9AAF92}" type="parTrans" cxnId="{62C5F11A-0961-4E0B-8709-529B3FE4B45C}">
      <dgm:prSet/>
      <dgm:spPr/>
      <dgm:t>
        <a:bodyPr/>
        <a:lstStyle/>
        <a:p>
          <a:endParaRPr lang="ru-RU"/>
        </a:p>
      </dgm:t>
    </dgm:pt>
    <dgm:pt modelId="{D59BA1D7-BCC8-4E88-A3F4-31E7C498A71B}" type="sibTrans" cxnId="{62C5F11A-0961-4E0B-8709-529B3FE4B45C}">
      <dgm:prSet/>
      <dgm:spPr/>
      <dgm:t>
        <a:bodyPr/>
        <a:lstStyle/>
        <a:p>
          <a:endParaRPr lang="ru-RU"/>
        </a:p>
      </dgm:t>
    </dgm:pt>
    <dgm:pt modelId="{296304A6-BB56-40DC-A330-B1C7DEFF01AC}">
      <dgm:prSet phldrT="[Текст]"/>
      <dgm:spPr/>
      <dgm:t>
        <a:bodyPr/>
        <a:lstStyle/>
        <a:p>
          <a:r>
            <a:rPr lang="ru-RU" dirty="0" smtClean="0"/>
            <a:t>Познавательные</a:t>
          </a:r>
          <a:endParaRPr lang="ru-RU" dirty="0"/>
        </a:p>
      </dgm:t>
    </dgm:pt>
    <dgm:pt modelId="{691B24D1-D357-4B96-BF3A-349694119CB4}" type="parTrans" cxnId="{A4A1E7E9-17AD-4AC0-B57F-FAC9F135D7B9}">
      <dgm:prSet/>
      <dgm:spPr/>
      <dgm:t>
        <a:bodyPr/>
        <a:lstStyle/>
        <a:p>
          <a:endParaRPr lang="ru-RU"/>
        </a:p>
      </dgm:t>
    </dgm:pt>
    <dgm:pt modelId="{5B5381B6-FE97-4611-AD8A-B5517FB5312E}" type="sibTrans" cxnId="{A4A1E7E9-17AD-4AC0-B57F-FAC9F135D7B9}">
      <dgm:prSet/>
      <dgm:spPr/>
      <dgm:t>
        <a:bodyPr/>
        <a:lstStyle/>
        <a:p>
          <a:endParaRPr lang="ru-RU"/>
        </a:p>
      </dgm:t>
    </dgm:pt>
    <dgm:pt modelId="{F9E68070-184C-48BA-9D33-91C02CD251FB}">
      <dgm:prSet phldrT="[Текст]"/>
      <dgm:spPr/>
      <dgm:t>
        <a:bodyPr/>
        <a:lstStyle/>
        <a:p>
          <a:r>
            <a:rPr lang="ru-RU" dirty="0" smtClean="0"/>
            <a:t>Коммуникативные</a:t>
          </a:r>
          <a:endParaRPr lang="ru-RU" dirty="0"/>
        </a:p>
      </dgm:t>
    </dgm:pt>
    <dgm:pt modelId="{227617EB-8006-42BC-9F07-04271E6F70BE}" type="parTrans" cxnId="{C7987E94-888B-4FA0-A408-C6DF335E89DB}">
      <dgm:prSet/>
      <dgm:spPr/>
      <dgm:t>
        <a:bodyPr/>
        <a:lstStyle/>
        <a:p>
          <a:endParaRPr lang="ru-RU"/>
        </a:p>
      </dgm:t>
    </dgm:pt>
    <dgm:pt modelId="{42E839B2-C1DE-4A8E-95CB-56117AEF48E0}" type="sibTrans" cxnId="{C7987E94-888B-4FA0-A408-C6DF335E89DB}">
      <dgm:prSet/>
      <dgm:spPr/>
      <dgm:t>
        <a:bodyPr/>
        <a:lstStyle/>
        <a:p>
          <a:endParaRPr lang="ru-RU"/>
        </a:p>
      </dgm:t>
    </dgm:pt>
    <dgm:pt modelId="{BB031ED2-5D14-4C7F-A21D-93E9324317D9}">
      <dgm:prSet phldrT="[Текст]"/>
      <dgm:spPr/>
      <dgm:t>
        <a:bodyPr/>
        <a:lstStyle/>
        <a:p>
          <a:r>
            <a:rPr lang="ru-RU" dirty="0" smtClean="0"/>
            <a:t>Регулятивные </a:t>
          </a:r>
          <a:endParaRPr lang="ru-RU" dirty="0"/>
        </a:p>
      </dgm:t>
    </dgm:pt>
    <dgm:pt modelId="{11886F99-3C5F-4365-9315-BFF09125559D}" type="parTrans" cxnId="{BC68C4EC-EACB-4397-B4CA-34CBF9C7FD9D}">
      <dgm:prSet/>
      <dgm:spPr/>
      <dgm:t>
        <a:bodyPr/>
        <a:lstStyle/>
        <a:p>
          <a:endParaRPr lang="ru-RU"/>
        </a:p>
      </dgm:t>
    </dgm:pt>
    <dgm:pt modelId="{1A34D7DA-EC5B-4024-A774-B64B5F164072}" type="sibTrans" cxnId="{BC68C4EC-EACB-4397-B4CA-34CBF9C7FD9D}">
      <dgm:prSet/>
      <dgm:spPr/>
      <dgm:t>
        <a:bodyPr/>
        <a:lstStyle/>
        <a:p>
          <a:endParaRPr lang="ru-RU"/>
        </a:p>
      </dgm:t>
    </dgm:pt>
    <dgm:pt modelId="{B6A91D1B-535E-4E50-83D0-57E3ED9766EF}" type="pres">
      <dgm:prSet presAssocID="{15ED499F-9C03-4D72-87F0-CAC45DB60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EBA336-0F1D-4AD0-96F3-36FD26FA5B7F}" type="pres">
      <dgm:prSet presAssocID="{2E878B8D-1046-4B58-85EE-A5938F07C1B4}" presName="parentText" presStyleLbl="node1" presStyleIdx="0" presStyleCnt="2" custLinFactNeighborY="26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46FBAC-FBB3-4044-8FC8-596939977F5D}" type="pres">
      <dgm:prSet presAssocID="{2E878B8D-1046-4B58-85EE-A5938F07C1B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08EBFA-A33A-45D5-A4E8-5E9C35F5D260}" type="pres">
      <dgm:prSet presAssocID="{7CD48D7F-D1AF-4485-B165-B4789E89368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ACFAF8-DD4E-4783-8246-11E5F4ACE955}" type="pres">
      <dgm:prSet presAssocID="{7CD48D7F-D1AF-4485-B165-B4789E89368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F07F90-E524-45F8-8B06-FB2DA22E6B72}" type="presOf" srcId="{BB031ED2-5D14-4C7F-A21D-93E9324317D9}" destId="{5AACFAF8-DD4E-4783-8246-11E5F4ACE955}" srcOrd="0" destOrd="2" presId="urn:microsoft.com/office/officeart/2005/8/layout/vList2"/>
    <dgm:cxn modelId="{BC68C4EC-EACB-4397-B4CA-34CBF9C7FD9D}" srcId="{7CD48D7F-D1AF-4485-B165-B4789E893684}" destId="{BB031ED2-5D14-4C7F-A21D-93E9324317D9}" srcOrd="2" destOrd="0" parTransId="{11886F99-3C5F-4365-9315-BFF09125559D}" sibTransId="{1A34D7DA-EC5B-4024-A774-B64B5F164072}"/>
    <dgm:cxn modelId="{A4A1E7E9-17AD-4AC0-B57F-FAC9F135D7B9}" srcId="{7CD48D7F-D1AF-4485-B165-B4789E893684}" destId="{296304A6-BB56-40DC-A330-B1C7DEFF01AC}" srcOrd="0" destOrd="0" parTransId="{691B24D1-D357-4B96-BF3A-349694119CB4}" sibTransId="{5B5381B6-FE97-4611-AD8A-B5517FB5312E}"/>
    <dgm:cxn modelId="{FADBD12B-426A-423A-8EF5-C76497119C2D}" type="presOf" srcId="{2E878B8D-1046-4B58-85EE-A5938F07C1B4}" destId="{11EBA336-0F1D-4AD0-96F3-36FD26FA5B7F}" srcOrd="0" destOrd="0" presId="urn:microsoft.com/office/officeart/2005/8/layout/vList2"/>
    <dgm:cxn modelId="{8AC0D7B6-80D2-44C5-B32B-046885F1781D}" type="presOf" srcId="{7CD48D7F-D1AF-4485-B165-B4789E893684}" destId="{0C08EBFA-A33A-45D5-A4E8-5E9C35F5D260}" srcOrd="0" destOrd="0" presId="urn:microsoft.com/office/officeart/2005/8/layout/vList2"/>
    <dgm:cxn modelId="{8321DA7E-1DEB-41F8-85DA-5BB1617EBB9C}" srcId="{15ED499F-9C03-4D72-87F0-CAC45DB60029}" destId="{2E878B8D-1046-4B58-85EE-A5938F07C1B4}" srcOrd="0" destOrd="0" parTransId="{F3AC559F-A43D-4DE2-952E-01D9BF3484AB}" sibTransId="{0FB7AFAB-3D35-45CD-9164-EFB91D985D38}"/>
    <dgm:cxn modelId="{62C5F11A-0961-4E0B-8709-529B3FE4B45C}" srcId="{15ED499F-9C03-4D72-87F0-CAC45DB60029}" destId="{7CD48D7F-D1AF-4485-B165-B4789E893684}" srcOrd="1" destOrd="0" parTransId="{E633B81F-E139-4280-B565-47A92F9AAF92}" sibTransId="{D59BA1D7-BCC8-4E88-A3F4-31E7C498A71B}"/>
    <dgm:cxn modelId="{246544DB-9501-4382-9377-A415A3375382}" type="presOf" srcId="{15ED499F-9C03-4D72-87F0-CAC45DB60029}" destId="{B6A91D1B-535E-4E50-83D0-57E3ED9766EF}" srcOrd="0" destOrd="0" presId="urn:microsoft.com/office/officeart/2005/8/layout/vList2"/>
    <dgm:cxn modelId="{C7987E94-888B-4FA0-A408-C6DF335E89DB}" srcId="{7CD48D7F-D1AF-4485-B165-B4789E893684}" destId="{F9E68070-184C-48BA-9D33-91C02CD251FB}" srcOrd="1" destOrd="0" parTransId="{227617EB-8006-42BC-9F07-04271E6F70BE}" sibTransId="{42E839B2-C1DE-4A8E-95CB-56117AEF48E0}"/>
    <dgm:cxn modelId="{8FF75AC5-BA83-4758-B8B3-06CAB1F30200}" type="presOf" srcId="{F9E68070-184C-48BA-9D33-91C02CD251FB}" destId="{5AACFAF8-DD4E-4783-8246-11E5F4ACE955}" srcOrd="0" destOrd="1" presId="urn:microsoft.com/office/officeart/2005/8/layout/vList2"/>
    <dgm:cxn modelId="{938AE62F-1C54-4A52-BDEA-B1D3D4DED175}" type="presOf" srcId="{2F2220DE-B713-44BC-B161-AD936955ABD7}" destId="{8646FBAC-FBB3-4044-8FC8-596939977F5D}" srcOrd="0" destOrd="0" presId="urn:microsoft.com/office/officeart/2005/8/layout/vList2"/>
    <dgm:cxn modelId="{2A9D49C1-F11B-4131-8A2B-D14EE2B7A133}" srcId="{2E878B8D-1046-4B58-85EE-A5938F07C1B4}" destId="{2F2220DE-B713-44BC-B161-AD936955ABD7}" srcOrd="0" destOrd="0" parTransId="{EE88F06B-1977-402F-8EC8-51B20DE42774}" sibTransId="{B0E36039-EBB5-46E0-AF8A-AFA7BECE94BF}"/>
    <dgm:cxn modelId="{B9598409-B1B0-41CE-A1B0-19CB30F63791}" type="presOf" srcId="{296304A6-BB56-40DC-A330-B1C7DEFF01AC}" destId="{5AACFAF8-DD4E-4783-8246-11E5F4ACE955}" srcOrd="0" destOrd="0" presId="urn:microsoft.com/office/officeart/2005/8/layout/vList2"/>
    <dgm:cxn modelId="{DD836B46-18FD-4CEE-AA7D-AF2F1DE94B03}" type="presParOf" srcId="{B6A91D1B-535E-4E50-83D0-57E3ED9766EF}" destId="{11EBA336-0F1D-4AD0-96F3-36FD26FA5B7F}" srcOrd="0" destOrd="0" presId="urn:microsoft.com/office/officeart/2005/8/layout/vList2"/>
    <dgm:cxn modelId="{3BFBD202-F9CC-4A80-B6F1-BF899757E363}" type="presParOf" srcId="{B6A91D1B-535E-4E50-83D0-57E3ED9766EF}" destId="{8646FBAC-FBB3-4044-8FC8-596939977F5D}" srcOrd="1" destOrd="0" presId="urn:microsoft.com/office/officeart/2005/8/layout/vList2"/>
    <dgm:cxn modelId="{D0DF6A3A-E9E8-44C9-A410-AAB97FB2CF5D}" type="presParOf" srcId="{B6A91D1B-535E-4E50-83D0-57E3ED9766EF}" destId="{0C08EBFA-A33A-45D5-A4E8-5E9C35F5D260}" srcOrd="2" destOrd="0" presId="urn:microsoft.com/office/officeart/2005/8/layout/vList2"/>
    <dgm:cxn modelId="{FA07A2C7-D370-44E5-A7D1-9D572FE24EF8}" type="presParOf" srcId="{B6A91D1B-535E-4E50-83D0-57E3ED9766EF}" destId="{5AACFAF8-DD4E-4783-8246-11E5F4ACE95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DEDF36-0919-42F4-8971-A3BB4A12D4DE}">
      <dsp:nvSpPr>
        <dsp:cNvPr id="0" name=""/>
        <dsp:cNvSpPr/>
      </dsp:nvSpPr>
      <dsp:spPr>
        <a:xfrm>
          <a:off x="0" y="344181"/>
          <a:ext cx="8229600" cy="5040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2893FC-3DD3-419C-9B87-996E8C25D44B}">
      <dsp:nvSpPr>
        <dsp:cNvPr id="0" name=""/>
        <dsp:cNvSpPr/>
      </dsp:nvSpPr>
      <dsp:spPr>
        <a:xfrm>
          <a:off x="411480" y="48981"/>
          <a:ext cx="5678284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Спортивно-оздоровительное</a:t>
          </a:r>
          <a:endParaRPr lang="ru-RU" sz="2000" b="1" kern="1200" dirty="0"/>
        </a:p>
      </dsp:txBody>
      <dsp:txXfrm>
        <a:off x="440301" y="77802"/>
        <a:ext cx="5620642" cy="532758"/>
      </dsp:txXfrm>
    </dsp:sp>
    <dsp:sp modelId="{3A2933B2-CD7E-4E19-900E-779C816286CC}">
      <dsp:nvSpPr>
        <dsp:cNvPr id="0" name=""/>
        <dsp:cNvSpPr/>
      </dsp:nvSpPr>
      <dsp:spPr>
        <a:xfrm>
          <a:off x="0" y="1251381"/>
          <a:ext cx="8229600" cy="5040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5A3BD8-7DED-408A-834B-58483FBDDD78}">
      <dsp:nvSpPr>
        <dsp:cNvPr id="0" name=""/>
        <dsp:cNvSpPr/>
      </dsp:nvSpPr>
      <dsp:spPr>
        <a:xfrm>
          <a:off x="411480" y="956181"/>
          <a:ext cx="5678341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Духовно-нравственное</a:t>
          </a:r>
          <a:endParaRPr lang="ru-RU" sz="2000" b="1" kern="1200" dirty="0"/>
        </a:p>
      </dsp:txBody>
      <dsp:txXfrm>
        <a:off x="440301" y="985002"/>
        <a:ext cx="5620699" cy="532758"/>
      </dsp:txXfrm>
    </dsp:sp>
    <dsp:sp modelId="{8DBBECE0-1911-4015-8AFC-ABFDE2262642}">
      <dsp:nvSpPr>
        <dsp:cNvPr id="0" name=""/>
        <dsp:cNvSpPr/>
      </dsp:nvSpPr>
      <dsp:spPr>
        <a:xfrm>
          <a:off x="0" y="2158581"/>
          <a:ext cx="8229600" cy="5040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8E4818-DB24-434B-AB75-B96261E94254}">
      <dsp:nvSpPr>
        <dsp:cNvPr id="0" name=""/>
        <dsp:cNvSpPr/>
      </dsp:nvSpPr>
      <dsp:spPr>
        <a:xfrm>
          <a:off x="411480" y="1863381"/>
          <a:ext cx="576072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Общеинтеллектуальное</a:t>
          </a:r>
          <a:r>
            <a:rPr lang="ru-RU" sz="2000" b="1" kern="1200" dirty="0" smtClean="0"/>
            <a:t> </a:t>
          </a:r>
          <a:endParaRPr lang="ru-RU" sz="2000" b="1" kern="1200" dirty="0"/>
        </a:p>
      </dsp:txBody>
      <dsp:txXfrm>
        <a:off x="440301" y="1892202"/>
        <a:ext cx="5703078" cy="532758"/>
      </dsp:txXfrm>
    </dsp:sp>
    <dsp:sp modelId="{02AE2FB9-F680-46F2-9A45-470425347A41}">
      <dsp:nvSpPr>
        <dsp:cNvPr id="0" name=""/>
        <dsp:cNvSpPr/>
      </dsp:nvSpPr>
      <dsp:spPr>
        <a:xfrm>
          <a:off x="0" y="3065781"/>
          <a:ext cx="8229600" cy="5040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264E93-68B3-48D6-86C7-91452D75686F}">
      <dsp:nvSpPr>
        <dsp:cNvPr id="0" name=""/>
        <dsp:cNvSpPr/>
      </dsp:nvSpPr>
      <dsp:spPr>
        <a:xfrm>
          <a:off x="411480" y="2770581"/>
          <a:ext cx="576072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Общекультурное </a:t>
          </a:r>
          <a:endParaRPr lang="ru-RU" sz="2000" b="1" kern="1200" dirty="0"/>
        </a:p>
      </dsp:txBody>
      <dsp:txXfrm>
        <a:off x="440301" y="2799402"/>
        <a:ext cx="5703078" cy="532758"/>
      </dsp:txXfrm>
    </dsp:sp>
    <dsp:sp modelId="{437E3CC9-ECDB-4107-B5DF-47F028227369}">
      <dsp:nvSpPr>
        <dsp:cNvPr id="0" name=""/>
        <dsp:cNvSpPr/>
      </dsp:nvSpPr>
      <dsp:spPr>
        <a:xfrm>
          <a:off x="0" y="3972981"/>
          <a:ext cx="8229600" cy="5040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445139-29E3-41F3-A56B-955737D45F53}">
      <dsp:nvSpPr>
        <dsp:cNvPr id="0" name=""/>
        <dsp:cNvSpPr/>
      </dsp:nvSpPr>
      <dsp:spPr>
        <a:xfrm>
          <a:off x="411480" y="3677781"/>
          <a:ext cx="5760720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Социальное </a:t>
          </a:r>
          <a:endParaRPr lang="ru-RU" sz="2000" b="1" kern="1200" dirty="0"/>
        </a:p>
      </dsp:txBody>
      <dsp:txXfrm>
        <a:off x="440301" y="3706602"/>
        <a:ext cx="570307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66B5B51-F14B-4579-91C1-AB6781AC17A6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18468D-E5A4-4E1A-B71B-BCF22EC98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857760"/>
            <a:ext cx="6400800" cy="1143008"/>
          </a:xfrm>
        </p:spPr>
        <p:txBody>
          <a:bodyPr/>
          <a:lstStyle/>
          <a:p>
            <a:r>
              <a:rPr lang="ru-RU" sz="2000" dirty="0" smtClean="0"/>
              <a:t>Составитель: </a:t>
            </a:r>
            <a:r>
              <a:rPr lang="ru-RU" sz="2000" i="1" dirty="0" smtClean="0"/>
              <a:t>Киселева Наталья Витальевна, доцент кафедры гуманитарных дисциплин ГОАУ ЯО «Институт развития образования»</a:t>
            </a:r>
            <a:endParaRPr lang="ru-RU" sz="20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28604"/>
            <a:ext cx="828680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Особенности организации в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неурочной деятельности по гуманитарному направлению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Нормативно-методическая база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2286016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Методические пособия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 algn="just"/>
            <a:r>
              <a:rPr lang="ru-RU" sz="2000" dirty="0" smtClean="0"/>
              <a:t>Асмолов А.Г, Бурменская Г.В., Володарская И.А. </a:t>
            </a:r>
            <a:r>
              <a:rPr lang="ru-RU" sz="2000" dirty="0"/>
              <a:t>Формирование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универсальных учебных действий в основной школе: от действий к мысли. Система заданий.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Григорьев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Д.В. Внеурочная деятельность школьников. Методический конструктор: пособие для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учителя. </a:t>
            </a:r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428597" y="1500174"/>
            <a:ext cx="807249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44500" algn="just"/>
            <a:r>
              <a:rPr lang="ru-RU" sz="2000" dirty="0"/>
              <a:t>1) </a:t>
            </a:r>
            <a:r>
              <a:rPr lang="ru-RU" sz="2000" dirty="0" smtClean="0"/>
              <a:t>пояснительная записка;</a:t>
            </a:r>
            <a:endParaRPr lang="ru-RU" sz="2000" dirty="0"/>
          </a:p>
          <a:p>
            <a:pPr indent="444500" algn="just" eaLnBrk="0" hangingPunct="0"/>
            <a:r>
              <a:rPr lang="ru-RU" sz="2000" dirty="0"/>
              <a:t>2) </a:t>
            </a:r>
            <a:r>
              <a:rPr lang="ru-RU" sz="2000" dirty="0" smtClean="0"/>
              <a:t>общая характеристика </a:t>
            </a:r>
            <a:r>
              <a:rPr lang="ru-RU" sz="2000" dirty="0"/>
              <a:t>учебного предмета, курса;</a:t>
            </a:r>
          </a:p>
          <a:p>
            <a:pPr indent="444500" algn="just" eaLnBrk="0" hangingPunct="0"/>
            <a:r>
              <a:rPr lang="ru-RU" sz="2000" dirty="0"/>
              <a:t>3) описание места учебного предмета, курса в учебном плане;</a:t>
            </a:r>
          </a:p>
          <a:p>
            <a:pPr indent="444500" algn="just" eaLnBrk="0" hangingPunct="0"/>
            <a:r>
              <a:rPr lang="ru-RU" sz="2000" dirty="0"/>
              <a:t>4) личностные, метапредметные и предметные результаты освоения конкретного учебного предмета, курса;</a:t>
            </a:r>
          </a:p>
          <a:p>
            <a:pPr indent="444500" algn="just" eaLnBrk="0" hangingPunct="0"/>
            <a:r>
              <a:rPr lang="ru-RU" sz="2000" dirty="0"/>
              <a:t>5)  содержание учебного предмета, курса;</a:t>
            </a:r>
          </a:p>
          <a:p>
            <a:pPr indent="444500" algn="just" eaLnBrk="0" hangingPunct="0"/>
            <a:r>
              <a:rPr lang="ru-RU" sz="2000" dirty="0"/>
              <a:t>6) тематическое планирование с определением основных видов учебной деятельности; </a:t>
            </a:r>
          </a:p>
          <a:p>
            <a:pPr indent="444500" algn="just" eaLnBrk="0" hangingPunct="0"/>
            <a:r>
              <a:rPr lang="ru-RU" sz="2000" dirty="0"/>
              <a:t>7) описание учебно-методического и материально-технического обеспечения образовательного процесса; </a:t>
            </a:r>
          </a:p>
          <a:p>
            <a:pPr indent="444500" algn="just" eaLnBrk="0" hangingPunct="0"/>
            <a:r>
              <a:rPr lang="ru-RU" sz="2000" dirty="0"/>
              <a:t>8) планируемые результаты изучения учебного предмета, курса.</a:t>
            </a:r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ФГОС ООО (</a:t>
            </a:r>
            <a:r>
              <a:rPr lang="en-US" sz="4000" b="1" dirty="0" smtClean="0">
                <a:solidFill>
                  <a:srgbClr val="002060"/>
                </a:solidFill>
              </a:rPr>
              <a:t>III</a:t>
            </a:r>
            <a:r>
              <a:rPr lang="ru-RU" sz="4000" b="1" dirty="0" smtClean="0">
                <a:solidFill>
                  <a:srgbClr val="002060"/>
                </a:solidFill>
              </a:rPr>
              <a:t>.18.2.2).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 Структура рабочей программы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Титульный лист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00595"/>
          </a:xfrm>
        </p:spPr>
        <p:txBody>
          <a:bodyPr/>
          <a:lstStyle/>
          <a:p>
            <a:pPr algn="just" hangingPunct="0"/>
            <a:r>
              <a:rPr lang="ru-RU" sz="2000" dirty="0" smtClean="0"/>
              <a:t>Полное наименование образовательного учреждения (в соответствии с уставом ОУ).</a:t>
            </a:r>
          </a:p>
          <a:p>
            <a:pPr algn="just" hangingPunct="0"/>
            <a:r>
              <a:rPr lang="ru-RU" sz="2000" dirty="0" smtClean="0"/>
              <a:t>Гриф утверждения рабочей программы (с указанием даты и номера приказа руководителя ОУ).</a:t>
            </a:r>
          </a:p>
          <a:p>
            <a:pPr algn="just" hangingPunct="0"/>
            <a:r>
              <a:rPr lang="ru-RU" sz="2000" dirty="0" smtClean="0"/>
              <a:t>Название программы.</a:t>
            </a:r>
          </a:p>
          <a:p>
            <a:pPr algn="just" hangingPunct="0"/>
            <a:r>
              <a:rPr lang="ru-RU" sz="2000" dirty="0" smtClean="0"/>
              <a:t>Направление внеурочной деятельности.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Указание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возраста обучающихся, для которых предназначена программа;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Срок реализации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программы; </a:t>
            </a:r>
          </a:p>
          <a:p>
            <a:pPr algn="just" hangingPunct="0"/>
            <a:r>
              <a:rPr lang="ru-RU" sz="2000" dirty="0" smtClean="0"/>
              <a:t>сведения об авторе (ФИО, должность, квалификационная категория или разряд, ученая ступень или звание); </a:t>
            </a:r>
          </a:p>
          <a:p>
            <a:pPr algn="just" hangingPunct="0"/>
            <a:r>
              <a:rPr lang="ru-RU" sz="2000" dirty="0" smtClean="0"/>
              <a:t>год составления рабочей программы.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Пояснительная записка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3000395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Нормативные </a:t>
            </a:r>
            <a:r>
              <a:rPr lang="ru-RU" sz="2000" dirty="0">
                <a:solidFill>
                  <a:schemeClr val="tx1"/>
                </a:solidFill>
              </a:rPr>
              <a:t>документы, на основе которых составлена рабочая программа по внеурочной деятельности.</a:t>
            </a:r>
          </a:p>
          <a:p>
            <a:pPr algn="just"/>
            <a:r>
              <a:rPr lang="ru-RU" sz="2000" dirty="0"/>
              <a:t>Ц</a:t>
            </a:r>
            <a:r>
              <a:rPr lang="ru-RU" sz="2000" dirty="0" smtClean="0">
                <a:solidFill>
                  <a:schemeClr val="tx1"/>
                </a:solidFill>
              </a:rPr>
              <a:t>ели </a:t>
            </a:r>
            <a:r>
              <a:rPr lang="ru-RU" sz="2000" dirty="0">
                <a:solidFill>
                  <a:schemeClr val="tx1"/>
                </a:solidFill>
              </a:rPr>
              <a:t>и задачи конкретной программы по внеурочной деятельности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smtClean="0"/>
              <a:t>Актуальность и новизна программы по внеурочной деятельности.</a:t>
            </a:r>
            <a:endParaRPr lang="ru-RU" sz="20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Общая характеристика  программы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329642" cy="4357718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Информация </a:t>
            </a:r>
            <a:r>
              <a:rPr lang="ru-RU" sz="2000" dirty="0">
                <a:solidFill>
                  <a:schemeClr val="tx1"/>
                </a:solidFill>
              </a:rPr>
              <a:t>о назначении программы, к какому типу программ </a:t>
            </a:r>
            <a:r>
              <a:rPr lang="ru-RU" sz="2000" dirty="0" smtClean="0">
                <a:solidFill>
                  <a:schemeClr val="tx1"/>
                </a:solidFill>
              </a:rPr>
              <a:t>относится, какое </a:t>
            </a:r>
            <a:r>
              <a:rPr lang="ru-RU" sz="2000" dirty="0">
                <a:solidFill>
                  <a:schemeClr val="tx1"/>
                </a:solidFill>
              </a:rPr>
              <a:t>направление </a:t>
            </a:r>
            <a:r>
              <a:rPr lang="ru-RU" sz="2000" dirty="0" smtClean="0">
                <a:solidFill>
                  <a:schemeClr val="tx1"/>
                </a:solidFill>
              </a:rPr>
              <a:t>реализует.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Логические связи </a:t>
            </a:r>
            <a:r>
              <a:rPr lang="ru-RU" sz="2000" dirty="0">
                <a:solidFill>
                  <a:schemeClr val="tx1"/>
                </a:solidFill>
              </a:rPr>
              <a:t>данной программы с остальными предметами (разделами) учебного (образовательного) </a:t>
            </a:r>
            <a:r>
              <a:rPr lang="ru-RU" sz="2000" dirty="0" smtClean="0">
                <a:solidFill>
                  <a:schemeClr val="tx1"/>
                </a:solidFill>
              </a:rPr>
              <a:t>плана.</a:t>
            </a:r>
          </a:p>
          <a:p>
            <a:pPr algn="just"/>
            <a:r>
              <a:rPr lang="ru-RU" sz="2000" dirty="0" smtClean="0"/>
              <a:t>Описание особенностей организации внеурочной деятельности по программе; предпочтительные формы организации воспитательного процесса и их сочетания; предпочтительные формы контроля (выставки, спектакли, концерты, соревнования, турниры, конференции, портфолио и др.)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Описание места программы по внеурочной деятельности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3000396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какой возраст рассчитана программа, какие характерные возрастные особенности учитываются.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Недельное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годовое количество часов, в т.ч. количество часов для аудиторных и внеаудиторных занятий. </a:t>
            </a: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</a:t>
            </a:r>
            <a:r>
              <a:rPr lang="ru-RU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этом количество часов аудиторных не должно превышать 50% от общего количества занятий.</a:t>
            </a:r>
          </a:p>
          <a:p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886"/>
            <a:ext cx="8229600" cy="1143000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Личностные и метапредметные </a:t>
            </a:r>
            <a:r>
              <a:rPr lang="ru-RU" sz="4000" b="1" dirty="0" smtClean="0">
                <a:solidFill>
                  <a:srgbClr val="002060"/>
                </a:solidFill>
              </a:rPr>
              <a:t>результаты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043114"/>
          </a:xfrm>
        </p:spPr>
        <p:txBody>
          <a:bodyPr/>
          <a:lstStyle/>
          <a:p>
            <a:pPr algn="just">
              <a:buNone/>
            </a:pPr>
            <a:r>
              <a:rPr lang="ru-RU" sz="1800" dirty="0" smtClean="0"/>
              <a:t>ФГОС ООО. В п. 18.2.1 («Программа развития универсальных учебных действий») указывается, что «программа должна содержать описаний понятий, функций, состава и характеристик универсальных учебных действий (личностных, регулятивных, познавательных и коммуникативных) и их связи </a:t>
            </a:r>
            <a:r>
              <a:rPr lang="ru-RU" sz="1800" i="1" dirty="0" smtClean="0"/>
              <a:t>с содержанием отдельных учебных предметов, внеурочной и внешкольной деятельностью…</a:t>
            </a:r>
            <a:r>
              <a:rPr lang="ru-RU" sz="1800" dirty="0" smtClean="0"/>
              <a:t>»</a:t>
            </a:r>
            <a:endParaRPr lang="ru-RU" sz="18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60697011"/>
              </p:ext>
            </p:extLst>
          </p:nvPr>
        </p:nvGraphicFramePr>
        <p:xfrm>
          <a:off x="1475656" y="3212976"/>
          <a:ext cx="5119702" cy="2460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Содержание программы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859216" cy="3400436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Краткое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изложение основных изучаемых вопросов по теме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в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заданной последовательности с делением на аудиторные и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внеаудиторные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занятия. </a:t>
            </a: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Основные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способы и формы  работы с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обучающимися:</a:t>
            </a:r>
          </a:p>
          <a:p>
            <a:pPr marL="987425" indent="87313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индивидуальные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групповые, </a:t>
            </a:r>
          </a:p>
          <a:p>
            <a:pPr marL="987425" indent="87313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практические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теоретические </a:t>
            </a:r>
          </a:p>
          <a:p>
            <a:pPr marL="987425" indent="87313" algn="just">
              <a:buFont typeface="Wingdings" pitchFamily="2" charset="2"/>
              <a:buChar char="ü"/>
            </a:pPr>
            <a:r>
              <a:rPr lang="ru-RU" sz="2000" dirty="0"/>
              <a:t>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конкретные формы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занятий (игра, беседа, диспут, экскурсия,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конференция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т.д.).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Тематическое планирование</a:t>
            </a:r>
            <a:endParaRPr lang="ru-RU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095595"/>
              </p:ext>
            </p:extLst>
          </p:nvPr>
        </p:nvGraphicFramePr>
        <p:xfrm>
          <a:off x="1475656" y="2060848"/>
          <a:ext cx="6644874" cy="2478286"/>
        </p:xfrm>
        <a:graphic>
          <a:graphicData uri="http://schemas.openxmlformats.org/drawingml/2006/table">
            <a:tbl>
              <a:tblPr/>
              <a:tblGrid>
                <a:gridCol w="785818"/>
                <a:gridCol w="1428760"/>
                <a:gridCol w="2001404"/>
                <a:gridCol w="1285884"/>
                <a:gridCol w="1143008"/>
              </a:tblGrid>
              <a:tr h="5278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№ </a:t>
                      </a:r>
                      <a:r>
                        <a:rPr lang="ru-RU" dirty="0" err="1"/>
                        <a:t>п</a:t>
                      </a:r>
                      <a:r>
                        <a:rPr lang="ru-RU" dirty="0"/>
                        <a:t>/</a:t>
                      </a:r>
                      <a:r>
                        <a:rPr lang="ru-RU" dirty="0" err="1"/>
                        <a:t>п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Название раздела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Характеристика видов деятельности обучающихся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Кол-во часов, в том числе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9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Аудиторных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Внеаудиторных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4414" y="1500174"/>
            <a:ext cx="1401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Вариант 1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Тематическое планирование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1500174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Вариант 2</a:t>
            </a: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01662"/>
              </p:ext>
            </p:extLst>
          </p:nvPr>
        </p:nvGraphicFramePr>
        <p:xfrm>
          <a:off x="539552" y="2348880"/>
          <a:ext cx="8280920" cy="1720031"/>
        </p:xfrm>
        <a:graphic>
          <a:graphicData uri="http://schemas.openxmlformats.org/drawingml/2006/table">
            <a:tbl>
              <a:tblPr/>
              <a:tblGrid>
                <a:gridCol w="504056"/>
                <a:gridCol w="1693261"/>
                <a:gridCol w="755011"/>
                <a:gridCol w="701368"/>
                <a:gridCol w="594776"/>
                <a:gridCol w="648086"/>
                <a:gridCol w="564865"/>
                <a:gridCol w="564865"/>
                <a:gridCol w="564865"/>
                <a:gridCol w="1689767"/>
              </a:tblGrid>
              <a:tr h="32541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Наименова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ние </a:t>
                      </a:r>
                      <a:r>
                        <a:rPr lang="ru-RU" dirty="0"/>
                        <a:t>разделов / модулей, тем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Всего(час.)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Количество часов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Характеристика видов деятельности обучающихся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3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Ауд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/>
                        <a:t>Внеауд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Ауд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Внеауд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/>
                        <a:t>Ауд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/>
                        <a:t>Внеауд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3600" b="1" dirty="0">
                <a:solidFill>
                  <a:srgbClr val="002060"/>
                </a:solidFill>
                <a:latin typeface="+mj-lt"/>
              </a:rPr>
              <a:t>Федеральный государственный образовательный стандарт основного общего </a:t>
            </a:r>
            <a:r>
              <a:rPr lang="ru-RU" sz="3600" b="1" dirty="0" smtClean="0">
                <a:solidFill>
                  <a:srgbClr val="002060"/>
                </a:solidFill>
                <a:latin typeface="+mj-lt"/>
              </a:rPr>
              <a:t>образования</a:t>
            </a:r>
          </a:p>
          <a:p>
            <a:pPr algn="ctr">
              <a:buNone/>
            </a:pPr>
            <a:endParaRPr lang="ru-RU" b="1" i="1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2400" b="1" dirty="0" smtClean="0"/>
              <a:t>… основная образовательная программа </a:t>
            </a:r>
            <a:r>
              <a:rPr lang="ru-RU" sz="2400" dirty="0" smtClean="0"/>
              <a:t>основного общего образования </a:t>
            </a:r>
            <a:r>
              <a:rPr lang="ru-RU" sz="2400" b="1" dirty="0" smtClean="0"/>
              <a:t>реализуется</a:t>
            </a:r>
            <a:r>
              <a:rPr lang="ru-RU" sz="2400" dirty="0" smtClean="0"/>
              <a:t> образовательным учреждением </a:t>
            </a:r>
            <a:r>
              <a:rPr lang="ru-RU" sz="2400" b="1" dirty="0" smtClean="0"/>
              <a:t>через урочную и внеурочную </a:t>
            </a:r>
            <a:r>
              <a:rPr lang="ru-RU" sz="2400" dirty="0" smtClean="0"/>
              <a:t>деятельность с соблюдением требований государственных санитарно-эпидемиологических правил и нормативов</a:t>
            </a:r>
            <a:r>
              <a:rPr lang="ru-RU" sz="2400" dirty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Тематическое планирование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1500174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Вариант 3</a:t>
            </a:r>
            <a:endParaRPr lang="ru-RU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683616"/>
              </p:ext>
            </p:extLst>
          </p:nvPr>
        </p:nvGraphicFramePr>
        <p:xfrm>
          <a:off x="971600" y="2492896"/>
          <a:ext cx="7672366" cy="2214578"/>
        </p:xfrm>
        <a:graphic>
          <a:graphicData uri="http://schemas.openxmlformats.org/drawingml/2006/table">
            <a:tbl>
              <a:tblPr/>
              <a:tblGrid>
                <a:gridCol w="410751"/>
                <a:gridCol w="1439923"/>
                <a:gridCol w="1201410"/>
                <a:gridCol w="1225243"/>
                <a:gridCol w="1315664"/>
                <a:gridCol w="999255"/>
                <a:gridCol w="1080120"/>
              </a:tblGrid>
              <a:tr h="1898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Название </a:t>
                      </a:r>
                      <a:r>
                        <a:rPr lang="ru-RU" dirty="0" smtClean="0"/>
                        <a:t>тем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Общее количество часов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Часы аудиторных занятий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Часы внеаудиторных занятий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Дата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по плану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Дата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по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факту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9392"/>
            <a:ext cx="9036496" cy="2016224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Учебно-методическое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и материально-техническое </a:t>
            </a:r>
            <a:r>
              <a:rPr lang="ru-RU" sz="3600" b="1" dirty="0">
                <a:solidFill>
                  <a:srgbClr val="002060"/>
                </a:solidFill>
              </a:rPr>
              <a:t>обеспечения </a:t>
            </a:r>
            <a:r>
              <a:rPr lang="ru-RU" sz="3600" b="1" dirty="0" smtClean="0">
                <a:solidFill>
                  <a:srgbClr val="002060"/>
                </a:solidFill>
              </a:rPr>
              <a:t>программы 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829388"/>
              </p:ext>
            </p:extLst>
          </p:nvPr>
        </p:nvGraphicFramePr>
        <p:xfrm>
          <a:off x="179512" y="1844824"/>
          <a:ext cx="8643998" cy="3800400"/>
        </p:xfrm>
        <a:graphic>
          <a:graphicData uri="http://schemas.openxmlformats.org/drawingml/2006/table">
            <a:tbl>
              <a:tblPr/>
              <a:tblGrid>
                <a:gridCol w="7666850"/>
                <a:gridCol w="977148"/>
              </a:tblGrid>
              <a:tr h="158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78760" algn="ctr"/>
                          <a:tab pos="4563745" algn="l"/>
                        </a:tabLst>
                      </a:pPr>
                      <a:r>
                        <a:rPr lang="ru-RU" dirty="0"/>
                        <a:t>	Необходимое оборудование и оснащение	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Кол-во </a:t>
                      </a:r>
                      <a:endParaRPr lang="ru-RU" dirty="0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24">
                <a:tc>
                  <a:txBody>
                    <a:bodyPr/>
                    <a:lstStyle/>
                    <a:p>
                      <a:pPr indent="457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Нормативные документы, программно-методическое обеспечение, локальные </a:t>
                      </a:r>
                      <a:r>
                        <a:rPr lang="ru-RU" dirty="0" smtClean="0"/>
                        <a:t>акты</a:t>
                      </a:r>
                      <a:endParaRPr lang="ru-RU" dirty="0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18">
                <a:tc>
                  <a:txBody>
                    <a:bodyPr/>
                    <a:lstStyle/>
                    <a:p>
                      <a:pPr indent="457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Учебно-методические </a:t>
                      </a:r>
                      <a:r>
                        <a:rPr lang="ru-RU" dirty="0" smtClean="0"/>
                        <a:t>материалы</a:t>
                      </a:r>
                      <a:endParaRPr lang="ru-RU" dirty="0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18">
                <a:tc>
                  <a:txBody>
                    <a:bodyPr/>
                    <a:lstStyle/>
                    <a:p>
                      <a:pPr indent="457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Дидактические и раздаточные материалы по </a:t>
                      </a:r>
                      <a:r>
                        <a:rPr lang="ru-RU" dirty="0" smtClean="0"/>
                        <a:t>программе</a:t>
                      </a:r>
                      <a:endParaRPr lang="ru-RU" dirty="0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18">
                <a:tc>
                  <a:txBody>
                    <a:bodyPr/>
                    <a:lstStyle/>
                    <a:p>
                      <a:pPr indent="457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Аудиозаписи, слайды по содержанию </a:t>
                      </a:r>
                      <a:r>
                        <a:rPr lang="ru-RU" dirty="0" smtClean="0"/>
                        <a:t>программы</a:t>
                      </a:r>
                      <a:endParaRPr lang="ru-RU" dirty="0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18">
                <a:tc>
                  <a:txBody>
                    <a:bodyPr/>
                    <a:lstStyle/>
                    <a:p>
                      <a:pPr indent="457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ТСО, компьютерные, информационно-коммуникационные </a:t>
                      </a:r>
                      <a:r>
                        <a:rPr lang="ru-RU" dirty="0" smtClean="0"/>
                        <a:t>средства</a:t>
                      </a:r>
                      <a:endParaRPr lang="ru-RU" dirty="0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18">
                <a:tc>
                  <a:txBody>
                    <a:bodyPr/>
                    <a:lstStyle/>
                    <a:p>
                      <a:pPr indent="457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Учебно-практическое оборудование</a:t>
                      </a:r>
                      <a:r>
                        <a:rPr lang="ru-RU" dirty="0" smtClean="0"/>
                        <a:t>:</a:t>
                      </a:r>
                      <a:endParaRPr lang="ru-RU" dirty="0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18">
                <a:tc>
                  <a:txBody>
                    <a:bodyPr/>
                    <a:lstStyle/>
                    <a:p>
                      <a:pPr indent="457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Оборудование (мебель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dirty="0"/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Планируемые результаты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4552"/>
          </a:xfrm>
        </p:spPr>
        <p:txBody>
          <a:bodyPr/>
          <a:lstStyle/>
          <a:p>
            <a:pPr>
              <a:buNone/>
            </a:pPr>
            <a:r>
              <a:rPr lang="ru-RU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Первый уровень результатов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приобретение школьником социальных знаний (об общественных нормах, устройстве общества, о социально одобряемых и неодобряемых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формах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поведения в обществе и т. п.), первичного понимания социальной реальности и повседневной жизни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Планируемые результаты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09939"/>
          </a:xfrm>
        </p:spPr>
        <p:txBody>
          <a:bodyPr/>
          <a:lstStyle/>
          <a:p>
            <a:pPr algn="just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Второй </a:t>
            </a:r>
            <a:r>
              <a:rPr lang="ru-RU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уровень результатов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получение школьником опыта переживания и позитивного отношения к базовым ценностям общества (человек, семья, Отечество, природа, мир, знания, труд, культура), ценностного отношения к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социальной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реальности в целом.</a:t>
            </a:r>
          </a:p>
          <a:p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Планируемые результаты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Третий </a:t>
            </a:r>
            <a:r>
              <a:rPr lang="ru-RU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уровень результатов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получение школьником опыта самостоятельного общественного действия. </a:t>
            </a:r>
            <a:r>
              <a:rPr lang="ru-RU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Только в </a:t>
            </a:r>
            <a:r>
              <a:rPr lang="ru-RU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самостоятельном </a:t>
            </a:r>
            <a:r>
              <a:rPr lang="ru-RU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общественном действии, действии в открытом социуме, за пределами дружественной среды школы, для </a:t>
            </a:r>
            <a:r>
              <a:rPr lang="ru-RU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других</a:t>
            </a:r>
            <a:r>
              <a:rPr lang="ru-RU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зачастую незнакомых людей, которые вовсе не </a:t>
            </a:r>
            <a:r>
              <a:rPr lang="ru-RU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обязательно </a:t>
            </a:r>
            <a:r>
              <a:rPr lang="ru-RU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положительно к нему настроены, юный человек </a:t>
            </a:r>
            <a:r>
              <a:rPr lang="ru-RU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действительно </a:t>
            </a:r>
            <a:r>
              <a:rPr lang="ru-RU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становится (а не просто узнаёт о том, как стать) социальным деятелем, гражданином, свободным человеком. </a:t>
            </a:r>
          </a:p>
          <a:p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Литература 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040560"/>
          </a:xfrm>
        </p:spPr>
        <p:txBody>
          <a:bodyPr/>
          <a:lstStyle/>
          <a:p>
            <a:pPr algn="just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</a:t>
            </a:r>
            <a:r>
              <a:rPr lang="ru-RU" sz="1800" i="1" dirty="0" smtClean="0">
                <a:solidFill>
                  <a:schemeClr val="tx1"/>
                </a:solidFill>
              </a:rPr>
              <a:t>Григорьев</a:t>
            </a:r>
            <a:r>
              <a:rPr lang="ru-RU" sz="1800" i="1" dirty="0"/>
              <a:t>,</a:t>
            </a:r>
            <a:r>
              <a:rPr lang="ru-RU" sz="1800" i="1" dirty="0" smtClean="0">
                <a:solidFill>
                  <a:schemeClr val="tx1"/>
                </a:solidFill>
              </a:rPr>
              <a:t> </a:t>
            </a:r>
            <a:r>
              <a:rPr lang="ru-RU" sz="1800" i="1" dirty="0">
                <a:solidFill>
                  <a:schemeClr val="tx1"/>
                </a:solidFill>
              </a:rPr>
              <a:t>Д.В. 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Внеурочная деятельность школьников. Методический конструктор: пособие для учителя / Д.В. Григорьев, П.В. Степанов. –М. : Просвещение, 2010. – 223 с. – (Стандарты второго поколения)</a:t>
            </a:r>
          </a:p>
          <a:p>
            <a:pPr algn="just"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Методические рекомендации об организации внеурочной деятельности при введении федерального государственного образовательного стандарта общего образования // Вестник образования, 2011, июнь, с. </a:t>
            </a:r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4-20.</a:t>
            </a:r>
          </a:p>
          <a:p>
            <a:pPr algn="just">
              <a:buNone/>
            </a:pP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ru-RU" sz="1800" dirty="0" smtClean="0"/>
              <a:t>. </a:t>
            </a:r>
            <a:r>
              <a:rPr lang="ru-RU" sz="1800" dirty="0"/>
              <a:t>Примерная основная образовательная программа образовательного учреждения. Основная школа / [сост. Е.С. Савинов]. – М. : просвещение, 2011. – 342 с. - (Стандарты второго поколения)</a:t>
            </a:r>
          </a:p>
          <a:p>
            <a:pPr algn="just">
              <a:buNone/>
            </a:pPr>
            <a:r>
              <a:rPr lang="en-US" sz="1800" dirty="0" smtClean="0"/>
              <a:t>4</a:t>
            </a:r>
            <a:r>
              <a:rPr lang="ru-RU" sz="1800" dirty="0" smtClean="0"/>
              <a:t>. </a:t>
            </a:r>
            <a:r>
              <a:rPr lang="ru-RU" sz="1800" dirty="0"/>
              <a:t>Федеральный государственный образовательный стандарт основного общего образования / М-во образования и науки Рос. Федерации. – М. : Просвещение, 2011. – 48 с. – (Стандарты второго поколения)</a:t>
            </a:r>
          </a:p>
          <a:p>
            <a:pPr algn="just">
              <a:buNone/>
            </a:pPr>
            <a:r>
              <a:rPr lang="en-US" sz="1800" dirty="0" smtClean="0"/>
              <a:t>5</a:t>
            </a:r>
            <a:r>
              <a:rPr lang="ru-RU" sz="1800" dirty="0" smtClean="0"/>
              <a:t>. </a:t>
            </a:r>
            <a:r>
              <a:rPr lang="ru-RU" sz="1800" dirty="0"/>
              <a:t>Фундаментальное ядро содержания общего образования / под ред. В.В. Козлова, А.М. </a:t>
            </a:r>
            <a:r>
              <a:rPr lang="ru-RU" sz="1800" dirty="0" err="1"/>
              <a:t>Кондакова</a:t>
            </a:r>
            <a:r>
              <a:rPr lang="ru-RU" sz="1800" dirty="0"/>
              <a:t>. – 2-е изд. – М. : Просвещение, 2010. – 59 с. – «Стандарты второго поколения</a:t>
            </a:r>
            <a:r>
              <a:rPr lang="ru-RU" sz="1800" dirty="0" smtClean="0"/>
              <a:t>).</a:t>
            </a:r>
            <a:endParaRPr lang="ru-RU" sz="1800" dirty="0"/>
          </a:p>
          <a:p>
            <a:pPr>
              <a:buNone/>
            </a:pP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357430"/>
            <a:ext cx="7766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Внеурочная деятельность  - </a:t>
            </a:r>
          </a:p>
          <a:p>
            <a:pPr algn="ctr">
              <a:buNone/>
            </a:pPr>
            <a:r>
              <a:rPr lang="ru-RU" sz="2800" dirty="0" smtClean="0"/>
              <a:t>деятельность, осуществляемая в формах, отличных от классно-урочной, и направленная на достижение планируемых результатов освоения ООП ООО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Направления внеурочной деятельности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Общеинтеллектуальное направление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z="2000" dirty="0" smtClean="0"/>
              <a:t>развитие мышления в процессе формирования основных приемов мыслительной деятельности; </a:t>
            </a:r>
          </a:p>
          <a:p>
            <a:pPr lvl="0"/>
            <a:r>
              <a:rPr lang="ru-RU" sz="2000" dirty="0" smtClean="0"/>
              <a:t>развитие психических познавательных процессов;</a:t>
            </a:r>
          </a:p>
          <a:p>
            <a:pPr lvl="0"/>
            <a:r>
              <a:rPr lang="ru-RU" sz="2000" dirty="0" smtClean="0"/>
              <a:t>формирование навыков творческого мышления и развития умения решать нестандартные задачи;</a:t>
            </a:r>
          </a:p>
          <a:p>
            <a:pPr lvl="0"/>
            <a:r>
              <a:rPr lang="ru-RU" sz="2000" dirty="0" smtClean="0"/>
              <a:t>развитие познавательной активности и самостоятельной деятельности обучающихся.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000" dirty="0" smtClean="0"/>
              <a:t>предметные факультативы; </a:t>
            </a:r>
          </a:p>
          <a:p>
            <a:r>
              <a:rPr lang="ru-RU" sz="2000" dirty="0" smtClean="0"/>
              <a:t>кружки познавательной направленности; </a:t>
            </a:r>
          </a:p>
          <a:p>
            <a:r>
              <a:rPr lang="ru-RU" sz="2000" dirty="0" smtClean="0"/>
              <a:t>научное общество учащихся;</a:t>
            </a:r>
          </a:p>
          <a:p>
            <a:r>
              <a:rPr lang="ru-RU" sz="2000" dirty="0" smtClean="0"/>
              <a:t>интеллектуальные клубы;</a:t>
            </a:r>
          </a:p>
          <a:p>
            <a:r>
              <a:rPr lang="ru-RU" sz="2000" dirty="0" smtClean="0"/>
              <a:t>познавательные экскурсии; </a:t>
            </a:r>
          </a:p>
          <a:p>
            <a:r>
              <a:rPr lang="ru-RU" sz="2000" dirty="0" smtClean="0"/>
              <a:t>олимпиады и т.д.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Духовно-нравственное направление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4038600" cy="4065315"/>
          </a:xfrm>
        </p:spPr>
        <p:txBody>
          <a:bodyPr/>
          <a:lstStyle/>
          <a:p>
            <a:pPr lvl="0"/>
            <a:r>
              <a:rPr lang="ru-RU" sz="2000" dirty="0" smtClean="0"/>
              <a:t>формирование  нравственных  ценностных  ориентаций  учащихся,  включающих  не  только  эмоциональный мир ребенка, но и его восприятие жизни, ее ценностей, смысла.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038600" cy="3993307"/>
          </a:xfrm>
        </p:spPr>
        <p:txBody>
          <a:bodyPr/>
          <a:lstStyle/>
          <a:p>
            <a:r>
              <a:rPr lang="ru-RU" sz="2000" dirty="0" smtClean="0"/>
              <a:t>эстетические беседы, </a:t>
            </a:r>
          </a:p>
          <a:p>
            <a:r>
              <a:rPr lang="ru-RU" sz="2000" dirty="0" smtClean="0"/>
              <a:t>дебаты, </a:t>
            </a:r>
          </a:p>
          <a:p>
            <a:r>
              <a:rPr lang="ru-RU" sz="2000" dirty="0" smtClean="0"/>
              <a:t>тематические диспуты, </a:t>
            </a:r>
          </a:p>
          <a:p>
            <a:r>
              <a:rPr lang="ru-RU" sz="2000" dirty="0" smtClean="0"/>
              <a:t>проблемно-ценностные дискуссии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Тематика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23528" y="1535113"/>
            <a:ext cx="3960440" cy="639762"/>
          </a:xfrm>
        </p:spPr>
        <p:txBody>
          <a:bodyPr/>
          <a:lstStyle/>
          <a:p>
            <a:r>
              <a:rPr lang="ru-RU" dirty="0" smtClean="0"/>
              <a:t>Общеинтеллектуальное направление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3826768" cy="3561259"/>
          </a:xfrm>
        </p:spPr>
        <p:txBody>
          <a:bodyPr/>
          <a:lstStyle/>
          <a:p>
            <a:r>
              <a:rPr lang="ru-RU" dirty="0" smtClean="0"/>
              <a:t>«Занимательная грамматика», </a:t>
            </a:r>
          </a:p>
          <a:p>
            <a:r>
              <a:rPr lang="ru-RU" dirty="0" smtClean="0"/>
              <a:t>«В лабиринтах русского языка», </a:t>
            </a:r>
          </a:p>
          <a:p>
            <a:r>
              <a:rPr lang="ru-RU" dirty="0" smtClean="0"/>
              <a:t>«Тайны слова», </a:t>
            </a:r>
          </a:p>
          <a:p>
            <a:r>
              <a:rPr lang="ru-RU" dirty="0" smtClean="0"/>
              <a:t>«В поисках смысла» и др.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860032" y="1535113"/>
            <a:ext cx="3826768" cy="639762"/>
          </a:xfrm>
        </p:spPr>
        <p:txBody>
          <a:bodyPr/>
          <a:lstStyle/>
          <a:p>
            <a:r>
              <a:rPr lang="ru-RU" dirty="0" smtClean="0"/>
              <a:t>Духовно-нравственное направление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860032" y="2564904"/>
            <a:ext cx="3826768" cy="3561258"/>
          </a:xfrm>
        </p:spPr>
        <p:txBody>
          <a:bodyPr/>
          <a:lstStyle/>
          <a:p>
            <a:r>
              <a:rPr lang="ru-RU" dirty="0" smtClean="0"/>
              <a:t>«Язык мой – друг мой»,</a:t>
            </a:r>
          </a:p>
          <a:p>
            <a:r>
              <a:rPr lang="ru-RU" dirty="0" smtClean="0"/>
              <a:t> «Как это по-русски», </a:t>
            </a:r>
          </a:p>
          <a:p>
            <a:r>
              <a:rPr lang="ru-RU" dirty="0" smtClean="0"/>
              <a:t>«Великие имена» и др.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828680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Проектирование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рабочей программы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внеурочной деятельности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Нормативно-методическая база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643998" cy="4257691"/>
          </a:xfrm>
        </p:spPr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Концепция 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духовно-нравственного развития и воспитания личности гражданина.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Федеральный 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государственный образовательный стандарт основного общего </a:t>
            </a:r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образования (Приказ № 1897 от 17.12.2010)</a:t>
            </a: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Постановление 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29 декабря 2010 г. № 189 «Об утверждении </a:t>
            </a:r>
            <a:r>
              <a:rPr lang="ru-RU"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СанПиН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2.4.2.2821-10 «Санитарно-эпидемиологические требования к условиям и организации обучения в общеобразовательных учреждениях».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Основная 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образовательная программа образовательного </a:t>
            </a:r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учреждения. </a:t>
            </a: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Авторская 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программа.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Локальные </a:t>
            </a:r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акты образовательного учреждения, обеспечивающие реализацию внеурочной деятельности в рамках федерального государственного образовательного стандарта.</a:t>
            </a: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329</Template>
  <TotalTime>307</TotalTime>
  <Words>1121</Words>
  <Application>Microsoft Office PowerPoint</Application>
  <PresentationFormat>Экран (4:3)</PresentationFormat>
  <Paragraphs>158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Diseño predeterminado</vt:lpstr>
      <vt:lpstr>Презентация PowerPoint</vt:lpstr>
      <vt:lpstr>Презентация PowerPoint</vt:lpstr>
      <vt:lpstr>Презентация PowerPoint</vt:lpstr>
      <vt:lpstr>Направления внеурочной деятельности</vt:lpstr>
      <vt:lpstr>Общеинтеллектуальное направление</vt:lpstr>
      <vt:lpstr>Духовно-нравственное направление</vt:lpstr>
      <vt:lpstr>Тематика </vt:lpstr>
      <vt:lpstr>Презентация PowerPoint</vt:lpstr>
      <vt:lpstr>Нормативно-методическая база </vt:lpstr>
      <vt:lpstr>Нормативно-методическая база </vt:lpstr>
      <vt:lpstr>ФГОС ООО (III.18.2.2).  Структура рабочей программы</vt:lpstr>
      <vt:lpstr>Титульный лист</vt:lpstr>
      <vt:lpstr>Пояснительная записка </vt:lpstr>
      <vt:lpstr>Общая характеристика  программы</vt:lpstr>
      <vt:lpstr>Описание места программы по внеурочной деятельности</vt:lpstr>
      <vt:lpstr>Личностные и метапредметные результаты</vt:lpstr>
      <vt:lpstr>Содержание программы</vt:lpstr>
      <vt:lpstr>Тематическое планирование</vt:lpstr>
      <vt:lpstr>Тематическое планирование</vt:lpstr>
      <vt:lpstr>Тематическое планирование</vt:lpstr>
      <vt:lpstr> Учебно-методическое  и материально-техническое обеспечения программы  </vt:lpstr>
      <vt:lpstr>Планируемые результаты</vt:lpstr>
      <vt:lpstr>Планируемые результаты</vt:lpstr>
      <vt:lpstr>Планируемые результаты</vt:lpstr>
      <vt:lpstr>Литература  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Лариса Георгиевна Никифорова</cp:lastModifiedBy>
  <cp:revision>76</cp:revision>
  <dcterms:created xsi:type="dcterms:W3CDTF">2013-10-04T18:57:25Z</dcterms:created>
  <dcterms:modified xsi:type="dcterms:W3CDTF">2014-05-29T06:41:00Z</dcterms:modified>
</cp:coreProperties>
</file>