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68" r:id="rId5"/>
    <p:sldId id="267" r:id="rId6"/>
    <p:sldId id="259" r:id="rId7"/>
    <p:sldId id="260" r:id="rId8"/>
    <p:sldId id="261" r:id="rId9"/>
    <p:sldId id="263" r:id="rId10"/>
    <p:sldId id="265" r:id="rId11"/>
    <p:sldId id="273" r:id="rId12"/>
    <p:sldId id="264" r:id="rId13"/>
    <p:sldId id="270" r:id="rId14"/>
    <p:sldId id="274" r:id="rId15"/>
    <p:sldId id="275" r:id="rId16"/>
    <p:sldId id="276" r:id="rId17"/>
    <p:sldId id="277" r:id="rId18"/>
    <p:sldId id="269" r:id="rId19"/>
    <p:sldId id="27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6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1C1380-2907-4509-BD6C-3181130A8C15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A0D421-028B-47C3-AC25-764793E0F082}">
      <dgm:prSet phldrT="[Текст]"/>
      <dgm:spPr/>
      <dgm:t>
        <a:bodyPr/>
        <a:lstStyle/>
        <a:p>
          <a:r>
            <a:rPr lang="ru-RU" dirty="0" smtClean="0"/>
            <a:t>Экскурсии</a:t>
          </a:r>
          <a:endParaRPr lang="ru-RU" dirty="0"/>
        </a:p>
      </dgm:t>
    </dgm:pt>
    <dgm:pt modelId="{4AEEAA04-B02D-45AA-B4BA-BD90937EB66F}" type="parTrans" cxnId="{58BA9B4F-6341-4601-B03E-AD654368E8AA}">
      <dgm:prSet/>
      <dgm:spPr/>
      <dgm:t>
        <a:bodyPr/>
        <a:lstStyle/>
        <a:p>
          <a:endParaRPr lang="ru-RU"/>
        </a:p>
      </dgm:t>
    </dgm:pt>
    <dgm:pt modelId="{04926551-8CA6-460B-B299-F752690BF8C7}" type="sibTrans" cxnId="{58BA9B4F-6341-4601-B03E-AD654368E8AA}">
      <dgm:prSet/>
      <dgm:spPr/>
      <dgm:t>
        <a:bodyPr/>
        <a:lstStyle/>
        <a:p>
          <a:endParaRPr lang="ru-RU"/>
        </a:p>
      </dgm:t>
    </dgm:pt>
    <dgm:pt modelId="{332F9DF6-34B0-4221-A5AD-5786447D28DD}">
      <dgm:prSet phldrT="[Текст]"/>
      <dgm:spPr/>
      <dgm:t>
        <a:bodyPr/>
        <a:lstStyle/>
        <a:p>
          <a:r>
            <a:rPr lang="ru-RU" dirty="0" smtClean="0"/>
            <a:t>Уроки в музее</a:t>
          </a:r>
          <a:endParaRPr lang="ru-RU" dirty="0"/>
        </a:p>
      </dgm:t>
    </dgm:pt>
    <dgm:pt modelId="{F8BA541C-CCD0-464E-8422-5FFE06E52035}" type="parTrans" cxnId="{6F630A98-28D8-40F2-B61C-FA25587FE6BB}">
      <dgm:prSet/>
      <dgm:spPr/>
      <dgm:t>
        <a:bodyPr/>
        <a:lstStyle/>
        <a:p>
          <a:endParaRPr lang="ru-RU"/>
        </a:p>
      </dgm:t>
    </dgm:pt>
    <dgm:pt modelId="{54D5C613-09AA-4E9C-866D-DBAE982C0C4A}" type="sibTrans" cxnId="{6F630A98-28D8-40F2-B61C-FA25587FE6BB}">
      <dgm:prSet/>
      <dgm:spPr/>
      <dgm:t>
        <a:bodyPr/>
        <a:lstStyle/>
        <a:p>
          <a:endParaRPr lang="ru-RU"/>
        </a:p>
      </dgm:t>
    </dgm:pt>
    <dgm:pt modelId="{B1B116D4-52CB-461E-A71E-017319990616}">
      <dgm:prSet phldrT="[Текст]"/>
      <dgm:spPr/>
      <dgm:t>
        <a:bodyPr/>
        <a:lstStyle/>
        <a:p>
          <a:r>
            <a:rPr lang="ru-RU" dirty="0" smtClean="0"/>
            <a:t>Занятия с активом</a:t>
          </a:r>
          <a:endParaRPr lang="ru-RU" dirty="0"/>
        </a:p>
      </dgm:t>
    </dgm:pt>
    <dgm:pt modelId="{74300CA4-3B94-4E38-A48B-D7DF1CF7A910}" type="sibTrans" cxnId="{108F0237-4209-41C9-A50B-1860A06ACE4B}">
      <dgm:prSet/>
      <dgm:spPr/>
      <dgm:t>
        <a:bodyPr/>
        <a:lstStyle/>
        <a:p>
          <a:endParaRPr lang="ru-RU"/>
        </a:p>
      </dgm:t>
    </dgm:pt>
    <dgm:pt modelId="{E97E3223-48C0-4352-A9A9-80CF01FC6B0D}" type="parTrans" cxnId="{108F0237-4209-41C9-A50B-1860A06ACE4B}">
      <dgm:prSet/>
      <dgm:spPr/>
      <dgm:t>
        <a:bodyPr/>
        <a:lstStyle/>
        <a:p>
          <a:endParaRPr lang="ru-RU"/>
        </a:p>
      </dgm:t>
    </dgm:pt>
    <dgm:pt modelId="{0A268CBD-CB23-4FBC-BCE7-B00166EED69D}">
      <dgm:prSet/>
      <dgm:spPr/>
      <dgm:t>
        <a:bodyPr/>
        <a:lstStyle/>
        <a:p>
          <a:r>
            <a:rPr lang="ru-RU" dirty="0" smtClean="0"/>
            <a:t>Тематические вечера</a:t>
          </a:r>
          <a:endParaRPr lang="ru-RU" dirty="0"/>
        </a:p>
      </dgm:t>
    </dgm:pt>
    <dgm:pt modelId="{29494079-CFE6-4742-A8A3-19933BF616C5}" type="parTrans" cxnId="{209BE80F-8BCC-48D1-A993-6AA6A2BAD499}">
      <dgm:prSet/>
      <dgm:spPr/>
      <dgm:t>
        <a:bodyPr/>
        <a:lstStyle/>
        <a:p>
          <a:endParaRPr lang="ru-RU"/>
        </a:p>
      </dgm:t>
    </dgm:pt>
    <dgm:pt modelId="{4E38D2B0-BEAE-4354-B64E-6D73EB1F4918}" type="sibTrans" cxnId="{209BE80F-8BCC-48D1-A993-6AA6A2BAD499}">
      <dgm:prSet/>
      <dgm:spPr/>
      <dgm:t>
        <a:bodyPr/>
        <a:lstStyle/>
        <a:p>
          <a:endParaRPr lang="ru-RU"/>
        </a:p>
      </dgm:t>
    </dgm:pt>
    <dgm:pt modelId="{BE055C50-AC57-4A27-8F6E-B7E0942EA26B}">
      <dgm:prSet/>
      <dgm:spPr/>
      <dgm:t>
        <a:bodyPr/>
        <a:lstStyle/>
        <a:p>
          <a:r>
            <a:rPr lang="ru-RU" dirty="0" smtClean="0"/>
            <a:t>Конкурсы, викторины, семинары</a:t>
          </a:r>
          <a:endParaRPr lang="ru-RU" dirty="0"/>
        </a:p>
      </dgm:t>
    </dgm:pt>
    <dgm:pt modelId="{9F6836A2-2AC1-47B9-9A31-4B5FC76FF2E0}" type="parTrans" cxnId="{B417DE0C-6A35-4534-B53D-DCD2115F9859}">
      <dgm:prSet/>
      <dgm:spPr/>
      <dgm:t>
        <a:bodyPr/>
        <a:lstStyle/>
        <a:p>
          <a:endParaRPr lang="ru-RU"/>
        </a:p>
      </dgm:t>
    </dgm:pt>
    <dgm:pt modelId="{A37322D1-9D70-4239-8B37-B62D4FEF5466}" type="sibTrans" cxnId="{B417DE0C-6A35-4534-B53D-DCD2115F9859}">
      <dgm:prSet/>
      <dgm:spPr/>
      <dgm:t>
        <a:bodyPr/>
        <a:lstStyle/>
        <a:p>
          <a:endParaRPr lang="ru-RU"/>
        </a:p>
      </dgm:t>
    </dgm:pt>
    <dgm:pt modelId="{A6E2F43E-F796-40C4-949E-B86DE8160B77}" type="pres">
      <dgm:prSet presAssocID="{6E1C1380-2907-4509-BD6C-3181130A8C1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C59454-0B57-4444-89B4-1498E26F8BEB}" type="pres">
      <dgm:prSet presAssocID="{05A0D421-028B-47C3-AC25-764793E0F082}" presName="comp" presStyleCnt="0"/>
      <dgm:spPr/>
    </dgm:pt>
    <dgm:pt modelId="{0374F05D-B450-4B14-99D7-318EDEE13920}" type="pres">
      <dgm:prSet presAssocID="{05A0D421-028B-47C3-AC25-764793E0F082}" presName="box" presStyleLbl="node1" presStyleIdx="0" presStyleCnt="5"/>
      <dgm:spPr/>
      <dgm:t>
        <a:bodyPr/>
        <a:lstStyle/>
        <a:p>
          <a:endParaRPr lang="ru-RU"/>
        </a:p>
      </dgm:t>
    </dgm:pt>
    <dgm:pt modelId="{DA598222-AABE-469F-B88C-A6A10F269A20}" type="pres">
      <dgm:prSet presAssocID="{05A0D421-028B-47C3-AC25-764793E0F082}" presName="img" presStyleLbl="fgImgPlace1" presStyleIdx="0" presStyleCnt="5" custScaleX="87155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1473428-56AE-464C-868E-59846BECBB3C}" type="pres">
      <dgm:prSet presAssocID="{05A0D421-028B-47C3-AC25-764793E0F082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3974A-A331-413D-8EA3-CCE80DCE99A2}" type="pres">
      <dgm:prSet presAssocID="{04926551-8CA6-460B-B299-F752690BF8C7}" presName="spacer" presStyleCnt="0"/>
      <dgm:spPr/>
    </dgm:pt>
    <dgm:pt modelId="{114C3EB4-64F7-4EB8-A1FC-B7833B03A3C9}" type="pres">
      <dgm:prSet presAssocID="{332F9DF6-34B0-4221-A5AD-5786447D28DD}" presName="comp" presStyleCnt="0"/>
      <dgm:spPr/>
    </dgm:pt>
    <dgm:pt modelId="{2C304781-8EA8-4387-AFE2-40E7F2FE79BA}" type="pres">
      <dgm:prSet presAssocID="{332F9DF6-34B0-4221-A5AD-5786447D28DD}" presName="box" presStyleLbl="node1" presStyleIdx="1" presStyleCnt="5"/>
      <dgm:spPr/>
      <dgm:t>
        <a:bodyPr/>
        <a:lstStyle/>
        <a:p>
          <a:endParaRPr lang="ru-RU"/>
        </a:p>
      </dgm:t>
    </dgm:pt>
    <dgm:pt modelId="{D5F836FE-C56C-4E2B-8739-195FFDEC2264}" type="pres">
      <dgm:prSet presAssocID="{332F9DF6-34B0-4221-A5AD-5786447D28DD}" presName="img" presStyleLbl="fgImgPlace1" presStyleIdx="1" presStyleCnt="5" custScaleX="87155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39A563E-C45F-41D2-B323-ED6B69CEDC10}" type="pres">
      <dgm:prSet presAssocID="{332F9DF6-34B0-4221-A5AD-5786447D28DD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8F7B0-CAE4-4759-9CB7-E5962FE9B294}" type="pres">
      <dgm:prSet presAssocID="{54D5C613-09AA-4E9C-866D-DBAE982C0C4A}" presName="spacer" presStyleCnt="0"/>
      <dgm:spPr/>
    </dgm:pt>
    <dgm:pt modelId="{3311BFF6-183D-4B0F-A781-D65DFA64CD76}" type="pres">
      <dgm:prSet presAssocID="{B1B116D4-52CB-461E-A71E-017319990616}" presName="comp" presStyleCnt="0"/>
      <dgm:spPr/>
    </dgm:pt>
    <dgm:pt modelId="{CD5C07A8-5CDF-41A1-B798-A25332BD81FC}" type="pres">
      <dgm:prSet presAssocID="{B1B116D4-52CB-461E-A71E-017319990616}" presName="box" presStyleLbl="node1" presStyleIdx="2" presStyleCnt="5"/>
      <dgm:spPr/>
      <dgm:t>
        <a:bodyPr/>
        <a:lstStyle/>
        <a:p>
          <a:endParaRPr lang="ru-RU"/>
        </a:p>
      </dgm:t>
    </dgm:pt>
    <dgm:pt modelId="{74C141BF-FEE3-4F36-A76E-AB42038D31C7}" type="pres">
      <dgm:prSet presAssocID="{B1B116D4-52CB-461E-A71E-017319990616}" presName="img" presStyleLbl="fgImgPlace1" presStyleIdx="2" presStyleCnt="5" custScaleX="87155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C61A4C3-3FB6-4C62-B9D1-2A88BAB41B47}" type="pres">
      <dgm:prSet presAssocID="{B1B116D4-52CB-461E-A71E-017319990616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ED3FE-8E58-40E0-B7BF-E566C779C84E}" type="pres">
      <dgm:prSet presAssocID="{74300CA4-3B94-4E38-A48B-D7DF1CF7A910}" presName="spacer" presStyleCnt="0"/>
      <dgm:spPr/>
    </dgm:pt>
    <dgm:pt modelId="{090A080C-2485-4A18-B740-985A23C85856}" type="pres">
      <dgm:prSet presAssocID="{0A268CBD-CB23-4FBC-BCE7-B00166EED69D}" presName="comp" presStyleCnt="0"/>
      <dgm:spPr/>
    </dgm:pt>
    <dgm:pt modelId="{5A6A661F-3592-4654-828B-9EF645557709}" type="pres">
      <dgm:prSet presAssocID="{0A268CBD-CB23-4FBC-BCE7-B00166EED69D}" presName="box" presStyleLbl="node1" presStyleIdx="3" presStyleCnt="5"/>
      <dgm:spPr/>
      <dgm:t>
        <a:bodyPr/>
        <a:lstStyle/>
        <a:p>
          <a:endParaRPr lang="ru-RU"/>
        </a:p>
      </dgm:t>
    </dgm:pt>
    <dgm:pt modelId="{0026D2C9-51FA-4F93-9048-F2F810DE6CD3}" type="pres">
      <dgm:prSet presAssocID="{0A268CBD-CB23-4FBC-BCE7-B00166EED69D}" presName="img" presStyleLbl="fgImgPlace1" presStyleIdx="3" presStyleCnt="5" custScaleX="87155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1CABF5F-A502-47C7-9E11-D5A588E4F6C7}" type="pres">
      <dgm:prSet presAssocID="{0A268CBD-CB23-4FBC-BCE7-B00166EED69D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87B26-5FA4-4B62-8B3E-30C16C2AF8D4}" type="pres">
      <dgm:prSet presAssocID="{4E38D2B0-BEAE-4354-B64E-6D73EB1F4918}" presName="spacer" presStyleCnt="0"/>
      <dgm:spPr/>
    </dgm:pt>
    <dgm:pt modelId="{F32BD153-690A-4F99-9D4B-6E62E924ACAE}" type="pres">
      <dgm:prSet presAssocID="{BE055C50-AC57-4A27-8F6E-B7E0942EA26B}" presName="comp" presStyleCnt="0"/>
      <dgm:spPr/>
    </dgm:pt>
    <dgm:pt modelId="{8102D43F-D6AB-4702-AA4D-49716F411D9A}" type="pres">
      <dgm:prSet presAssocID="{BE055C50-AC57-4A27-8F6E-B7E0942EA26B}" presName="box" presStyleLbl="node1" presStyleIdx="4" presStyleCnt="5"/>
      <dgm:spPr/>
      <dgm:t>
        <a:bodyPr/>
        <a:lstStyle/>
        <a:p>
          <a:endParaRPr lang="ru-RU"/>
        </a:p>
      </dgm:t>
    </dgm:pt>
    <dgm:pt modelId="{C45BFAFA-06EA-4B14-B85D-0C921516F763}" type="pres">
      <dgm:prSet presAssocID="{BE055C50-AC57-4A27-8F6E-B7E0942EA26B}" presName="img" presStyleLbl="fgImgPlace1" presStyleIdx="4" presStyleCnt="5" custScaleX="87155"/>
      <dgm:spPr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89F3C34-06A4-4E2B-9716-6F005F8E5A14}" type="pres">
      <dgm:prSet presAssocID="{BE055C50-AC57-4A27-8F6E-B7E0942EA26B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9BE80F-8BCC-48D1-A993-6AA6A2BAD499}" srcId="{6E1C1380-2907-4509-BD6C-3181130A8C15}" destId="{0A268CBD-CB23-4FBC-BCE7-B00166EED69D}" srcOrd="3" destOrd="0" parTransId="{29494079-CFE6-4742-A8A3-19933BF616C5}" sibTransId="{4E38D2B0-BEAE-4354-B64E-6D73EB1F4918}"/>
    <dgm:cxn modelId="{955C5409-96C5-4AE9-AF08-C7DEAFF0EC31}" type="presOf" srcId="{05A0D421-028B-47C3-AC25-764793E0F082}" destId="{51473428-56AE-464C-868E-59846BECBB3C}" srcOrd="1" destOrd="0" presId="urn:microsoft.com/office/officeart/2005/8/layout/vList4#1"/>
    <dgm:cxn modelId="{7073683C-6007-4852-8715-3381FB4D7C03}" type="presOf" srcId="{0A268CBD-CB23-4FBC-BCE7-B00166EED69D}" destId="{5A6A661F-3592-4654-828B-9EF645557709}" srcOrd="0" destOrd="0" presId="urn:microsoft.com/office/officeart/2005/8/layout/vList4#1"/>
    <dgm:cxn modelId="{EEAC936E-A8B1-495A-A4E6-EC17331B2514}" type="presOf" srcId="{B1B116D4-52CB-461E-A71E-017319990616}" destId="{CD5C07A8-5CDF-41A1-B798-A25332BD81FC}" srcOrd="0" destOrd="0" presId="urn:microsoft.com/office/officeart/2005/8/layout/vList4#1"/>
    <dgm:cxn modelId="{108F0237-4209-41C9-A50B-1860A06ACE4B}" srcId="{6E1C1380-2907-4509-BD6C-3181130A8C15}" destId="{B1B116D4-52CB-461E-A71E-017319990616}" srcOrd="2" destOrd="0" parTransId="{E97E3223-48C0-4352-A9A9-80CF01FC6B0D}" sibTransId="{74300CA4-3B94-4E38-A48B-D7DF1CF7A910}"/>
    <dgm:cxn modelId="{58BA9B4F-6341-4601-B03E-AD654368E8AA}" srcId="{6E1C1380-2907-4509-BD6C-3181130A8C15}" destId="{05A0D421-028B-47C3-AC25-764793E0F082}" srcOrd="0" destOrd="0" parTransId="{4AEEAA04-B02D-45AA-B4BA-BD90937EB66F}" sibTransId="{04926551-8CA6-460B-B299-F752690BF8C7}"/>
    <dgm:cxn modelId="{30B751B6-E93F-49ED-BAB3-D8D7B76A79B4}" type="presOf" srcId="{0A268CBD-CB23-4FBC-BCE7-B00166EED69D}" destId="{E1CABF5F-A502-47C7-9E11-D5A588E4F6C7}" srcOrd="1" destOrd="0" presId="urn:microsoft.com/office/officeart/2005/8/layout/vList4#1"/>
    <dgm:cxn modelId="{B417DE0C-6A35-4534-B53D-DCD2115F9859}" srcId="{6E1C1380-2907-4509-BD6C-3181130A8C15}" destId="{BE055C50-AC57-4A27-8F6E-B7E0942EA26B}" srcOrd="4" destOrd="0" parTransId="{9F6836A2-2AC1-47B9-9A31-4B5FC76FF2E0}" sibTransId="{A37322D1-9D70-4239-8B37-B62D4FEF5466}"/>
    <dgm:cxn modelId="{6F630A98-28D8-40F2-B61C-FA25587FE6BB}" srcId="{6E1C1380-2907-4509-BD6C-3181130A8C15}" destId="{332F9DF6-34B0-4221-A5AD-5786447D28DD}" srcOrd="1" destOrd="0" parTransId="{F8BA541C-CCD0-464E-8422-5FFE06E52035}" sibTransId="{54D5C613-09AA-4E9C-866D-DBAE982C0C4A}"/>
    <dgm:cxn modelId="{42440FB8-9EA8-4FF2-A155-46030D94CD62}" type="presOf" srcId="{BE055C50-AC57-4A27-8F6E-B7E0942EA26B}" destId="{8102D43F-D6AB-4702-AA4D-49716F411D9A}" srcOrd="0" destOrd="0" presId="urn:microsoft.com/office/officeart/2005/8/layout/vList4#1"/>
    <dgm:cxn modelId="{6399294B-0BFE-4D26-AC21-47102C5D8EAE}" type="presOf" srcId="{B1B116D4-52CB-461E-A71E-017319990616}" destId="{2C61A4C3-3FB6-4C62-B9D1-2A88BAB41B47}" srcOrd="1" destOrd="0" presId="urn:microsoft.com/office/officeart/2005/8/layout/vList4#1"/>
    <dgm:cxn modelId="{F385D2E3-C8B6-4156-A153-63221BB285D7}" type="presOf" srcId="{BE055C50-AC57-4A27-8F6E-B7E0942EA26B}" destId="{389F3C34-06A4-4E2B-9716-6F005F8E5A14}" srcOrd="1" destOrd="0" presId="urn:microsoft.com/office/officeart/2005/8/layout/vList4#1"/>
    <dgm:cxn modelId="{4560B07B-B2C4-4859-AF5D-5EC0B45C2F58}" type="presOf" srcId="{05A0D421-028B-47C3-AC25-764793E0F082}" destId="{0374F05D-B450-4B14-99D7-318EDEE13920}" srcOrd="0" destOrd="0" presId="urn:microsoft.com/office/officeart/2005/8/layout/vList4#1"/>
    <dgm:cxn modelId="{34BAA220-B085-41FA-A2D6-C834466DA4D0}" type="presOf" srcId="{332F9DF6-34B0-4221-A5AD-5786447D28DD}" destId="{2C304781-8EA8-4387-AFE2-40E7F2FE79BA}" srcOrd="0" destOrd="0" presId="urn:microsoft.com/office/officeart/2005/8/layout/vList4#1"/>
    <dgm:cxn modelId="{9DD6DB10-EE55-40B6-80B0-A966D744B6DF}" type="presOf" srcId="{332F9DF6-34B0-4221-A5AD-5786447D28DD}" destId="{539A563E-C45F-41D2-B323-ED6B69CEDC10}" srcOrd="1" destOrd="0" presId="urn:microsoft.com/office/officeart/2005/8/layout/vList4#1"/>
    <dgm:cxn modelId="{2ABBB44C-5B6F-417C-ACB4-84E1B1B7E783}" type="presOf" srcId="{6E1C1380-2907-4509-BD6C-3181130A8C15}" destId="{A6E2F43E-F796-40C4-949E-B86DE8160B77}" srcOrd="0" destOrd="0" presId="urn:microsoft.com/office/officeart/2005/8/layout/vList4#1"/>
    <dgm:cxn modelId="{37D6A79C-D67E-4E83-939F-D9BDCB43D551}" type="presParOf" srcId="{A6E2F43E-F796-40C4-949E-B86DE8160B77}" destId="{DFC59454-0B57-4444-89B4-1498E26F8BEB}" srcOrd="0" destOrd="0" presId="urn:microsoft.com/office/officeart/2005/8/layout/vList4#1"/>
    <dgm:cxn modelId="{EB59D28B-D5F6-4FEB-983E-BAD45DEC68CC}" type="presParOf" srcId="{DFC59454-0B57-4444-89B4-1498E26F8BEB}" destId="{0374F05D-B450-4B14-99D7-318EDEE13920}" srcOrd="0" destOrd="0" presId="urn:microsoft.com/office/officeart/2005/8/layout/vList4#1"/>
    <dgm:cxn modelId="{EDC3E82F-BC8D-482B-94D3-0923539D2C54}" type="presParOf" srcId="{DFC59454-0B57-4444-89B4-1498E26F8BEB}" destId="{DA598222-AABE-469F-B88C-A6A10F269A20}" srcOrd="1" destOrd="0" presId="urn:microsoft.com/office/officeart/2005/8/layout/vList4#1"/>
    <dgm:cxn modelId="{BED40D11-5EEE-4D68-AB1A-1DCF7F9B4869}" type="presParOf" srcId="{DFC59454-0B57-4444-89B4-1498E26F8BEB}" destId="{51473428-56AE-464C-868E-59846BECBB3C}" srcOrd="2" destOrd="0" presId="urn:microsoft.com/office/officeart/2005/8/layout/vList4#1"/>
    <dgm:cxn modelId="{50DCE409-D413-47C8-AFE9-2A77108C9241}" type="presParOf" srcId="{A6E2F43E-F796-40C4-949E-B86DE8160B77}" destId="{EA03974A-A331-413D-8EA3-CCE80DCE99A2}" srcOrd="1" destOrd="0" presId="urn:microsoft.com/office/officeart/2005/8/layout/vList4#1"/>
    <dgm:cxn modelId="{D470E37D-2474-4DF8-A355-D0F1FD15E09D}" type="presParOf" srcId="{A6E2F43E-F796-40C4-949E-B86DE8160B77}" destId="{114C3EB4-64F7-4EB8-A1FC-B7833B03A3C9}" srcOrd="2" destOrd="0" presId="urn:microsoft.com/office/officeart/2005/8/layout/vList4#1"/>
    <dgm:cxn modelId="{467FECF0-D505-43B1-9584-A7441AB2649C}" type="presParOf" srcId="{114C3EB4-64F7-4EB8-A1FC-B7833B03A3C9}" destId="{2C304781-8EA8-4387-AFE2-40E7F2FE79BA}" srcOrd="0" destOrd="0" presId="urn:microsoft.com/office/officeart/2005/8/layout/vList4#1"/>
    <dgm:cxn modelId="{267ADC1F-AC0A-4B1F-A9D7-FE1BE1916CF5}" type="presParOf" srcId="{114C3EB4-64F7-4EB8-A1FC-B7833B03A3C9}" destId="{D5F836FE-C56C-4E2B-8739-195FFDEC2264}" srcOrd="1" destOrd="0" presId="urn:microsoft.com/office/officeart/2005/8/layout/vList4#1"/>
    <dgm:cxn modelId="{7D53800E-2E23-400E-8DAF-B9F8299152E3}" type="presParOf" srcId="{114C3EB4-64F7-4EB8-A1FC-B7833B03A3C9}" destId="{539A563E-C45F-41D2-B323-ED6B69CEDC10}" srcOrd="2" destOrd="0" presId="urn:microsoft.com/office/officeart/2005/8/layout/vList4#1"/>
    <dgm:cxn modelId="{67C9C9AB-DE19-47D5-8B6C-44D8107A358F}" type="presParOf" srcId="{A6E2F43E-F796-40C4-949E-B86DE8160B77}" destId="{4C38F7B0-CAE4-4759-9CB7-E5962FE9B294}" srcOrd="3" destOrd="0" presId="urn:microsoft.com/office/officeart/2005/8/layout/vList4#1"/>
    <dgm:cxn modelId="{F473E450-2124-4E5F-8D32-78F8F14387CC}" type="presParOf" srcId="{A6E2F43E-F796-40C4-949E-B86DE8160B77}" destId="{3311BFF6-183D-4B0F-A781-D65DFA64CD76}" srcOrd="4" destOrd="0" presId="urn:microsoft.com/office/officeart/2005/8/layout/vList4#1"/>
    <dgm:cxn modelId="{45842081-6533-4EFB-AC51-BA3C7616A830}" type="presParOf" srcId="{3311BFF6-183D-4B0F-A781-D65DFA64CD76}" destId="{CD5C07A8-5CDF-41A1-B798-A25332BD81FC}" srcOrd="0" destOrd="0" presId="urn:microsoft.com/office/officeart/2005/8/layout/vList4#1"/>
    <dgm:cxn modelId="{680F62AF-2255-413D-9630-47B1F5A1FA38}" type="presParOf" srcId="{3311BFF6-183D-4B0F-A781-D65DFA64CD76}" destId="{74C141BF-FEE3-4F36-A76E-AB42038D31C7}" srcOrd="1" destOrd="0" presId="urn:microsoft.com/office/officeart/2005/8/layout/vList4#1"/>
    <dgm:cxn modelId="{14E16DF5-ACF2-4C98-8D6E-680491E045FD}" type="presParOf" srcId="{3311BFF6-183D-4B0F-A781-D65DFA64CD76}" destId="{2C61A4C3-3FB6-4C62-B9D1-2A88BAB41B47}" srcOrd="2" destOrd="0" presId="urn:microsoft.com/office/officeart/2005/8/layout/vList4#1"/>
    <dgm:cxn modelId="{97E86B1E-561F-40F0-899E-4B1825F8FA7E}" type="presParOf" srcId="{A6E2F43E-F796-40C4-949E-B86DE8160B77}" destId="{034ED3FE-8E58-40E0-B7BF-E566C779C84E}" srcOrd="5" destOrd="0" presId="urn:microsoft.com/office/officeart/2005/8/layout/vList4#1"/>
    <dgm:cxn modelId="{CDB7A299-02E4-4B85-80E9-1B695A18D925}" type="presParOf" srcId="{A6E2F43E-F796-40C4-949E-B86DE8160B77}" destId="{090A080C-2485-4A18-B740-985A23C85856}" srcOrd="6" destOrd="0" presId="urn:microsoft.com/office/officeart/2005/8/layout/vList4#1"/>
    <dgm:cxn modelId="{0307CE3E-AC5F-4008-ABF0-3237940446FE}" type="presParOf" srcId="{090A080C-2485-4A18-B740-985A23C85856}" destId="{5A6A661F-3592-4654-828B-9EF645557709}" srcOrd="0" destOrd="0" presId="urn:microsoft.com/office/officeart/2005/8/layout/vList4#1"/>
    <dgm:cxn modelId="{5F5A3578-DB76-441F-BEF1-7AA20C5A9205}" type="presParOf" srcId="{090A080C-2485-4A18-B740-985A23C85856}" destId="{0026D2C9-51FA-4F93-9048-F2F810DE6CD3}" srcOrd="1" destOrd="0" presId="urn:microsoft.com/office/officeart/2005/8/layout/vList4#1"/>
    <dgm:cxn modelId="{31B93BA3-242B-4AF8-8A07-D944094DE901}" type="presParOf" srcId="{090A080C-2485-4A18-B740-985A23C85856}" destId="{E1CABF5F-A502-47C7-9E11-D5A588E4F6C7}" srcOrd="2" destOrd="0" presId="urn:microsoft.com/office/officeart/2005/8/layout/vList4#1"/>
    <dgm:cxn modelId="{261BA1F7-3509-4FB6-BAE4-64B658E60FBC}" type="presParOf" srcId="{A6E2F43E-F796-40C4-949E-B86DE8160B77}" destId="{32787B26-5FA4-4B62-8B3E-30C16C2AF8D4}" srcOrd="7" destOrd="0" presId="urn:microsoft.com/office/officeart/2005/8/layout/vList4#1"/>
    <dgm:cxn modelId="{D449463B-DC06-45B0-A834-83A4DCC47A89}" type="presParOf" srcId="{A6E2F43E-F796-40C4-949E-B86DE8160B77}" destId="{F32BD153-690A-4F99-9D4B-6E62E924ACAE}" srcOrd="8" destOrd="0" presId="urn:microsoft.com/office/officeart/2005/8/layout/vList4#1"/>
    <dgm:cxn modelId="{CD5D7158-1CAA-4BB6-93D6-8FA75F4B6706}" type="presParOf" srcId="{F32BD153-690A-4F99-9D4B-6E62E924ACAE}" destId="{8102D43F-D6AB-4702-AA4D-49716F411D9A}" srcOrd="0" destOrd="0" presId="urn:microsoft.com/office/officeart/2005/8/layout/vList4#1"/>
    <dgm:cxn modelId="{95A5198D-F26A-4B5E-A9BA-F9080C618DE8}" type="presParOf" srcId="{F32BD153-690A-4F99-9D4B-6E62E924ACAE}" destId="{C45BFAFA-06EA-4B14-B85D-0C921516F763}" srcOrd="1" destOrd="0" presId="urn:microsoft.com/office/officeart/2005/8/layout/vList4#1"/>
    <dgm:cxn modelId="{05110603-7AF2-4AF7-ACEC-AA4F1246E7B6}" type="presParOf" srcId="{F32BD153-690A-4F99-9D4B-6E62E924ACAE}" destId="{389F3C34-06A4-4E2B-9716-6F005F8E5A14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4F05D-B450-4B14-99D7-318EDEE13920}">
      <dsp:nvSpPr>
        <dsp:cNvPr id="0" name=""/>
        <dsp:cNvSpPr/>
      </dsp:nvSpPr>
      <dsp:spPr>
        <a:xfrm>
          <a:off x="0" y="0"/>
          <a:ext cx="8429684" cy="1163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Экскурсии</a:t>
          </a:r>
          <a:endParaRPr lang="ru-RU" sz="3500" kern="1200" dirty="0"/>
        </a:p>
      </dsp:txBody>
      <dsp:txXfrm>
        <a:off x="1802274" y="0"/>
        <a:ext cx="6627409" cy="1163378"/>
      </dsp:txXfrm>
    </dsp:sp>
    <dsp:sp modelId="{DA598222-AABE-469F-B88C-A6A10F269A20}">
      <dsp:nvSpPr>
        <dsp:cNvPr id="0" name=""/>
        <dsp:cNvSpPr/>
      </dsp:nvSpPr>
      <dsp:spPr>
        <a:xfrm>
          <a:off x="224617" y="116337"/>
          <a:ext cx="1469378" cy="9307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304781-8EA8-4387-AFE2-40E7F2FE79BA}">
      <dsp:nvSpPr>
        <dsp:cNvPr id="0" name=""/>
        <dsp:cNvSpPr/>
      </dsp:nvSpPr>
      <dsp:spPr>
        <a:xfrm>
          <a:off x="0" y="1279716"/>
          <a:ext cx="8429684" cy="1163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Уроки в музее</a:t>
          </a:r>
          <a:endParaRPr lang="ru-RU" sz="3500" kern="1200" dirty="0"/>
        </a:p>
      </dsp:txBody>
      <dsp:txXfrm>
        <a:off x="1802274" y="1279716"/>
        <a:ext cx="6627409" cy="1163378"/>
      </dsp:txXfrm>
    </dsp:sp>
    <dsp:sp modelId="{D5F836FE-C56C-4E2B-8739-195FFDEC2264}">
      <dsp:nvSpPr>
        <dsp:cNvPr id="0" name=""/>
        <dsp:cNvSpPr/>
      </dsp:nvSpPr>
      <dsp:spPr>
        <a:xfrm>
          <a:off x="224617" y="1396054"/>
          <a:ext cx="1469378" cy="9307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C07A8-5CDF-41A1-B798-A25332BD81FC}">
      <dsp:nvSpPr>
        <dsp:cNvPr id="0" name=""/>
        <dsp:cNvSpPr/>
      </dsp:nvSpPr>
      <dsp:spPr>
        <a:xfrm>
          <a:off x="0" y="2559433"/>
          <a:ext cx="8429684" cy="1163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Занятия с активом</a:t>
          </a:r>
          <a:endParaRPr lang="ru-RU" sz="3500" kern="1200" dirty="0"/>
        </a:p>
      </dsp:txBody>
      <dsp:txXfrm>
        <a:off x="1802274" y="2559433"/>
        <a:ext cx="6627409" cy="1163378"/>
      </dsp:txXfrm>
    </dsp:sp>
    <dsp:sp modelId="{74C141BF-FEE3-4F36-A76E-AB42038D31C7}">
      <dsp:nvSpPr>
        <dsp:cNvPr id="0" name=""/>
        <dsp:cNvSpPr/>
      </dsp:nvSpPr>
      <dsp:spPr>
        <a:xfrm>
          <a:off x="224617" y="2675771"/>
          <a:ext cx="1469378" cy="9307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A661F-3592-4654-828B-9EF645557709}">
      <dsp:nvSpPr>
        <dsp:cNvPr id="0" name=""/>
        <dsp:cNvSpPr/>
      </dsp:nvSpPr>
      <dsp:spPr>
        <a:xfrm>
          <a:off x="0" y="3839150"/>
          <a:ext cx="8429684" cy="1163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Тематические вечера</a:t>
          </a:r>
          <a:endParaRPr lang="ru-RU" sz="3500" kern="1200" dirty="0"/>
        </a:p>
      </dsp:txBody>
      <dsp:txXfrm>
        <a:off x="1802274" y="3839150"/>
        <a:ext cx="6627409" cy="1163378"/>
      </dsp:txXfrm>
    </dsp:sp>
    <dsp:sp modelId="{0026D2C9-51FA-4F93-9048-F2F810DE6CD3}">
      <dsp:nvSpPr>
        <dsp:cNvPr id="0" name=""/>
        <dsp:cNvSpPr/>
      </dsp:nvSpPr>
      <dsp:spPr>
        <a:xfrm>
          <a:off x="224617" y="3955488"/>
          <a:ext cx="1469378" cy="9307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2D43F-D6AB-4702-AA4D-49716F411D9A}">
      <dsp:nvSpPr>
        <dsp:cNvPr id="0" name=""/>
        <dsp:cNvSpPr/>
      </dsp:nvSpPr>
      <dsp:spPr>
        <a:xfrm>
          <a:off x="0" y="5118867"/>
          <a:ext cx="8429684" cy="1163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Конкурсы, викторины, семинары</a:t>
          </a:r>
          <a:endParaRPr lang="ru-RU" sz="3500" kern="1200" dirty="0"/>
        </a:p>
      </dsp:txBody>
      <dsp:txXfrm>
        <a:off x="1802274" y="5118867"/>
        <a:ext cx="6627409" cy="1163378"/>
      </dsp:txXfrm>
    </dsp:sp>
    <dsp:sp modelId="{C45BFAFA-06EA-4B14-B85D-0C921516F763}">
      <dsp:nvSpPr>
        <dsp:cNvPr id="0" name=""/>
        <dsp:cNvSpPr/>
      </dsp:nvSpPr>
      <dsp:spPr>
        <a:xfrm>
          <a:off x="224617" y="5235205"/>
          <a:ext cx="1469378" cy="9307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CA8D3-3740-471D-806F-B2D2DA5F628F}" type="datetimeFigureOut">
              <a:rPr lang="ru-RU"/>
              <a:pPr>
                <a:defRPr/>
              </a:pPr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E50D0-6BA4-4C86-9284-A018A8957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92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FD9AA-B335-416F-BB77-1E94226BDCA4}" type="datetimeFigureOut">
              <a:rPr lang="ru-RU"/>
              <a:pPr>
                <a:defRPr/>
              </a:pPr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CFE9C-02E8-41AE-8A57-944C0E35C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76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F27B2-874A-4838-AC03-336352675B5F}" type="datetimeFigureOut">
              <a:rPr lang="ru-RU"/>
              <a:pPr>
                <a:defRPr/>
              </a:pPr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9CF8D-0360-423D-9FEE-C79B8AF08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52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6EF3B-0638-45F3-AD51-58F29B63B1EB}" type="datetimeFigureOut">
              <a:rPr lang="ru-RU"/>
              <a:pPr>
                <a:defRPr/>
              </a:pPr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DB043-0425-4B7D-A014-DFB76DB37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874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9DC1C-05EE-4403-886B-E5676203D7CB}" type="datetimeFigureOut">
              <a:rPr lang="ru-RU"/>
              <a:pPr>
                <a:defRPr/>
              </a:pPr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911FA-8EC8-43D6-9994-42B10868F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23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435A4-A76A-46B7-8541-275156500E50}" type="datetimeFigureOut">
              <a:rPr lang="ru-RU"/>
              <a:pPr>
                <a:defRPr/>
              </a:pPr>
              <a:t>08.05.2015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AA3C6-CC40-462D-A15B-0F505BE65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42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317F1-FB6C-444B-BB00-FF576FF4A885}" type="datetimeFigureOut">
              <a:rPr lang="ru-RU"/>
              <a:pPr>
                <a:defRPr/>
              </a:pPr>
              <a:t>08.05.2015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9DEFF-C6A7-4B2E-86CD-D0491A19B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98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12260-6224-4502-8289-D74AECC5AB22}" type="datetimeFigureOut">
              <a:rPr lang="ru-RU"/>
              <a:pPr>
                <a:defRPr/>
              </a:pPr>
              <a:t>08.05.2015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5318F-DDAA-481B-92EF-2CFF3F775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02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7F288-FDDF-4725-AAD4-4B4970572EA3}" type="datetimeFigureOut">
              <a:rPr lang="ru-RU"/>
              <a:pPr>
                <a:defRPr/>
              </a:pPr>
              <a:t>08.05.2015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4CFC8-3A59-4141-BDD9-A853E4196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692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67775-6AB0-493B-800D-71D140F0562F}" type="datetimeFigureOut">
              <a:rPr lang="ru-RU"/>
              <a:pPr>
                <a:defRPr/>
              </a:pPr>
              <a:t>08.05.2015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63D4C-46BA-469C-8CD4-60A621792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833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C5EB4-B4B8-49AE-951F-E6B3554634D3}" type="datetimeFigureOut">
              <a:rPr lang="ru-RU"/>
              <a:pPr>
                <a:defRPr/>
              </a:pPr>
              <a:t>08.05.2015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5A83A-7E81-45AA-991C-24C845A3A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1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89A2AE-7156-4E5A-86CB-358D2B3FA499}" type="datetimeFigureOut">
              <a:rPr lang="ru-RU"/>
              <a:pPr>
                <a:defRPr/>
              </a:pPr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F4EFB5-6470-47E5-906F-F4EAB8A5F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jpeg"/><Relationship Id="rId7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8.jpeg"/><Relationship Id="rId7" Type="http://schemas.openxmlformats.org/officeDocument/2006/relationships/image" Target="../media/image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4929188" y="2643188"/>
            <a:ext cx="3786187" cy="1470025"/>
          </a:xfrm>
        </p:spPr>
        <p:txBody>
          <a:bodyPr/>
          <a:lstStyle/>
          <a:p>
            <a:pPr algn="r" eaLnBrk="1" hangingPunct="1"/>
            <a:r>
              <a:rPr lang="ru-RU" altLang="ru-RU" sz="2000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Муниципальное общеобразовательное учреждение средняя общеобразовательная </a:t>
            </a:r>
            <a:br>
              <a:rPr lang="ru-RU" altLang="ru-RU" sz="2000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altLang="ru-RU" sz="2000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школа № 20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3663" y="5072063"/>
            <a:ext cx="1985962" cy="1071562"/>
          </a:xfrm>
        </p:spPr>
        <p:txBody>
          <a:bodyPr/>
          <a:lstStyle/>
          <a:p>
            <a:pPr algn="r" eaLnBrk="1" hangingPunct="1"/>
            <a:r>
              <a:rPr lang="ru-RU" altLang="ru-RU" sz="1200" smtClean="0">
                <a:solidFill>
                  <a:schemeClr val="tx1"/>
                </a:solidFill>
              </a:rPr>
              <a:t>Директор</a:t>
            </a:r>
          </a:p>
          <a:p>
            <a:pPr algn="r" eaLnBrk="1" hangingPunct="1"/>
            <a:r>
              <a:rPr lang="ru-RU" altLang="ru-RU" sz="1200" smtClean="0">
                <a:solidFill>
                  <a:schemeClr val="tx1"/>
                </a:solidFill>
              </a:rPr>
              <a:t>С.В. Кочегарова</a:t>
            </a:r>
          </a:p>
          <a:p>
            <a:pPr algn="r" eaLnBrk="1" hangingPunct="1">
              <a:spcBef>
                <a:spcPct val="0"/>
              </a:spcBef>
            </a:pPr>
            <a:r>
              <a:rPr lang="ru-RU" altLang="ru-RU" sz="1200" smtClean="0">
                <a:solidFill>
                  <a:schemeClr val="tx1"/>
                </a:solidFill>
              </a:rPr>
              <a:t>«Почётный работник общего образования </a:t>
            </a:r>
          </a:p>
          <a:p>
            <a:pPr algn="r" eaLnBrk="1" hangingPunct="1">
              <a:spcBef>
                <a:spcPct val="0"/>
              </a:spcBef>
            </a:pPr>
            <a:r>
              <a:rPr lang="ru-RU" altLang="ru-RU" sz="1200" smtClean="0">
                <a:solidFill>
                  <a:schemeClr val="tx1"/>
                </a:solidFill>
              </a:rPr>
              <a:t>Российской Федерации»</a:t>
            </a:r>
          </a:p>
          <a:p>
            <a:pPr algn="r" eaLnBrk="1" hangingPunct="1"/>
            <a:endParaRPr lang="ru-RU" altLang="ru-RU" sz="1200" smtClean="0">
              <a:solidFill>
                <a:schemeClr val="tx1"/>
              </a:solidFill>
            </a:endParaRPr>
          </a:p>
        </p:txBody>
      </p:sp>
      <p:pic>
        <p:nvPicPr>
          <p:cNvPr id="4" name="Picture 6" descr="D:\Рабочий стол_New\Доступная среда материалы Москва\фото\000_0087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2276475"/>
            <a:ext cx="4968875" cy="372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714375" y="857250"/>
            <a:ext cx="7704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i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ВОСПИТАНИЕ ГРАЖДАНИНА И ПАТРИОТА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СРЕДСТВАМИ МУЗЕЙНО-ОБРАЗОВАТЕЛЬНОГО ПРОСТРАНСТВА</a:t>
            </a: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3552825" y="6049963"/>
            <a:ext cx="2714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25.02.2015г.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Рыбинск</a:t>
            </a:r>
          </a:p>
        </p:txBody>
      </p:sp>
      <p:pic>
        <p:nvPicPr>
          <p:cNvPr id="2055" name="Рисунок 4" descr="http://im2-tub-ru.yandex.net/i?id=9f37c546e73908e4b1cadd91e072b5c7-39-144&amp;n=2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76200"/>
            <a:ext cx="12065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" descr="http://s001.radikal.ru/i193/1205/15/a8aadf5058f9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0519">
            <a:off x="44450" y="5994400"/>
            <a:ext cx="649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85720" y="285728"/>
          <a:ext cx="8429684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7" name="Picture 2" descr="http://s001.radikal.ru/i193/1205/15/a8aadf5058f9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0519">
            <a:off x="44450" y="6164263"/>
            <a:ext cx="649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39750" y="98107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000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Музей Боевой Славы школы занесен в книгу Почета Всероссийской организации ветеранов (пенсионеров) войны, труда, Вооруженных Сил и правоохранительных органов</a:t>
            </a:r>
          </a:p>
        </p:txBody>
      </p:sp>
      <p:pic>
        <p:nvPicPr>
          <p:cNvPr id="12291" name="Picture 6" descr="F:\к конференции\Музей\Сканировать1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2133600"/>
            <a:ext cx="29845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" descr="K:\к конференции\Музей\Сканировать100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0938" y="2636838"/>
            <a:ext cx="2709862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 descr="K:\к конференции\Музей\Сканировать10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2636838"/>
            <a:ext cx="264795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F:\к конференции\Музей\Сканировать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3870325"/>
            <a:ext cx="4005263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Рисунок 4" descr="http://im2-tub-ru.yandex.net/i?id=9f37c546e73908e4b1cadd91e072b5c7-39-144&amp;n=2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76200"/>
            <a:ext cx="12065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" descr="http://s001.radikal.ru/i193/1205/15/a8aadf5058f9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0519">
            <a:off x="44450" y="5994400"/>
            <a:ext cx="649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" descr="K:\к конференции\Музей\Сканировать1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2636838"/>
            <a:ext cx="2709862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K:\к конференции\Кочегарова С. В\Фото музея 234\Встречи с ветеранами\DSC097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836712"/>
            <a:ext cx="4033837" cy="3024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Documents and Settings\Светлана\Рабочий стол\Трофимов В.В\встречи в школе 20\DSC003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4665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K:\к конференции\Кочегарова С. В\Фото музея 234\Встречи с ветеранами\DSC097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4007818" cy="3006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F:\к конференции\Трофимов В.В\встречи в школе 20\PIC_024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711" y="3652524"/>
            <a:ext cx="3902224" cy="292666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3318" name="Picture 2" descr="http://s001.radikal.ru/i193/1205/15/a8aadf5058f9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0519">
            <a:off x="44450" y="5994400"/>
            <a:ext cx="649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4" descr="http://im2-tub-ru.yandex.net/i?id=9f37c546e73908e4b1cadd91e072b5c7-39-144&amp;n=2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2065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к конференции\Кочегарова С. В\фото музей флота\IMG_06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960440" cy="264029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5604" name="Picture 4" descr="F:\к конференции\Кочегарова С. В\фото музей флота\IMG_96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476672"/>
            <a:ext cx="4042454" cy="269496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5603" name="Picture 3" descr="F:\к конференции\Кочегарова С. В\фото музей флота\IMG_967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065580"/>
            <a:ext cx="5328592" cy="355239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4341" name="Picture 2" descr="http://s001.radikal.ru/i193/1205/15/a8aadf5058f9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0519">
            <a:off x="44450" y="5994400"/>
            <a:ext cx="649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4" descr="http://im2-tub-ru.yandex.net/i?id=9f37c546e73908e4b1cadd91e072b5c7-39-144&amp;n=2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2065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ch1.rybadm.ru/images/stories/sch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2420938"/>
            <a:ext cx="66881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692275" y="620713"/>
            <a:ext cx="59039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</a:rPr>
              <a:t>МОУ СОШ №1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</a:rPr>
              <a:t> с углублённым изучением английского языка</a:t>
            </a:r>
          </a:p>
        </p:txBody>
      </p:sp>
      <p:pic>
        <p:nvPicPr>
          <p:cNvPr id="15364" name="Рисунок 4" descr="http://im2-tub-ru.yandex.net/i?id=9f37c546e73908e4b1cadd91e072b5c7-39-144&amp;n=2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188913"/>
            <a:ext cx="1208088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 descr="http://s001.radikal.ru/i193/1205/15/a8aadf5058f9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0519">
            <a:off x="44450" y="5994400"/>
            <a:ext cx="649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L:\к конференции\СОШ 1\DSC026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8316913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4" descr="http://im2-tub-ru.yandex.net/i?id=9f37c546e73908e4b1cadd91e072b5c7-39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7" r="12860"/>
          <a:stretch>
            <a:fillRect/>
          </a:stretch>
        </p:blipFill>
        <p:spPr bwMode="auto">
          <a:xfrm>
            <a:off x="7696200" y="76200"/>
            <a:ext cx="12065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 descr="http://s001.radikal.ru/i193/1205/15/a8aadf5058f9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0519">
            <a:off x="44450" y="5994400"/>
            <a:ext cx="649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L:\к конференции\СОШ 1\DSC026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50117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L:\к конференции\СОШ 1\DSC026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500438"/>
            <a:ext cx="53721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Рисунок 4" descr="http://im2-tub-ru.yandex.net/i?id=9f37c546e73908e4b1cadd91e072b5c7-39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7" r="12860"/>
          <a:stretch>
            <a:fillRect/>
          </a:stretch>
        </p:blipFill>
        <p:spPr bwMode="auto">
          <a:xfrm>
            <a:off x="7524750" y="476250"/>
            <a:ext cx="12065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http://s001.radikal.ru/i193/1205/15/a8aadf5058f9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0519">
            <a:off x="44450" y="5994400"/>
            <a:ext cx="649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L:\к конференции\СОШ 1\DSC0269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8418512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Рисунок 4" descr="http://im2-tub-ru.yandex.net/i?id=9f37c546e73908e4b1cadd91e072b5c7-39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7" r="12860"/>
          <a:stretch>
            <a:fillRect/>
          </a:stretch>
        </p:blipFill>
        <p:spPr bwMode="auto">
          <a:xfrm>
            <a:off x="7696200" y="76200"/>
            <a:ext cx="12065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 descr="http://s001.radikal.ru/i193/1205/15/a8aadf5058f9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0519">
            <a:off x="44450" y="5994400"/>
            <a:ext cx="649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39750" y="836613"/>
            <a:ext cx="7777163" cy="1143000"/>
          </a:xfrm>
        </p:spPr>
        <p:txBody>
          <a:bodyPr/>
          <a:lstStyle/>
          <a:p>
            <a:r>
              <a:rPr lang="ru-RU" altLang="ru-RU" sz="3200" b="1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«Чтобы не забыть — нужно помнить, </a:t>
            </a:r>
            <a:br>
              <a:rPr lang="ru-RU" altLang="ru-RU" sz="3200" b="1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altLang="ru-RU" sz="3200" b="1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чтобы помнить — нужно знать, </a:t>
            </a:r>
            <a:br>
              <a:rPr lang="ru-RU" altLang="ru-RU" sz="3200" b="1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altLang="ru-RU" sz="3200" b="1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чтобы знать – нужно сохранить»</a:t>
            </a:r>
            <a:r>
              <a:rPr lang="ru-RU" altLang="ru-RU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altLang="ru-RU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altLang="ru-RU" sz="32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3315" name="Picture 3" descr="F:\к конференции\Кочегарова С. В\Фото музея 234\Встречи с ветеранами\DSC097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5" y="2348880"/>
            <a:ext cx="5256583" cy="394243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9460" name="Рисунок 4" descr="http://im2-tub-ru.yandex.net/i?id=9f37c546e73908e4b1cadd91e072b5c7-39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7" r="12860"/>
          <a:stretch>
            <a:fillRect/>
          </a:stretch>
        </p:blipFill>
        <p:spPr bwMode="auto">
          <a:xfrm>
            <a:off x="7740650" y="981075"/>
            <a:ext cx="12065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 descr="http://s001.radikal.ru/i193/1205/15/a8aadf5058f9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0519">
            <a:off x="44450" y="5994400"/>
            <a:ext cx="649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395288" y="981075"/>
            <a:ext cx="859631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«Только тот, кто любит,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ценит и</a:t>
            </a:r>
            <a:r>
              <a:rPr lang="ru-RU" altLang="ru-RU" sz="3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ru-RU" sz="3600" b="1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уважает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накопленное  и сохраненное</a:t>
            </a:r>
            <a:r>
              <a:rPr lang="ru-RU" altLang="ru-RU" sz="3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altLang="ru-RU" sz="3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altLang="ru-RU" sz="3600" b="1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предшествующим поколением,</a:t>
            </a:r>
            <a:r>
              <a:rPr lang="ru-RU" altLang="ru-RU" sz="3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altLang="ru-RU" sz="3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altLang="ru-RU" sz="3600" b="1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может любить Родину, узнать ее,</a:t>
            </a:r>
            <a:endParaRPr lang="ru-RU" altLang="ru-RU" sz="36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стать подлинным патриотом»</a:t>
            </a:r>
            <a:r>
              <a:rPr lang="ru-RU" altLang="ru-RU" sz="3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altLang="ru-RU" sz="3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altLang="ru-RU" sz="3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	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			С.Михалков</a:t>
            </a:r>
            <a:endParaRPr lang="ru-RU" altLang="ru-RU" sz="36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Рисунок 4" descr="http://im2-tub-ru.yandex.net/i?id=9f37c546e73908e4b1cadd91e072b5c7-39-144&amp;n=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188913"/>
            <a:ext cx="1208088" cy="109061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20484" name="Picture 2" descr="http://s001.radikal.ru/i193/1205/15/a8aadf5058f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0519">
            <a:off x="44450" y="5994400"/>
            <a:ext cx="649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LFI foto Метка вторая мировая войн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620713"/>
            <a:ext cx="48926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Карельская кампания (Советско - финская война 1941-1944г.) 166 фотографий ВКонтакт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3716338"/>
            <a:ext cx="45720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ДОЛГОЖДАННАЯ ПОБЕД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981075"/>
            <a:ext cx="3313113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Ода Победе!(Великая Отечественная Война 1941-1945 годы). видео онлайн видеоролики про войну 1941-1945 - Портал почитателей танко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4508500"/>
            <a:ext cx="28511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4" descr="http://im2-tub-ru.yandex.net/i?id=9f37c546e73908e4b1cadd91e072b5c7-39-144&amp;n=2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76200"/>
            <a:ext cx="12065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" descr="http://s001.radikal.ru/i193/1205/15/a8aadf5058f9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0519">
            <a:off x="44450" y="5994400"/>
            <a:ext cx="649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" descr="DELFI foto Метка вторая мировая войн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575" y="620713"/>
            <a:ext cx="48926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Светлана\Рабочий стол\Кочегарова С. В\Фото музея 234\фотки стэнда\IMG_07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3913187" cy="2935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Светлана\Рабочий стол\Кочегарова С. В\Фото музея 234\фотки стэнда\IMG_07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548680"/>
            <a:ext cx="4100512" cy="3074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Documents and Settings\Светлана\Рабочий стол\Кочегарова С. В\Фото музея 234\фотки стэнда\IMG_07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573463"/>
            <a:ext cx="4117975" cy="3087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Documents and Settings\Светлана\Рабочий стол\Кочегарова С. В\Фото музея 234\фотки стэнда\IMG_07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4146550" cy="3109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Рисунок 4" descr="http://im2-tub-ru.yandex.net/i?id=9f37c546e73908e4b1cadd91e072b5c7-39-144&amp;n=2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76200"/>
            <a:ext cx="12065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" descr="http://s001.radikal.ru/i193/1205/15/a8aadf5058f9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0519">
            <a:off x="44450" y="5994400"/>
            <a:ext cx="649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apf.mail.ru/cgi-bin/readmsg/%D0%A0%D0%B8%D1%81%D1%83%D0%BD%D0%BE%D0%BA4.jpg?x-email=kosv_69%40mail.ru&amp;id=14245238650000000617%3B0%3B2&amp;mode=attachment&amp;channel&amp;bs=10506&amp;bl=277393&amp;ct=image%2Fjpeg&amp;cn=%D0%A0%D0%B8%D1%81%D1%83%D0%BD%D0%BE%D0%BA4.jpg&amp;cte=binary&amp;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5123" name="AutoShape 4" descr="https://apf.mail.ru/cgi-bin/readmsg/%D0%A0%D0%B8%D1%81%D1%83%D0%BD%D0%BE%D0%BA4.jpg?x-email=kosv_69%40mail.ru&amp;id=14245238650000000617%3B0%3B2&amp;mode=attachment&amp;channel&amp;bs=10506&amp;bl=277393&amp;ct=image%2Fjpeg&amp;cn=%D0%A0%D0%B8%D1%81%D1%83%D0%BD%D0%BE%D0%BA4.jpg&amp;cte=binary&amp;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5124" name="Picture 5" descr="C:\Users\User\Downloads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1125538"/>
            <a:ext cx="17145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C:\Users\User\Downloads\Рисунок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5599112" cy="39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C:\Users\User\Downloads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3284538"/>
            <a:ext cx="5294313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Рисунок 4" descr="http://im2-tub-ru.yandex.net/i?id=9f37c546e73908e4b1cadd91e072b5c7-39-144&amp;n=2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76200"/>
            <a:ext cx="12065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" descr="http://s001.radikal.ru/i193/1205/15/a8aadf5058f9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0519">
            <a:off x="44450" y="5994400"/>
            <a:ext cx="649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00375" y="1412875"/>
            <a:ext cx="5829300" cy="51593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smtClean="0"/>
              <a:t>	</a:t>
            </a:r>
            <a:r>
              <a:rPr lang="ru-RU" altLang="ru-RU" sz="2000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Почти с основания школы проводилась поисковая работа по сбору материалов о боевом пути 234 Ярославской Коммунистической стрелковой дивизии. Из поисковых экспедиций по местам боёв дивизии были привезены бесценные реликвии и документы, а также гильзы от артиллерийских снарядов, осколки мин, советские и немецкие  каски - именно эти материалы составили основу школьного музея и определили его профиль – историко-краеведческий.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i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ru-RU" altLang="ru-RU" sz="2400" b="1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Детской общественной организации присвоено имя  234 Ярославской Коммунистической  стрелковой дивизии, а на школе установлена  мемориальная доска.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860425"/>
            <a:ext cx="241458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793038" y="12842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3532188"/>
            <a:ext cx="2414588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50" name="Рисунок 4" descr="http://im2-tub-ru.yandex.net/i?id=9f37c546e73908e4b1cadd91e072b5c7-39-144&amp;n=2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2065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" descr="http://s001.radikal.ru/i193/1205/15/a8aadf5058f9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0519">
            <a:off x="44450" y="5994400"/>
            <a:ext cx="649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K:\к конференции\Кочегарова С. В\музей быта\DSCN56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3024459" cy="3270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K:\к конференции\Кочегарова С. В\музей школы\P12101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404664"/>
            <a:ext cx="3960762" cy="2969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K:\к конференции\Кочегарова С. В\фото музей флота\SAM_274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3707904" cy="2779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8" descr="P312070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482784"/>
            <a:ext cx="4500760" cy="3375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Рисунок 4" descr="http://im2-tub-ru.yandex.net/i?id=9f37c546e73908e4b1cadd91e072b5c7-39-144&amp;n=2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2065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2" descr="http://s001.radikal.ru/i193/1205/15/a8aadf5058f9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0519">
            <a:off x="44450" y="5994400"/>
            <a:ext cx="649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K:\к конференции\Кочегарова С. В\музей быта\DSCN561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3024459" cy="3270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147" name="Picture 2" descr="C:\Documents and Settings\Светлана\Рабочий стол\Кочегарова С. В\Фото музея 234\лекторская группа\DSC071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762500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3" descr="C:\Documents and Settings\Светлана\Рабочий стол\Кочегарова С. В\Фото музея 234\лекторская группа\DSC071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692696"/>
            <a:ext cx="3952875" cy="296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4" descr="C:\Documents and Settings\Светлана\Рабочий стол\Кочегарова С. В\Фото музея 234\лекторская группа\DSC072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IMG_0896"/>
          <p:cNvPicPr>
            <a:picLocks noChangeAspect="1" noChangeArrowheads="1"/>
          </p:cNvPicPr>
          <p:nvPr/>
        </p:nvPicPr>
        <p:blipFill>
          <a:blip r:embed="rId5" cstate="email">
            <a:lum bright="12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4356100" cy="3267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9" name="Рисунок 4" descr="http://im2-tub-ru.yandex.net/i?id=9f37c546e73908e4b1cadd91e072b5c7-39-144&amp;n=2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260350"/>
            <a:ext cx="12065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2" descr="http://s001.radikal.ru/i193/1205/15/a8aadf5058f9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0519">
            <a:off x="44450" y="5994400"/>
            <a:ext cx="649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Documents and Settings\Светлана\Рабочий стол\Кочегарова С. В\Фото музея 234\лекторская группа\DSC071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68" y="389483"/>
            <a:ext cx="4762500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IMG_0896"/>
          <p:cNvPicPr>
            <a:picLocks noChangeAspect="1" noChangeArrowheads="1"/>
          </p:cNvPicPr>
          <p:nvPr/>
        </p:nvPicPr>
        <p:blipFill>
          <a:blip r:embed="rId5" cstate="email">
            <a:lum bright="12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16" y="3269803"/>
            <a:ext cx="4356100" cy="3267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3" descr="C:\Documents and Settings\Светлана\Рабочий стол\Кочегарова С. В\Фото музея 234\конкурсы в музее\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4475163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PIC_0002"/>
          <p:cNvPicPr>
            <a:picLocks noChangeAspect="1" noChangeArrowheads="1"/>
          </p:cNvPicPr>
          <p:nvPr/>
        </p:nvPicPr>
        <p:blipFill>
          <a:blip r:embed="rId3" cstate="email">
            <a:lum bright="36000" contras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3581113" cy="2467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K:\к конференции\Кочегарова С. В\Фото музея 234\Дни музея\DSC0945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764704"/>
            <a:ext cx="4321175" cy="3241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2" descr="C:\Documents and Settings\Светлана\Рабочий стол\Кочегарова С. В\Фото музея 234\конкурсы в музее\DSCN055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4149725"/>
            <a:ext cx="3271838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K:\к конференции\Кочегарова С. В\Фото музея 234\Дни музея\DSC0946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789040"/>
            <a:ext cx="3130932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3" name="Рисунок 4" descr="http://im2-tub-ru.yandex.net/i?id=9f37c546e73908e4b1cadd91e072b5c7-39-144&amp;n=2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76200"/>
            <a:ext cx="12065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2" descr="http://s001.radikal.ru/i193/1205/15/a8aadf5058f9.g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0519">
            <a:off x="44450" y="5994400"/>
            <a:ext cx="649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Documents and Settings\Светлана\Рабочий стол\Кочегарова С. В\Фото музея 234\конкурсы в музее\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928" y="404664"/>
            <a:ext cx="4475163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K:\к конференции\Кочегарова С. В\Фото музея 234\Дни музея\DSC0945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6992" y="764704"/>
            <a:ext cx="4321175" cy="3241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K:\к конференции\Кочегарова С. В\Фото музея 234\Дни музея\DSC0946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3216" y="3789040"/>
            <a:ext cx="3130932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8" name="Picture 2" descr="C:\Documents and Settings\Светлана\Рабочий стол\Кочегарова С. В\Фото музея 234\конкурсы в музее\DSCN055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4221163"/>
            <a:ext cx="3271838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Documents and Settings\Светлана\Рабочий стол\Кочегарова С. В\Фото музея 234\конкурсы в музее\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0679" y="476736"/>
            <a:ext cx="4475163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5" descr="K:\к конференции\Кочегарова С. В\Фото музея 234\Дни музея\DSC0945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1241" y="836776"/>
            <a:ext cx="4321175" cy="3241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6" descr="K:\к конференции\Кочегарова С. В\Фото музея 234\Дни музея\DSC0946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7465" y="3861112"/>
            <a:ext cx="3130932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Мои документы\Мои рисунки\clip_image002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40" t="12749" r="6865" b="12749"/>
          <a:stretch>
            <a:fillRect/>
          </a:stretch>
        </p:blipFill>
        <p:spPr bwMode="auto">
          <a:xfrm>
            <a:off x="323850" y="908050"/>
            <a:ext cx="7815263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4" descr="http://im2-tub-ru.yandex.net/i?id=9f37c546e73908e4b1cadd91e072b5c7-39-144&amp;n=2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2065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 descr="http://s001.radikal.ru/i193/1205/15/a8aadf5058f9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0519">
            <a:off x="44450" y="5994400"/>
            <a:ext cx="649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94</Words>
  <Application>Microsoft Office PowerPoint</Application>
  <PresentationFormat>Экран (4:3)</PresentationFormat>
  <Paragraphs>27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Arial Unicode MS</vt:lpstr>
      <vt:lpstr>Wingdings</vt:lpstr>
      <vt:lpstr>Тема Office</vt:lpstr>
      <vt:lpstr>Муниципальное общеобразовательное учреждение средняя общеобразовательная  школа № 20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Музей Боевой Славы школы занесен в книгу Почета Всероссийской организации ветеранов (пенсионеров) войны, труда, Вооруженных Сил и правоохранительных органов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«Чтобы не забыть — нужно помнить,  чтобы помнить — нужно знать,  чтобы знать – нужно сохранить» </vt:lpstr>
      <vt:lpstr>Презентация PowerPoint</vt:lpstr>
    </vt:vector>
  </TitlesOfParts>
  <Company>МОУ СОШ №20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средняя общеобразовательная школа № 20</dc:title>
  <dc:creator>Администрация</dc:creator>
  <cp:lastModifiedBy>Наталья Николаевна Новикова</cp:lastModifiedBy>
  <cp:revision>52</cp:revision>
  <dcterms:created xsi:type="dcterms:W3CDTF">2015-02-19T12:55:29Z</dcterms:created>
  <dcterms:modified xsi:type="dcterms:W3CDTF">2015-05-08T12:19:53Z</dcterms:modified>
</cp:coreProperties>
</file>